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70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03806256"/>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t>字体：新蒂下午茶，新蒂黑板报</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t>https://pixabay.com/zh/photos/download/teddy-bear-620761_1280.jpg?attachment</a:t>
            </a:r>
          </a:p>
          <a:p>
            <a:r>
              <a:t>https://pixabay.com/zh/photos/download/doll-200759_1280.jpg?attachment</a:t>
            </a:r>
          </a:p>
          <a:p>
            <a:r>
              <a:t>https://pixabay.com/zh/photos/download/teddy-164932_1280.jpg?attachment</a:t>
            </a:r>
          </a:p>
          <a:p>
            <a:r>
              <a:t>https://pixabay.com/zh/photos/download/sheep-719487_1280.jpg?attachment</a:t>
            </a:r>
          </a:p>
          <a:p>
            <a:r>
              <a:t>https://pixabay.com/zh/photos/download/luigi-559832_1280.jpg?attachment</a:t>
            </a:r>
          </a:p>
          <a:p>
            <a:r>
              <a:t>https://pixabay.com/zh/photos/download/love-275290_1280.jpg?attachment</a:t>
            </a:r>
          </a:p>
          <a:p>
            <a:r>
              <a:t>https://pixabay.com/zh/photos/download/warrior-498250_1280.jpg?attachment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t>字体：新蒂下午茶，新蒂黑板报</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r>
              <a:t>https://pixabay.com/zh/photos/download/teddy-bear-620761_1280.jpg?attachment</a:t>
            </a:r>
          </a:p>
          <a:p>
            <a:r>
              <a:t>https://pixabay.com/zh/photos/download/doll-200759_1280.jpg?attachment</a:t>
            </a:r>
          </a:p>
          <a:p>
            <a:r>
              <a:t>https://pixabay.com/zh/photos/download/teddy-164932_1280.jpg?attachment</a:t>
            </a:r>
          </a:p>
          <a:p>
            <a:r>
              <a:t>https://pixabay.com/zh/photos/download/sheep-719487_1280.jpg?attachment</a:t>
            </a:r>
          </a:p>
          <a:p>
            <a:r>
              <a:t>https://pixabay.com/zh/photos/download/luigi-559832_1280.jpg?attachment</a:t>
            </a:r>
          </a:p>
          <a:p>
            <a:r>
              <a:t>https://pixabay.com/zh/photos/download/love-275290_1280.jpg?attachment</a:t>
            </a:r>
          </a:p>
          <a:p>
            <a:r>
              <a:t>https://pixabay.com/zh/photos/download/warrior-498250_1280.jpg?attachment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endParaRPr/>
          </a:p>
        </p:txBody>
      </p:sp>
      <p:sp>
        <p:nvSpPr>
          <p:cNvPr id="692" name="Shape 692"/>
          <p:cNvSpPr>
            <a:spLocks noGrp="1"/>
          </p:cNvSpPr>
          <p:nvPr>
            <p:ph type="body" sz="quarter" idx="1"/>
          </p:nvPr>
        </p:nvSpPr>
        <p:spPr>
          <a:prstGeom prst="rect">
            <a:avLst/>
          </a:prstGeom>
        </p:spPr>
        <p:txBody>
          <a:bodyPr/>
          <a:lstStyle/>
          <a:p>
            <a:r>
              <a:t>https://pixabay.com/zh/photos/download/teddy-bear-620761_1280.jpg?attachment</a:t>
            </a:r>
          </a:p>
          <a:p>
            <a:r>
              <a:t>https://pixabay.com/zh/photos/download/doll-200759_1280.jpg?attachment</a:t>
            </a:r>
          </a:p>
          <a:p>
            <a:r>
              <a:t>https://pixabay.com/zh/photos/download/teddy-164932_1280.jpg?attachment</a:t>
            </a:r>
          </a:p>
          <a:p>
            <a:r>
              <a:t>https://pixabay.com/zh/photos/download/sheep-719487_1280.jpg?attachment</a:t>
            </a:r>
          </a:p>
          <a:p>
            <a:r>
              <a:t>https://pixabay.com/zh/photos/download/luigi-559832_1280.jpg?attachment</a:t>
            </a:r>
          </a:p>
          <a:p>
            <a:r>
              <a:t>https://pixabay.com/zh/photos/download/love-275290_1280.jpg?attachment</a:t>
            </a:r>
          </a:p>
          <a:p>
            <a:r>
              <a:t>https://pixabay.com/zh/photos/download/warrior-498250_1280.jpg?attachment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a:spLocks noGrp="1" noRot="1" noChangeAspect="1"/>
          </p:cNvSpPr>
          <p:nvPr>
            <p:ph type="sldImg"/>
          </p:nvPr>
        </p:nvSpPr>
        <p:spPr>
          <a:prstGeom prst="rect">
            <a:avLst/>
          </a:prstGeom>
        </p:spPr>
        <p:txBody>
          <a:bodyPr/>
          <a:lstStyle/>
          <a:p>
            <a:endParaRPr/>
          </a:p>
        </p:txBody>
      </p:sp>
      <p:sp>
        <p:nvSpPr>
          <p:cNvPr id="758" name="Shape 758"/>
          <p:cNvSpPr>
            <a:spLocks noGrp="1"/>
          </p:cNvSpPr>
          <p:nvPr>
            <p:ph type="body" sz="quarter" idx="1"/>
          </p:nvPr>
        </p:nvSpPr>
        <p:spPr>
          <a:prstGeom prst="rect">
            <a:avLst/>
          </a:prstGeom>
        </p:spPr>
        <p:txBody>
          <a:bodyPr/>
          <a:lstStyle/>
          <a:p>
            <a:r>
              <a:t>字体：新蒂下午茶，新蒂黑板报</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Shape 1276"/>
          <p:cNvSpPr>
            <a:spLocks noGrp="1" noRot="1" noChangeAspect="1"/>
          </p:cNvSpPr>
          <p:nvPr>
            <p:ph type="sldImg"/>
          </p:nvPr>
        </p:nvSpPr>
        <p:spPr>
          <a:prstGeom prst="rect">
            <a:avLst/>
          </a:prstGeom>
        </p:spPr>
        <p:txBody>
          <a:bodyPr/>
          <a:lstStyle/>
          <a:p>
            <a:endParaRPr/>
          </a:p>
        </p:txBody>
      </p:sp>
      <p:sp>
        <p:nvSpPr>
          <p:cNvPr id="1277" name="Shape 1277"/>
          <p:cNvSpPr>
            <a:spLocks noGrp="1"/>
          </p:cNvSpPr>
          <p:nvPr>
            <p:ph type="body" sz="quarter" idx="1"/>
          </p:nvPr>
        </p:nvSpPr>
        <p:spPr>
          <a:prstGeom prst="rect">
            <a:avLst/>
          </a:prstGeom>
        </p:spPr>
        <p:txBody>
          <a:bodyPr/>
          <a:lstStyle/>
          <a:p>
            <a:r>
              <a:t>字体：新蒂下午茶，新蒂黑板报</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a:spLocks noGrp="1"/>
          </p:cNvSpPr>
          <p:nvPr>
            <p:ph type="title"/>
          </p:nvPr>
        </p:nvSpPr>
        <p:spPr>
          <a:prstGeom prst="rect">
            <a:avLst/>
          </a:prstGeom>
        </p:spPr>
        <p:txBody>
          <a:bodyPr/>
          <a:lstStyle/>
          <a:p>
            <a:r>
              <a:t>标题文本</a:t>
            </a:r>
          </a:p>
        </p:txBody>
      </p:sp>
      <p:sp>
        <p:nvSpPr>
          <p:cNvPr id="93"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1" name="标题文本"/>
          <p:cNvSpPr>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a:spLocks noGrp="1"/>
          </p:cNvSpPr>
          <p:nvPr>
            <p:ph type="title"/>
          </p:nvPr>
        </p:nvSpPr>
        <p:spPr>
          <a:prstGeom prst="rect">
            <a:avLst/>
          </a:prstGeom>
        </p:spPr>
        <p:txBody>
          <a:bodyPr/>
          <a:lstStyle/>
          <a:p>
            <a:r>
              <a:t>标题文本</a:t>
            </a:r>
          </a:p>
        </p:txBody>
      </p:sp>
      <p:sp>
        <p:nvSpPr>
          <p:cNvPr id="21"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a:spLocks noGrp="1"/>
          </p:cNvSpPr>
          <p:nvPr>
            <p:ph type="title"/>
          </p:nvPr>
        </p:nvSpPr>
        <p:spPr>
          <a:prstGeom prst="rect">
            <a:avLst/>
          </a:prstGeom>
        </p:spPr>
        <p:txBody>
          <a:bodyPr/>
          <a:lstStyle/>
          <a:p>
            <a:r>
              <a:t>标题文本</a:t>
            </a:r>
          </a:p>
        </p:txBody>
      </p:sp>
      <p:sp>
        <p:nvSpPr>
          <p:cNvPr id="39" name="正文级别 1…"/>
          <p:cNvSpPr>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a:spLocks noGrp="1"/>
          </p:cNvSpPr>
          <p:nvPr>
            <p:ph type="title"/>
          </p:nvPr>
        </p:nvSpPr>
        <p:spPr>
          <a:prstGeom prst="rect">
            <a:avLst/>
          </a:prstGeom>
        </p:spPr>
        <p:txBody>
          <a:bodyPr/>
          <a:lstStyle/>
          <a:p>
            <a:r>
              <a:t>标题文本</a:t>
            </a:r>
          </a:p>
        </p:txBody>
      </p:sp>
      <p:sp>
        <p:nvSpPr>
          <p:cNvPr id="58"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正文级别 1…"/>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标题文本</a:t>
            </a:r>
          </a:p>
        </p:txBody>
      </p:sp>
      <p:sp>
        <p:nvSpPr>
          <p:cNvPr id="3" name="正文级别 1…"/>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hyperlink" Target="http://www.rapidesign.cn/"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media1.mp3"/>
          <p:cNvPicPr>
            <a:picLocks/>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0" y="0"/>
            <a:ext cx="571500" cy="571500"/>
          </a:xfrm>
          <a:prstGeom prst="rect">
            <a:avLst/>
          </a:prstGeom>
        </p:spPr>
      </p:pic>
      <p:grpSp>
        <p:nvGrpSpPr>
          <p:cNvPr id="167" name="组合 74"/>
          <p:cNvGrpSpPr/>
          <p:nvPr/>
        </p:nvGrpSpPr>
        <p:grpSpPr>
          <a:xfrm>
            <a:off x="6061415" y="244644"/>
            <a:ext cx="5660663" cy="6457228"/>
            <a:chOff x="0" y="0"/>
            <a:chExt cx="5660662" cy="6457226"/>
          </a:xfrm>
        </p:grpSpPr>
        <p:sp>
          <p:nvSpPr>
            <p:cNvPr id="113" name="Freeform 5"/>
            <p:cNvSpPr/>
            <p:nvPr/>
          </p:nvSpPr>
          <p:spPr>
            <a:xfrm>
              <a:off x="1049132" y="1073913"/>
              <a:ext cx="3588099" cy="4017297"/>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 name="Freeform 6"/>
            <p:cNvSpPr/>
            <p:nvPr/>
          </p:nvSpPr>
          <p:spPr>
            <a:xfrm>
              <a:off x="1824059" y="2895318"/>
              <a:ext cx="2023337" cy="2164313"/>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5" name="Freeform 7"/>
            <p:cNvSpPr/>
            <p:nvPr/>
          </p:nvSpPr>
          <p:spPr>
            <a:xfrm>
              <a:off x="994555" y="682700"/>
              <a:ext cx="442620" cy="501787"/>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 name="Freeform 8"/>
            <p:cNvSpPr/>
            <p:nvPr/>
          </p:nvSpPr>
          <p:spPr>
            <a:xfrm>
              <a:off x="2671815" y="67395"/>
              <a:ext cx="291290" cy="581400"/>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 name="Freeform 9"/>
            <p:cNvSpPr/>
            <p:nvPr/>
          </p:nvSpPr>
          <p:spPr>
            <a:xfrm>
              <a:off x="4172058" y="642467"/>
              <a:ext cx="491598" cy="594573"/>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 name="Freeform 10"/>
            <p:cNvSpPr/>
            <p:nvPr/>
          </p:nvSpPr>
          <p:spPr>
            <a:xfrm>
              <a:off x="4985168" y="2217991"/>
              <a:ext cx="557343" cy="294892"/>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 name="Freeform 11"/>
            <p:cNvSpPr/>
            <p:nvPr/>
          </p:nvSpPr>
          <p:spPr>
            <a:xfrm>
              <a:off x="4789093" y="3881937"/>
              <a:ext cx="596145" cy="410239"/>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 name="Freeform 12"/>
            <p:cNvSpPr/>
            <p:nvPr/>
          </p:nvSpPr>
          <p:spPr>
            <a:xfrm>
              <a:off x="300091" y="3934517"/>
              <a:ext cx="566551" cy="328174"/>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1" name="Freeform 13"/>
            <p:cNvSpPr/>
            <p:nvPr/>
          </p:nvSpPr>
          <p:spPr>
            <a:xfrm>
              <a:off x="44575" y="2207944"/>
              <a:ext cx="606598" cy="325687"/>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 name="Freeform 14"/>
            <p:cNvSpPr/>
            <p:nvPr/>
          </p:nvSpPr>
          <p:spPr>
            <a:xfrm>
              <a:off x="2045954" y="5112408"/>
              <a:ext cx="1602782" cy="229508"/>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 name="Freeform 15"/>
            <p:cNvSpPr/>
            <p:nvPr/>
          </p:nvSpPr>
          <p:spPr>
            <a:xfrm>
              <a:off x="2042633" y="5421266"/>
              <a:ext cx="1590432" cy="258582"/>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4" name="Freeform 16"/>
            <p:cNvSpPr/>
            <p:nvPr/>
          </p:nvSpPr>
          <p:spPr>
            <a:xfrm>
              <a:off x="2062305" y="5719269"/>
              <a:ext cx="1510531" cy="652714"/>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5" name="Freeform 17"/>
            <p:cNvSpPr/>
            <p:nvPr/>
          </p:nvSpPr>
          <p:spPr>
            <a:xfrm>
              <a:off x="5175142" y="4327899"/>
              <a:ext cx="18883" cy="137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8" name="Freeform 18"/>
            <p:cNvGrpSpPr/>
            <p:nvPr/>
          </p:nvGrpSpPr>
          <p:grpSpPr>
            <a:xfrm>
              <a:off x="5199419" y="4338047"/>
              <a:ext cx="18883" cy="12701"/>
              <a:chOff x="0" y="0"/>
              <a:chExt cx="18882" cy="12699"/>
            </a:xfrm>
          </p:grpSpPr>
          <p:sp>
            <p:nvSpPr>
              <p:cNvPr id="126" name="线条"/>
              <p:cNvSpPr/>
              <p:nvPr/>
            </p:nvSpPr>
            <p:spPr>
              <a:xfrm>
                <a:off x="0" y="0"/>
                <a:ext cx="1888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7" name="线条"/>
              <p:cNvSpPr/>
              <p:nvPr/>
            </p:nvSpPr>
            <p:spPr>
              <a:xfrm>
                <a:off x="0" y="0"/>
                <a:ext cx="1888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31" name="Freeform 19"/>
            <p:cNvGrpSpPr/>
            <p:nvPr/>
          </p:nvGrpSpPr>
          <p:grpSpPr>
            <a:xfrm>
              <a:off x="5190371" y="4341647"/>
              <a:ext cx="12701" cy="1271"/>
              <a:chOff x="0" y="0"/>
              <a:chExt cx="12700" cy="1270"/>
            </a:xfrm>
          </p:grpSpPr>
          <p:sp>
            <p:nvSpPr>
              <p:cNvPr id="129"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0"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32" name="Freeform 21"/>
            <p:cNvSpPr/>
            <p:nvPr/>
          </p:nvSpPr>
          <p:spPr>
            <a:xfrm>
              <a:off x="4727385" y="3793841"/>
              <a:ext cx="714795" cy="553307"/>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 name="Freeform 22"/>
            <p:cNvSpPr/>
            <p:nvPr/>
          </p:nvSpPr>
          <p:spPr>
            <a:xfrm>
              <a:off x="220142" y="3796708"/>
              <a:ext cx="705850" cy="544940"/>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6" name="Freeform 23"/>
            <p:cNvGrpSpPr/>
            <p:nvPr/>
          </p:nvGrpSpPr>
          <p:grpSpPr>
            <a:xfrm>
              <a:off x="5542374" y="2513151"/>
              <a:ext cx="12701" cy="1271"/>
              <a:chOff x="0" y="0"/>
              <a:chExt cx="12700" cy="1270"/>
            </a:xfrm>
          </p:grpSpPr>
          <p:sp>
            <p:nvSpPr>
              <p:cNvPr id="134" name="线条"/>
              <p:cNvSpPr/>
              <p:nvPr/>
            </p:nvSpPr>
            <p:spPr>
              <a:xfrm>
                <a:off x="0" y="0"/>
                <a:ext cx="12701"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35"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39" name="Freeform 24"/>
            <p:cNvGrpSpPr/>
            <p:nvPr/>
          </p:nvGrpSpPr>
          <p:grpSpPr>
            <a:xfrm>
              <a:off x="5552769" y="2499403"/>
              <a:ext cx="18883" cy="13750"/>
              <a:chOff x="0" y="0"/>
              <a:chExt cx="18882" cy="13748"/>
            </a:xfrm>
          </p:grpSpPr>
          <p:sp>
            <p:nvSpPr>
              <p:cNvPr id="137" name="线条"/>
              <p:cNvSpPr/>
              <p:nvPr/>
            </p:nvSpPr>
            <p:spPr>
              <a:xfrm>
                <a:off x="-1" y="-1"/>
                <a:ext cx="18884" cy="137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8" name="线条"/>
              <p:cNvSpPr/>
              <p:nvPr/>
            </p:nvSpPr>
            <p:spPr>
              <a:xfrm>
                <a:off x="-1" y="-1"/>
                <a:ext cx="18884" cy="13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40" name="Freeform 25"/>
            <p:cNvSpPr/>
            <p:nvPr/>
          </p:nvSpPr>
          <p:spPr>
            <a:xfrm>
              <a:off x="4911550" y="2161199"/>
              <a:ext cx="749113" cy="448190"/>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1" name="Freeform 26"/>
            <p:cNvSpPr/>
            <p:nvPr/>
          </p:nvSpPr>
          <p:spPr>
            <a:xfrm>
              <a:off x="-1" y="2147452"/>
              <a:ext cx="729939" cy="461937"/>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2" name="Freeform 27"/>
            <p:cNvSpPr/>
            <p:nvPr/>
          </p:nvSpPr>
          <p:spPr>
            <a:xfrm>
              <a:off x="4101603" y="599416"/>
              <a:ext cx="611898" cy="672597"/>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45" name="Freeform 28"/>
            <p:cNvGrpSpPr/>
            <p:nvPr/>
          </p:nvGrpSpPr>
          <p:grpSpPr>
            <a:xfrm>
              <a:off x="1264404" y="1239226"/>
              <a:ext cx="12701" cy="12701"/>
              <a:chOff x="0" y="0"/>
              <a:chExt cx="12700" cy="12699"/>
            </a:xfrm>
          </p:grpSpPr>
          <p:sp>
            <p:nvSpPr>
              <p:cNvPr id="14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4"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46" name="Freeform 29"/>
            <p:cNvSpPr/>
            <p:nvPr/>
          </p:nvSpPr>
          <p:spPr>
            <a:xfrm>
              <a:off x="1238778" y="121998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49" name="Freeform 30"/>
            <p:cNvGrpSpPr/>
            <p:nvPr/>
          </p:nvGrpSpPr>
          <p:grpSpPr>
            <a:xfrm>
              <a:off x="1274798" y="1246101"/>
              <a:ext cx="18883" cy="12701"/>
              <a:chOff x="0" y="0"/>
              <a:chExt cx="18882" cy="12700"/>
            </a:xfrm>
          </p:grpSpPr>
          <p:sp>
            <p:nvSpPr>
              <p:cNvPr id="147" name="线条"/>
              <p:cNvSpPr/>
              <p:nvPr/>
            </p:nvSpPr>
            <p:spPr>
              <a:xfrm>
                <a:off x="0" y="0"/>
                <a:ext cx="1888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8" name="线条"/>
              <p:cNvSpPr/>
              <p:nvPr/>
            </p:nvSpPr>
            <p:spPr>
              <a:xfrm>
                <a:off x="0" y="0"/>
                <a:ext cx="1888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50" name="Freeform 31"/>
            <p:cNvSpPr/>
            <p:nvPr/>
          </p:nvSpPr>
          <p:spPr>
            <a:xfrm>
              <a:off x="1247825" y="1226855"/>
              <a:ext cx="13488"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53" name="Freeform 32"/>
            <p:cNvGrpSpPr/>
            <p:nvPr/>
          </p:nvGrpSpPr>
          <p:grpSpPr>
            <a:xfrm>
              <a:off x="1257660" y="1233727"/>
              <a:ext cx="12701" cy="12701"/>
              <a:chOff x="0" y="0"/>
              <a:chExt cx="12700" cy="12699"/>
            </a:xfrm>
          </p:grpSpPr>
          <p:sp>
            <p:nvSpPr>
              <p:cNvPr id="15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5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54" name="Freeform 33"/>
            <p:cNvSpPr/>
            <p:nvPr/>
          </p:nvSpPr>
          <p:spPr>
            <a:xfrm>
              <a:off x="948422" y="589483"/>
              <a:ext cx="610702" cy="686342"/>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55" name="Freeform 34"/>
            <p:cNvSpPr/>
            <p:nvPr/>
          </p:nvSpPr>
          <p:spPr>
            <a:xfrm>
              <a:off x="2642347" y="0"/>
              <a:ext cx="377628" cy="747897"/>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56" name="Freeform 35"/>
            <p:cNvSpPr/>
            <p:nvPr/>
          </p:nvSpPr>
          <p:spPr>
            <a:xfrm>
              <a:off x="3165630" y="3236301"/>
              <a:ext cx="83619" cy="577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59" name="Freeform 36"/>
            <p:cNvGrpSpPr/>
            <p:nvPr/>
          </p:nvGrpSpPr>
          <p:grpSpPr>
            <a:xfrm>
              <a:off x="3160235" y="3255547"/>
              <a:ext cx="5396" cy="38496"/>
              <a:chOff x="0" y="0"/>
              <a:chExt cx="5394" cy="38494"/>
            </a:xfrm>
          </p:grpSpPr>
          <p:sp>
            <p:nvSpPr>
              <p:cNvPr id="157" name="线条"/>
              <p:cNvSpPr/>
              <p:nvPr/>
            </p:nvSpPr>
            <p:spPr>
              <a:xfrm flipH="1" flipV="1">
                <a:off x="-1" y="0"/>
                <a:ext cx="5396" cy="38495"/>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58" name="线条"/>
              <p:cNvSpPr/>
              <p:nvPr/>
            </p:nvSpPr>
            <p:spPr>
              <a:xfrm>
                <a:off x="0" y="0"/>
                <a:ext cx="5395" cy="38495"/>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60" name="Freeform 37"/>
            <p:cNvSpPr/>
            <p:nvPr/>
          </p:nvSpPr>
          <p:spPr>
            <a:xfrm>
              <a:off x="3154840" y="2986567"/>
              <a:ext cx="185780" cy="301977"/>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1" name="Freeform 38"/>
            <p:cNvSpPr/>
            <p:nvPr/>
          </p:nvSpPr>
          <p:spPr>
            <a:xfrm>
              <a:off x="2566822" y="2942091"/>
              <a:ext cx="191512" cy="296090"/>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2" name="Freeform 39"/>
            <p:cNvSpPr/>
            <p:nvPr/>
          </p:nvSpPr>
          <p:spPr>
            <a:xfrm>
              <a:off x="1876304" y="3384780"/>
              <a:ext cx="272433" cy="252966"/>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3" name="Freeform 40"/>
            <p:cNvSpPr/>
            <p:nvPr/>
          </p:nvSpPr>
          <p:spPr>
            <a:xfrm>
              <a:off x="3710491" y="346641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4" name="Freeform 43"/>
            <p:cNvSpPr/>
            <p:nvPr/>
          </p:nvSpPr>
          <p:spPr>
            <a:xfrm>
              <a:off x="3524374" y="3437022"/>
              <a:ext cx="254051" cy="266715"/>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5" name="Freeform 45"/>
            <p:cNvSpPr/>
            <p:nvPr/>
          </p:nvSpPr>
          <p:spPr>
            <a:xfrm>
              <a:off x="3706838" y="347551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66" name="Freeform 46"/>
            <p:cNvSpPr/>
            <p:nvPr/>
          </p:nvSpPr>
          <p:spPr>
            <a:xfrm>
              <a:off x="967302" y="1022857"/>
              <a:ext cx="3724766" cy="5434370"/>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68" name="文本框 86"/>
          <p:cNvSpPr/>
          <p:nvPr/>
        </p:nvSpPr>
        <p:spPr>
          <a:xfrm>
            <a:off x="419485" y="4443538"/>
            <a:ext cx="5660664" cy="15304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4000" b="1">
                <a:latin typeface="Arial"/>
                <a:ea typeface="Arial"/>
                <a:cs typeface="Arial"/>
                <a:sym typeface="Arial"/>
              </a:defRPr>
            </a:lvl1pPr>
          </a:lstStyle>
          <a:p>
            <a:r>
              <a:t>全程营销会务管理系统                   —随议</a:t>
            </a:r>
          </a:p>
        </p:txBody>
      </p:sp>
      <p:sp>
        <p:nvSpPr>
          <p:cNvPr id="169" name="文本框 89"/>
          <p:cNvSpPr/>
          <p:nvPr/>
        </p:nvSpPr>
        <p:spPr>
          <a:xfrm>
            <a:off x="723307" y="1759268"/>
            <a:ext cx="3574312" cy="14485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9600">
                <a:latin typeface="Arial"/>
                <a:ea typeface="Arial"/>
                <a:cs typeface="Arial"/>
                <a:sym typeface="Arial"/>
              </a:defRPr>
            </a:lvl1pPr>
          </a:lstStyle>
          <a:p>
            <a:r>
              <a:t>2018</a:t>
            </a:r>
          </a:p>
        </p:txBody>
      </p:sp>
      <p:sp>
        <p:nvSpPr>
          <p:cNvPr id="170" name="Freeform 34"/>
          <p:cNvSpPr/>
          <p:nvPr/>
        </p:nvSpPr>
        <p:spPr>
          <a:xfrm>
            <a:off x="5320024" y="3550072"/>
            <a:ext cx="683569" cy="330292"/>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171" name="任意多边形 93"/>
          <p:cNvSpPr/>
          <p:nvPr/>
        </p:nvSpPr>
        <p:spPr>
          <a:xfrm>
            <a:off x="77173" y="3809793"/>
            <a:ext cx="4403356" cy="288412"/>
          </a:xfrm>
          <a:custGeom>
            <a:avLst/>
            <a:gdLst/>
            <a:ahLst/>
            <a:cxnLst>
              <a:cxn ang="0">
                <a:pos x="wd2" y="hd2"/>
              </a:cxn>
              <a:cxn ang="5400000">
                <a:pos x="wd2" y="hd2"/>
              </a:cxn>
              <a:cxn ang="10800000">
                <a:pos x="wd2" y="hd2"/>
              </a:cxn>
              <a:cxn ang="16200000">
                <a:pos x="wd2" y="hd2"/>
              </a:cxn>
            </a:cxnLst>
            <a:rect l="0" t="0" r="r" b="b"/>
            <a:pathLst>
              <a:path w="20648" h="21059" extrusionOk="0">
                <a:moveTo>
                  <a:pt x="1648" y="0"/>
                </a:moveTo>
                <a:cubicBezTo>
                  <a:pt x="-952" y="2042"/>
                  <a:pt x="-363" y="21600"/>
                  <a:pt x="2625" y="21047"/>
                </a:cubicBezTo>
                <a:lnTo>
                  <a:pt x="20648" y="16917"/>
                </a:lnTo>
              </a:path>
            </a:pathLst>
          </a:custGeom>
          <a:ln w="25400" cap="rnd">
            <a:solidFill>
              <a:srgbClr val="000000"/>
            </a:solidFill>
            <a:prstDash val="dash"/>
          </a:ln>
        </p:spPr>
        <p:txBody>
          <a:bodyPr lIns="45719" rIns="45719" anchor="ctr"/>
          <a:lstStyle/>
          <a:p>
            <a:pPr algn="ctr">
              <a:defRPr>
                <a:solidFill>
                  <a:srgbClr val="FFFFFF"/>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cTn>
                <p:tgtEl>
                  <p:spTgt spid="1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4" name="组合 161"/>
          <p:cNvGrpSpPr/>
          <p:nvPr/>
        </p:nvGrpSpPr>
        <p:grpSpPr>
          <a:xfrm>
            <a:off x="2565360" y="2216662"/>
            <a:ext cx="7265414" cy="3586648"/>
            <a:chOff x="0" y="0"/>
            <a:chExt cx="7265412" cy="3586647"/>
          </a:xfrm>
        </p:grpSpPr>
        <p:sp>
          <p:nvSpPr>
            <p:cNvPr id="760" name="Freeform 5"/>
            <p:cNvSpPr/>
            <p:nvPr/>
          </p:nvSpPr>
          <p:spPr>
            <a:xfrm>
              <a:off x="6605589" y="575944"/>
              <a:ext cx="54723" cy="21111"/>
            </a:xfrm>
            <a:custGeom>
              <a:avLst/>
              <a:gdLst/>
              <a:ahLst/>
              <a:cxnLst>
                <a:cxn ang="0">
                  <a:pos x="wd2" y="hd2"/>
                </a:cxn>
                <a:cxn ang="5400000">
                  <a:pos x="wd2" y="hd2"/>
                </a:cxn>
                <a:cxn ang="10800000">
                  <a:pos x="wd2" y="hd2"/>
                </a:cxn>
                <a:cxn ang="16200000">
                  <a:pos x="wd2" y="hd2"/>
                </a:cxn>
              </a:cxnLst>
              <a:rect l="0" t="0" r="r" b="b"/>
              <a:pathLst>
                <a:path w="20354" h="20162" extrusionOk="0">
                  <a:moveTo>
                    <a:pt x="16034" y="20162"/>
                  </a:moveTo>
                  <a:cubicBezTo>
                    <a:pt x="12434" y="20162"/>
                    <a:pt x="7394" y="9362"/>
                    <a:pt x="6674" y="9362"/>
                  </a:cubicBezTo>
                  <a:cubicBezTo>
                    <a:pt x="5234" y="9362"/>
                    <a:pt x="4514" y="14762"/>
                    <a:pt x="2354" y="11162"/>
                  </a:cubicBezTo>
                  <a:cubicBezTo>
                    <a:pt x="914" y="9362"/>
                    <a:pt x="-1246" y="362"/>
                    <a:pt x="914" y="362"/>
                  </a:cubicBezTo>
                  <a:cubicBezTo>
                    <a:pt x="2354" y="2162"/>
                    <a:pt x="5234" y="5762"/>
                    <a:pt x="6674" y="5762"/>
                  </a:cubicBezTo>
                  <a:cubicBezTo>
                    <a:pt x="8114" y="3962"/>
                    <a:pt x="9554" y="-1438"/>
                    <a:pt x="11714" y="362"/>
                  </a:cubicBezTo>
                  <a:cubicBezTo>
                    <a:pt x="13874" y="3962"/>
                    <a:pt x="20354" y="14762"/>
                    <a:pt x="20354" y="14762"/>
                  </a:cubicBezTo>
                  <a:cubicBezTo>
                    <a:pt x="19634" y="16562"/>
                    <a:pt x="17474" y="20162"/>
                    <a:pt x="16034" y="2016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1" name="Freeform 6"/>
            <p:cNvSpPr/>
            <p:nvPr/>
          </p:nvSpPr>
          <p:spPr>
            <a:xfrm>
              <a:off x="6605589" y="575944"/>
              <a:ext cx="54723" cy="21111"/>
            </a:xfrm>
            <a:custGeom>
              <a:avLst/>
              <a:gdLst/>
              <a:ahLst/>
              <a:cxnLst>
                <a:cxn ang="0">
                  <a:pos x="wd2" y="hd2"/>
                </a:cxn>
                <a:cxn ang="5400000">
                  <a:pos x="wd2" y="hd2"/>
                </a:cxn>
                <a:cxn ang="10800000">
                  <a:pos x="wd2" y="hd2"/>
                </a:cxn>
                <a:cxn ang="16200000">
                  <a:pos x="wd2" y="hd2"/>
                </a:cxn>
              </a:cxnLst>
              <a:rect l="0" t="0" r="r" b="b"/>
              <a:pathLst>
                <a:path w="20354" h="20162" extrusionOk="0">
                  <a:moveTo>
                    <a:pt x="16034" y="20162"/>
                  </a:moveTo>
                  <a:cubicBezTo>
                    <a:pt x="12434" y="20162"/>
                    <a:pt x="7394" y="9362"/>
                    <a:pt x="6674" y="9362"/>
                  </a:cubicBezTo>
                  <a:cubicBezTo>
                    <a:pt x="5234" y="9362"/>
                    <a:pt x="4514" y="14762"/>
                    <a:pt x="2354" y="11162"/>
                  </a:cubicBezTo>
                  <a:cubicBezTo>
                    <a:pt x="914" y="9362"/>
                    <a:pt x="-1246" y="362"/>
                    <a:pt x="914" y="362"/>
                  </a:cubicBezTo>
                  <a:cubicBezTo>
                    <a:pt x="2354" y="2162"/>
                    <a:pt x="5234" y="5762"/>
                    <a:pt x="6674" y="5762"/>
                  </a:cubicBezTo>
                  <a:cubicBezTo>
                    <a:pt x="8114" y="3962"/>
                    <a:pt x="9554" y="-1438"/>
                    <a:pt x="11714" y="362"/>
                  </a:cubicBezTo>
                  <a:cubicBezTo>
                    <a:pt x="13874" y="3962"/>
                    <a:pt x="20354" y="14762"/>
                    <a:pt x="20354" y="14762"/>
                  </a:cubicBezTo>
                  <a:cubicBezTo>
                    <a:pt x="19634" y="16562"/>
                    <a:pt x="17474" y="20162"/>
                    <a:pt x="16034" y="2016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2" name="Freeform 7"/>
            <p:cNvSpPr/>
            <p:nvPr/>
          </p:nvSpPr>
          <p:spPr>
            <a:xfrm>
              <a:off x="1578683" y="105540"/>
              <a:ext cx="60564" cy="48676"/>
            </a:xfrm>
            <a:custGeom>
              <a:avLst/>
              <a:gdLst/>
              <a:ahLst/>
              <a:cxnLst>
                <a:cxn ang="0">
                  <a:pos x="wd2" y="hd2"/>
                </a:cxn>
                <a:cxn ang="5400000">
                  <a:pos x="wd2" y="hd2"/>
                </a:cxn>
                <a:cxn ang="10800000">
                  <a:pos x="wd2" y="hd2"/>
                </a:cxn>
                <a:cxn ang="16200000">
                  <a:pos x="wd2" y="hd2"/>
                </a:cxn>
              </a:cxnLst>
              <a:rect l="0" t="0" r="r" b="b"/>
              <a:pathLst>
                <a:path w="20793" h="21131" extrusionOk="0">
                  <a:moveTo>
                    <a:pt x="2943" y="5600"/>
                  </a:moveTo>
                  <a:cubicBezTo>
                    <a:pt x="3618" y="6400"/>
                    <a:pt x="5643" y="4800"/>
                    <a:pt x="6993" y="3200"/>
                  </a:cubicBezTo>
                  <a:cubicBezTo>
                    <a:pt x="7668" y="2400"/>
                    <a:pt x="9018" y="2400"/>
                    <a:pt x="10368" y="2400"/>
                  </a:cubicBezTo>
                  <a:cubicBezTo>
                    <a:pt x="11043" y="2400"/>
                    <a:pt x="10368" y="3200"/>
                    <a:pt x="10368" y="4800"/>
                  </a:cubicBezTo>
                  <a:cubicBezTo>
                    <a:pt x="10368" y="5600"/>
                    <a:pt x="7668" y="6400"/>
                    <a:pt x="6318" y="8000"/>
                  </a:cubicBezTo>
                  <a:cubicBezTo>
                    <a:pt x="4293" y="8800"/>
                    <a:pt x="3618" y="10400"/>
                    <a:pt x="3618" y="12800"/>
                  </a:cubicBezTo>
                  <a:cubicBezTo>
                    <a:pt x="3618" y="14400"/>
                    <a:pt x="4968" y="13600"/>
                    <a:pt x="5643" y="13600"/>
                  </a:cubicBezTo>
                  <a:cubicBezTo>
                    <a:pt x="6318" y="12800"/>
                    <a:pt x="6318" y="16800"/>
                    <a:pt x="7668" y="17600"/>
                  </a:cubicBezTo>
                  <a:cubicBezTo>
                    <a:pt x="9018" y="18400"/>
                    <a:pt x="11043" y="20000"/>
                    <a:pt x="12393" y="20800"/>
                  </a:cubicBezTo>
                  <a:cubicBezTo>
                    <a:pt x="13743" y="21600"/>
                    <a:pt x="16443" y="20800"/>
                    <a:pt x="17793" y="20000"/>
                  </a:cubicBezTo>
                  <a:cubicBezTo>
                    <a:pt x="19818" y="20000"/>
                    <a:pt x="19143" y="16000"/>
                    <a:pt x="18468" y="16000"/>
                  </a:cubicBezTo>
                  <a:cubicBezTo>
                    <a:pt x="18468" y="15200"/>
                    <a:pt x="19818" y="12000"/>
                    <a:pt x="20493" y="11200"/>
                  </a:cubicBezTo>
                  <a:cubicBezTo>
                    <a:pt x="20493" y="10400"/>
                    <a:pt x="21168" y="6400"/>
                    <a:pt x="20493" y="5600"/>
                  </a:cubicBezTo>
                  <a:cubicBezTo>
                    <a:pt x="19818" y="5600"/>
                    <a:pt x="19818" y="1600"/>
                    <a:pt x="18468" y="800"/>
                  </a:cubicBezTo>
                  <a:cubicBezTo>
                    <a:pt x="17793" y="0"/>
                    <a:pt x="13743" y="0"/>
                    <a:pt x="11718" y="0"/>
                  </a:cubicBezTo>
                  <a:cubicBezTo>
                    <a:pt x="9693" y="800"/>
                    <a:pt x="6318" y="0"/>
                    <a:pt x="2943" y="0"/>
                  </a:cubicBezTo>
                  <a:cubicBezTo>
                    <a:pt x="243" y="0"/>
                    <a:pt x="-432" y="800"/>
                    <a:pt x="243" y="1600"/>
                  </a:cubicBezTo>
                  <a:cubicBezTo>
                    <a:pt x="918" y="2400"/>
                    <a:pt x="2268" y="4000"/>
                    <a:pt x="2943" y="5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3" name="Freeform 8"/>
            <p:cNvSpPr/>
            <p:nvPr/>
          </p:nvSpPr>
          <p:spPr>
            <a:xfrm>
              <a:off x="1126386" y="2002323"/>
              <a:ext cx="18671" cy="21030"/>
            </a:xfrm>
            <a:custGeom>
              <a:avLst/>
              <a:gdLst/>
              <a:ahLst/>
              <a:cxnLst>
                <a:cxn ang="0">
                  <a:pos x="wd2" y="hd2"/>
                </a:cxn>
                <a:cxn ang="5400000">
                  <a:pos x="wd2" y="hd2"/>
                </a:cxn>
                <a:cxn ang="10800000">
                  <a:pos x="wd2" y="hd2"/>
                </a:cxn>
                <a:cxn ang="16200000">
                  <a:pos x="wd2" y="hd2"/>
                </a:cxn>
              </a:cxnLst>
              <a:rect l="0" t="0" r="r" b="b"/>
              <a:pathLst>
                <a:path w="15625" h="20084" extrusionOk="0">
                  <a:moveTo>
                    <a:pt x="7055" y="284"/>
                  </a:moveTo>
                  <a:cubicBezTo>
                    <a:pt x="3732" y="-1516"/>
                    <a:pt x="3732" y="5684"/>
                    <a:pt x="5393" y="9284"/>
                  </a:cubicBezTo>
                  <a:cubicBezTo>
                    <a:pt x="7055" y="14684"/>
                    <a:pt x="-4576" y="20084"/>
                    <a:pt x="2070" y="20084"/>
                  </a:cubicBezTo>
                  <a:cubicBezTo>
                    <a:pt x="5393" y="20084"/>
                    <a:pt x="13701" y="14684"/>
                    <a:pt x="15362" y="12884"/>
                  </a:cubicBezTo>
                  <a:cubicBezTo>
                    <a:pt x="17024" y="11084"/>
                    <a:pt x="10378" y="2084"/>
                    <a:pt x="7055" y="28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4" name="Freeform 9"/>
            <p:cNvSpPr/>
            <p:nvPr/>
          </p:nvSpPr>
          <p:spPr>
            <a:xfrm>
              <a:off x="2780056" y="493022"/>
              <a:ext cx="194372" cy="104182"/>
            </a:xfrm>
            <a:custGeom>
              <a:avLst/>
              <a:gdLst/>
              <a:ahLst/>
              <a:cxnLst>
                <a:cxn ang="0">
                  <a:pos x="wd2" y="hd2"/>
                </a:cxn>
                <a:cxn ang="5400000">
                  <a:pos x="wd2" y="hd2"/>
                </a:cxn>
                <a:cxn ang="10800000">
                  <a:pos x="wd2" y="hd2"/>
                </a:cxn>
                <a:cxn ang="16200000">
                  <a:pos x="wd2" y="hd2"/>
                </a:cxn>
              </a:cxnLst>
              <a:rect l="0" t="0" r="r" b="b"/>
              <a:pathLst>
                <a:path w="20656" h="21322" extrusionOk="0">
                  <a:moveTo>
                    <a:pt x="15293" y="16295"/>
                  </a:moveTo>
                  <a:cubicBezTo>
                    <a:pt x="15922" y="15537"/>
                    <a:pt x="16761" y="15537"/>
                    <a:pt x="17390" y="15537"/>
                  </a:cubicBezTo>
                  <a:cubicBezTo>
                    <a:pt x="17810" y="15537"/>
                    <a:pt x="18439" y="13642"/>
                    <a:pt x="18648" y="12884"/>
                  </a:cubicBezTo>
                  <a:cubicBezTo>
                    <a:pt x="18648" y="11747"/>
                    <a:pt x="19697" y="10611"/>
                    <a:pt x="20326" y="10232"/>
                  </a:cubicBezTo>
                  <a:cubicBezTo>
                    <a:pt x="21165" y="9853"/>
                    <a:pt x="20116" y="8716"/>
                    <a:pt x="20326" y="7579"/>
                  </a:cubicBezTo>
                  <a:cubicBezTo>
                    <a:pt x="20326" y="6442"/>
                    <a:pt x="19907" y="6063"/>
                    <a:pt x="19068" y="5684"/>
                  </a:cubicBezTo>
                  <a:cubicBezTo>
                    <a:pt x="18229" y="5305"/>
                    <a:pt x="18858" y="3789"/>
                    <a:pt x="18439" y="3411"/>
                  </a:cubicBezTo>
                  <a:cubicBezTo>
                    <a:pt x="18019" y="3032"/>
                    <a:pt x="18019" y="2653"/>
                    <a:pt x="18439" y="1895"/>
                  </a:cubicBezTo>
                  <a:cubicBezTo>
                    <a:pt x="18858" y="1137"/>
                    <a:pt x="18858" y="758"/>
                    <a:pt x="18229" y="1137"/>
                  </a:cubicBezTo>
                  <a:cubicBezTo>
                    <a:pt x="17600" y="1137"/>
                    <a:pt x="17600" y="1895"/>
                    <a:pt x="17181" y="2274"/>
                  </a:cubicBezTo>
                  <a:cubicBezTo>
                    <a:pt x="16761" y="2274"/>
                    <a:pt x="16761" y="0"/>
                    <a:pt x="16342" y="0"/>
                  </a:cubicBezTo>
                  <a:cubicBezTo>
                    <a:pt x="15922" y="0"/>
                    <a:pt x="15293" y="1137"/>
                    <a:pt x="15503" y="1895"/>
                  </a:cubicBezTo>
                  <a:cubicBezTo>
                    <a:pt x="15713" y="2274"/>
                    <a:pt x="15293" y="3032"/>
                    <a:pt x="14664" y="3032"/>
                  </a:cubicBezTo>
                  <a:cubicBezTo>
                    <a:pt x="14035" y="3032"/>
                    <a:pt x="14245" y="3411"/>
                    <a:pt x="13825" y="4168"/>
                  </a:cubicBezTo>
                  <a:cubicBezTo>
                    <a:pt x="13406" y="4547"/>
                    <a:pt x="12986" y="3032"/>
                    <a:pt x="12567" y="3411"/>
                  </a:cubicBezTo>
                  <a:cubicBezTo>
                    <a:pt x="12148" y="3411"/>
                    <a:pt x="12567" y="4547"/>
                    <a:pt x="12567" y="5684"/>
                  </a:cubicBezTo>
                  <a:cubicBezTo>
                    <a:pt x="12567" y="6442"/>
                    <a:pt x="11938" y="5684"/>
                    <a:pt x="11518" y="4168"/>
                  </a:cubicBezTo>
                  <a:cubicBezTo>
                    <a:pt x="11309" y="3032"/>
                    <a:pt x="11099" y="2653"/>
                    <a:pt x="10470" y="3411"/>
                  </a:cubicBezTo>
                  <a:cubicBezTo>
                    <a:pt x="9841" y="3789"/>
                    <a:pt x="10260" y="4547"/>
                    <a:pt x="9841" y="5684"/>
                  </a:cubicBezTo>
                  <a:cubicBezTo>
                    <a:pt x="9421" y="6442"/>
                    <a:pt x="8792" y="3789"/>
                    <a:pt x="8373" y="3789"/>
                  </a:cubicBezTo>
                  <a:cubicBezTo>
                    <a:pt x="7744" y="3789"/>
                    <a:pt x="8163" y="4926"/>
                    <a:pt x="7953" y="5684"/>
                  </a:cubicBezTo>
                  <a:cubicBezTo>
                    <a:pt x="7744" y="6821"/>
                    <a:pt x="7744" y="5684"/>
                    <a:pt x="7324" y="6063"/>
                  </a:cubicBezTo>
                  <a:cubicBezTo>
                    <a:pt x="6905" y="6442"/>
                    <a:pt x="6695" y="8716"/>
                    <a:pt x="6276" y="8716"/>
                  </a:cubicBezTo>
                  <a:cubicBezTo>
                    <a:pt x="5856" y="9095"/>
                    <a:pt x="6276" y="4547"/>
                    <a:pt x="5856" y="4547"/>
                  </a:cubicBezTo>
                  <a:cubicBezTo>
                    <a:pt x="5647" y="4168"/>
                    <a:pt x="5647" y="3789"/>
                    <a:pt x="5227" y="3032"/>
                  </a:cubicBezTo>
                  <a:cubicBezTo>
                    <a:pt x="4808" y="1895"/>
                    <a:pt x="3969" y="1137"/>
                    <a:pt x="3130" y="1895"/>
                  </a:cubicBezTo>
                  <a:cubicBezTo>
                    <a:pt x="2291" y="2274"/>
                    <a:pt x="4179" y="3789"/>
                    <a:pt x="4179" y="4547"/>
                  </a:cubicBezTo>
                  <a:cubicBezTo>
                    <a:pt x="3969" y="5684"/>
                    <a:pt x="2711" y="3032"/>
                    <a:pt x="2291" y="3411"/>
                  </a:cubicBezTo>
                  <a:cubicBezTo>
                    <a:pt x="1872" y="3789"/>
                    <a:pt x="2501" y="4926"/>
                    <a:pt x="2501" y="5684"/>
                  </a:cubicBezTo>
                  <a:cubicBezTo>
                    <a:pt x="2291" y="6442"/>
                    <a:pt x="1662" y="5305"/>
                    <a:pt x="1033" y="5305"/>
                  </a:cubicBezTo>
                  <a:cubicBezTo>
                    <a:pt x="194" y="5684"/>
                    <a:pt x="1243" y="5684"/>
                    <a:pt x="1452" y="6442"/>
                  </a:cubicBezTo>
                  <a:cubicBezTo>
                    <a:pt x="1662" y="6821"/>
                    <a:pt x="614" y="6442"/>
                    <a:pt x="194" y="7200"/>
                  </a:cubicBezTo>
                  <a:cubicBezTo>
                    <a:pt x="-435" y="7958"/>
                    <a:pt x="614" y="7958"/>
                    <a:pt x="1243" y="7958"/>
                  </a:cubicBezTo>
                  <a:cubicBezTo>
                    <a:pt x="2082" y="7579"/>
                    <a:pt x="3969" y="7579"/>
                    <a:pt x="4598" y="7958"/>
                  </a:cubicBezTo>
                  <a:cubicBezTo>
                    <a:pt x="5227" y="8337"/>
                    <a:pt x="5017" y="8337"/>
                    <a:pt x="4179" y="9095"/>
                  </a:cubicBezTo>
                  <a:cubicBezTo>
                    <a:pt x="3340" y="9474"/>
                    <a:pt x="3969" y="9853"/>
                    <a:pt x="4179" y="9474"/>
                  </a:cubicBezTo>
                  <a:cubicBezTo>
                    <a:pt x="4598" y="9474"/>
                    <a:pt x="4808" y="9474"/>
                    <a:pt x="5017" y="10611"/>
                  </a:cubicBezTo>
                  <a:cubicBezTo>
                    <a:pt x="5227" y="11368"/>
                    <a:pt x="1662" y="10611"/>
                    <a:pt x="823" y="11368"/>
                  </a:cubicBezTo>
                  <a:cubicBezTo>
                    <a:pt x="-16" y="12505"/>
                    <a:pt x="2291" y="12126"/>
                    <a:pt x="2920" y="12126"/>
                  </a:cubicBezTo>
                  <a:cubicBezTo>
                    <a:pt x="3549" y="12126"/>
                    <a:pt x="3549" y="14021"/>
                    <a:pt x="4179" y="14021"/>
                  </a:cubicBezTo>
                  <a:cubicBezTo>
                    <a:pt x="4598" y="14021"/>
                    <a:pt x="4388" y="14021"/>
                    <a:pt x="4598" y="15916"/>
                  </a:cubicBezTo>
                  <a:cubicBezTo>
                    <a:pt x="4808" y="17811"/>
                    <a:pt x="3130" y="17053"/>
                    <a:pt x="2501" y="17432"/>
                  </a:cubicBezTo>
                  <a:cubicBezTo>
                    <a:pt x="1662" y="17811"/>
                    <a:pt x="2920" y="18568"/>
                    <a:pt x="3759" y="18947"/>
                  </a:cubicBezTo>
                  <a:cubicBezTo>
                    <a:pt x="4598" y="18947"/>
                    <a:pt x="6066" y="19326"/>
                    <a:pt x="6485" y="20084"/>
                  </a:cubicBezTo>
                  <a:cubicBezTo>
                    <a:pt x="6905" y="20842"/>
                    <a:pt x="8792" y="21600"/>
                    <a:pt x="9841" y="21221"/>
                  </a:cubicBezTo>
                  <a:cubicBezTo>
                    <a:pt x="10470" y="21221"/>
                    <a:pt x="10889" y="19705"/>
                    <a:pt x="11309" y="19326"/>
                  </a:cubicBezTo>
                  <a:cubicBezTo>
                    <a:pt x="11728" y="18568"/>
                    <a:pt x="12777" y="18947"/>
                    <a:pt x="13406" y="18568"/>
                  </a:cubicBezTo>
                  <a:cubicBezTo>
                    <a:pt x="14035" y="18568"/>
                    <a:pt x="14874" y="17053"/>
                    <a:pt x="15293" y="1629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5" name="Freeform 10"/>
            <p:cNvSpPr/>
            <p:nvPr/>
          </p:nvSpPr>
          <p:spPr>
            <a:xfrm>
              <a:off x="3076027" y="738246"/>
              <a:ext cx="150048" cy="228107"/>
            </a:xfrm>
            <a:custGeom>
              <a:avLst/>
              <a:gdLst/>
              <a:ahLst/>
              <a:cxnLst>
                <a:cxn ang="0">
                  <a:pos x="wd2" y="hd2"/>
                </a:cxn>
                <a:cxn ang="5400000">
                  <a:pos x="wd2" y="hd2"/>
                </a:cxn>
                <a:cxn ang="10800000">
                  <a:pos x="wd2" y="hd2"/>
                </a:cxn>
                <a:cxn ang="16200000">
                  <a:pos x="wd2" y="hd2"/>
                </a:cxn>
              </a:cxnLst>
              <a:rect l="0" t="0" r="r" b="b"/>
              <a:pathLst>
                <a:path w="20713" h="21220" extrusionOk="0">
                  <a:moveTo>
                    <a:pt x="853" y="3369"/>
                  </a:moveTo>
                  <a:cubicBezTo>
                    <a:pt x="853" y="3540"/>
                    <a:pt x="-227" y="3883"/>
                    <a:pt x="43" y="4055"/>
                  </a:cubicBezTo>
                  <a:cubicBezTo>
                    <a:pt x="313" y="4398"/>
                    <a:pt x="853" y="4912"/>
                    <a:pt x="1663" y="4912"/>
                  </a:cubicBezTo>
                  <a:cubicBezTo>
                    <a:pt x="2203" y="4740"/>
                    <a:pt x="3013" y="4569"/>
                    <a:pt x="2743" y="4740"/>
                  </a:cubicBezTo>
                  <a:cubicBezTo>
                    <a:pt x="2743" y="5083"/>
                    <a:pt x="2743" y="5255"/>
                    <a:pt x="2203" y="5426"/>
                  </a:cubicBezTo>
                  <a:cubicBezTo>
                    <a:pt x="1663" y="5598"/>
                    <a:pt x="853" y="6112"/>
                    <a:pt x="1393" y="6283"/>
                  </a:cubicBezTo>
                  <a:cubicBezTo>
                    <a:pt x="1663" y="6283"/>
                    <a:pt x="3553" y="5598"/>
                    <a:pt x="3283" y="5769"/>
                  </a:cubicBezTo>
                  <a:cubicBezTo>
                    <a:pt x="3283" y="6112"/>
                    <a:pt x="3553" y="6455"/>
                    <a:pt x="3823" y="6626"/>
                  </a:cubicBezTo>
                  <a:cubicBezTo>
                    <a:pt x="4093" y="6798"/>
                    <a:pt x="4093" y="7312"/>
                    <a:pt x="4093" y="7655"/>
                  </a:cubicBezTo>
                  <a:cubicBezTo>
                    <a:pt x="3823" y="7998"/>
                    <a:pt x="3823" y="8855"/>
                    <a:pt x="3553" y="9026"/>
                  </a:cubicBezTo>
                  <a:cubicBezTo>
                    <a:pt x="3283" y="9198"/>
                    <a:pt x="3553" y="10055"/>
                    <a:pt x="4633" y="10055"/>
                  </a:cubicBezTo>
                  <a:cubicBezTo>
                    <a:pt x="5443" y="10055"/>
                    <a:pt x="6793" y="9540"/>
                    <a:pt x="7063" y="9712"/>
                  </a:cubicBezTo>
                  <a:cubicBezTo>
                    <a:pt x="7333" y="10055"/>
                    <a:pt x="7063" y="11083"/>
                    <a:pt x="7603" y="11426"/>
                  </a:cubicBezTo>
                  <a:cubicBezTo>
                    <a:pt x="8413" y="11769"/>
                    <a:pt x="8683" y="12112"/>
                    <a:pt x="8413" y="12455"/>
                  </a:cubicBezTo>
                  <a:cubicBezTo>
                    <a:pt x="8143" y="12798"/>
                    <a:pt x="6523" y="13655"/>
                    <a:pt x="5983" y="13655"/>
                  </a:cubicBezTo>
                  <a:cubicBezTo>
                    <a:pt x="5713" y="13655"/>
                    <a:pt x="4363" y="13483"/>
                    <a:pt x="4093" y="13998"/>
                  </a:cubicBezTo>
                  <a:cubicBezTo>
                    <a:pt x="3823" y="14340"/>
                    <a:pt x="4093" y="15026"/>
                    <a:pt x="4633" y="14855"/>
                  </a:cubicBezTo>
                  <a:cubicBezTo>
                    <a:pt x="5173" y="14683"/>
                    <a:pt x="5983" y="14855"/>
                    <a:pt x="5173" y="15540"/>
                  </a:cubicBezTo>
                  <a:cubicBezTo>
                    <a:pt x="4093" y="16055"/>
                    <a:pt x="2203" y="16569"/>
                    <a:pt x="2203" y="16912"/>
                  </a:cubicBezTo>
                  <a:cubicBezTo>
                    <a:pt x="2203" y="17083"/>
                    <a:pt x="3823" y="17426"/>
                    <a:pt x="4903" y="17598"/>
                  </a:cubicBezTo>
                  <a:cubicBezTo>
                    <a:pt x="5713" y="17769"/>
                    <a:pt x="7603" y="17940"/>
                    <a:pt x="7333" y="18112"/>
                  </a:cubicBezTo>
                  <a:cubicBezTo>
                    <a:pt x="7063" y="18283"/>
                    <a:pt x="4903" y="18455"/>
                    <a:pt x="4363" y="18798"/>
                  </a:cubicBezTo>
                  <a:cubicBezTo>
                    <a:pt x="3823" y="18969"/>
                    <a:pt x="3283" y="19826"/>
                    <a:pt x="3013" y="19998"/>
                  </a:cubicBezTo>
                  <a:cubicBezTo>
                    <a:pt x="2473" y="20340"/>
                    <a:pt x="583" y="21026"/>
                    <a:pt x="1393" y="21198"/>
                  </a:cubicBezTo>
                  <a:cubicBezTo>
                    <a:pt x="2203" y="21369"/>
                    <a:pt x="3823" y="20512"/>
                    <a:pt x="4633" y="20512"/>
                  </a:cubicBezTo>
                  <a:cubicBezTo>
                    <a:pt x="5173" y="20512"/>
                    <a:pt x="5983" y="20855"/>
                    <a:pt x="6793" y="20340"/>
                  </a:cubicBezTo>
                  <a:cubicBezTo>
                    <a:pt x="7603" y="19826"/>
                    <a:pt x="7873" y="19312"/>
                    <a:pt x="8413" y="19483"/>
                  </a:cubicBezTo>
                  <a:cubicBezTo>
                    <a:pt x="8953" y="19655"/>
                    <a:pt x="9763" y="20169"/>
                    <a:pt x="11113" y="19655"/>
                  </a:cubicBezTo>
                  <a:cubicBezTo>
                    <a:pt x="12463" y="19140"/>
                    <a:pt x="14083" y="19140"/>
                    <a:pt x="15163" y="19140"/>
                  </a:cubicBezTo>
                  <a:cubicBezTo>
                    <a:pt x="16513" y="18969"/>
                    <a:pt x="19753" y="18626"/>
                    <a:pt x="18943" y="18455"/>
                  </a:cubicBezTo>
                  <a:cubicBezTo>
                    <a:pt x="18403" y="18112"/>
                    <a:pt x="17053" y="17940"/>
                    <a:pt x="17863" y="17426"/>
                  </a:cubicBezTo>
                  <a:cubicBezTo>
                    <a:pt x="18673" y="16912"/>
                    <a:pt x="21373" y="15712"/>
                    <a:pt x="20563" y="15198"/>
                  </a:cubicBezTo>
                  <a:cubicBezTo>
                    <a:pt x="19753" y="14512"/>
                    <a:pt x="17863" y="14340"/>
                    <a:pt x="17053" y="14512"/>
                  </a:cubicBezTo>
                  <a:cubicBezTo>
                    <a:pt x="16243" y="14683"/>
                    <a:pt x="17053" y="14169"/>
                    <a:pt x="17053" y="13826"/>
                  </a:cubicBezTo>
                  <a:cubicBezTo>
                    <a:pt x="16783" y="13483"/>
                    <a:pt x="16513" y="13140"/>
                    <a:pt x="16243" y="12626"/>
                  </a:cubicBezTo>
                  <a:cubicBezTo>
                    <a:pt x="16243" y="12112"/>
                    <a:pt x="15433" y="11083"/>
                    <a:pt x="14623" y="10740"/>
                  </a:cubicBezTo>
                  <a:cubicBezTo>
                    <a:pt x="13813" y="10569"/>
                    <a:pt x="12463" y="9883"/>
                    <a:pt x="12193" y="9198"/>
                  </a:cubicBezTo>
                  <a:cubicBezTo>
                    <a:pt x="11653" y="8340"/>
                    <a:pt x="12193" y="7483"/>
                    <a:pt x="11113" y="7140"/>
                  </a:cubicBezTo>
                  <a:cubicBezTo>
                    <a:pt x="10033" y="6626"/>
                    <a:pt x="8953" y="6626"/>
                    <a:pt x="9763" y="5940"/>
                  </a:cubicBezTo>
                  <a:cubicBezTo>
                    <a:pt x="10573" y="5426"/>
                    <a:pt x="11383" y="4569"/>
                    <a:pt x="11923" y="4226"/>
                  </a:cubicBezTo>
                  <a:cubicBezTo>
                    <a:pt x="12463" y="3712"/>
                    <a:pt x="13543" y="3026"/>
                    <a:pt x="12193" y="2855"/>
                  </a:cubicBezTo>
                  <a:cubicBezTo>
                    <a:pt x="11383" y="2683"/>
                    <a:pt x="10303" y="2512"/>
                    <a:pt x="9493" y="2512"/>
                  </a:cubicBezTo>
                  <a:cubicBezTo>
                    <a:pt x="8953" y="2512"/>
                    <a:pt x="5983" y="3369"/>
                    <a:pt x="5983" y="3198"/>
                  </a:cubicBezTo>
                  <a:cubicBezTo>
                    <a:pt x="6253" y="2855"/>
                    <a:pt x="7603" y="1826"/>
                    <a:pt x="7873" y="1483"/>
                  </a:cubicBezTo>
                  <a:cubicBezTo>
                    <a:pt x="8413" y="1312"/>
                    <a:pt x="9493" y="798"/>
                    <a:pt x="9493" y="283"/>
                  </a:cubicBezTo>
                  <a:cubicBezTo>
                    <a:pt x="9493" y="-231"/>
                    <a:pt x="8143" y="112"/>
                    <a:pt x="7333" y="112"/>
                  </a:cubicBezTo>
                  <a:cubicBezTo>
                    <a:pt x="6523" y="112"/>
                    <a:pt x="4093" y="112"/>
                    <a:pt x="3823" y="283"/>
                  </a:cubicBezTo>
                  <a:cubicBezTo>
                    <a:pt x="3553" y="283"/>
                    <a:pt x="3553" y="1140"/>
                    <a:pt x="3013" y="1312"/>
                  </a:cubicBezTo>
                  <a:cubicBezTo>
                    <a:pt x="2743" y="1312"/>
                    <a:pt x="4093" y="1655"/>
                    <a:pt x="3823" y="1998"/>
                  </a:cubicBezTo>
                  <a:cubicBezTo>
                    <a:pt x="3283" y="2340"/>
                    <a:pt x="1933" y="2683"/>
                    <a:pt x="2203" y="3026"/>
                  </a:cubicBezTo>
                  <a:cubicBezTo>
                    <a:pt x="2473" y="3198"/>
                    <a:pt x="2473" y="3883"/>
                    <a:pt x="1933" y="3883"/>
                  </a:cubicBezTo>
                  <a:cubicBezTo>
                    <a:pt x="1393" y="3883"/>
                    <a:pt x="1123" y="3198"/>
                    <a:pt x="853" y="336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6" name="Freeform 11"/>
            <p:cNvSpPr/>
            <p:nvPr/>
          </p:nvSpPr>
          <p:spPr>
            <a:xfrm>
              <a:off x="2992513" y="835273"/>
              <a:ext cx="93165" cy="91972"/>
            </a:xfrm>
            <a:custGeom>
              <a:avLst/>
              <a:gdLst/>
              <a:ahLst/>
              <a:cxnLst>
                <a:cxn ang="0">
                  <a:pos x="wd2" y="hd2"/>
                </a:cxn>
                <a:cxn ang="5400000">
                  <a:pos x="wd2" y="hd2"/>
                </a:cxn>
                <a:cxn ang="10800000">
                  <a:pos x="wd2" y="hd2"/>
                </a:cxn>
                <a:cxn ang="16200000">
                  <a:pos x="wd2" y="hd2"/>
                </a:cxn>
              </a:cxnLst>
              <a:rect l="0" t="0" r="r" b="b"/>
              <a:pathLst>
                <a:path w="19802" h="21600" extrusionOk="0">
                  <a:moveTo>
                    <a:pt x="4555" y="21600"/>
                  </a:moveTo>
                  <a:cubicBezTo>
                    <a:pt x="6673" y="21600"/>
                    <a:pt x="10061" y="19440"/>
                    <a:pt x="11331" y="18576"/>
                  </a:cubicBezTo>
                  <a:cubicBezTo>
                    <a:pt x="12178" y="18144"/>
                    <a:pt x="15567" y="17712"/>
                    <a:pt x="16414" y="17712"/>
                  </a:cubicBezTo>
                  <a:cubicBezTo>
                    <a:pt x="17261" y="17712"/>
                    <a:pt x="18955" y="12528"/>
                    <a:pt x="18955" y="11232"/>
                  </a:cubicBezTo>
                  <a:cubicBezTo>
                    <a:pt x="18955" y="10368"/>
                    <a:pt x="18108" y="8208"/>
                    <a:pt x="18531" y="6912"/>
                  </a:cubicBezTo>
                  <a:cubicBezTo>
                    <a:pt x="18531" y="6912"/>
                    <a:pt x="18531" y="6480"/>
                    <a:pt x="18955" y="6480"/>
                  </a:cubicBezTo>
                  <a:cubicBezTo>
                    <a:pt x="18955" y="6480"/>
                    <a:pt x="18955" y="6480"/>
                    <a:pt x="18955" y="6480"/>
                  </a:cubicBezTo>
                  <a:cubicBezTo>
                    <a:pt x="18955" y="6048"/>
                    <a:pt x="18955" y="6048"/>
                    <a:pt x="18955" y="5616"/>
                  </a:cubicBezTo>
                  <a:cubicBezTo>
                    <a:pt x="18955" y="5616"/>
                    <a:pt x="18955" y="5616"/>
                    <a:pt x="18955" y="5616"/>
                  </a:cubicBezTo>
                  <a:cubicBezTo>
                    <a:pt x="19378" y="5184"/>
                    <a:pt x="19378" y="5184"/>
                    <a:pt x="19378" y="5184"/>
                  </a:cubicBezTo>
                  <a:cubicBezTo>
                    <a:pt x="19378" y="4752"/>
                    <a:pt x="19378" y="4752"/>
                    <a:pt x="19378" y="4752"/>
                  </a:cubicBezTo>
                  <a:cubicBezTo>
                    <a:pt x="19378" y="4320"/>
                    <a:pt x="19378" y="4320"/>
                    <a:pt x="19378" y="4320"/>
                  </a:cubicBezTo>
                  <a:cubicBezTo>
                    <a:pt x="19378" y="4320"/>
                    <a:pt x="19378" y="3888"/>
                    <a:pt x="19378" y="3888"/>
                  </a:cubicBezTo>
                  <a:cubicBezTo>
                    <a:pt x="19802" y="3888"/>
                    <a:pt x="19802" y="3456"/>
                    <a:pt x="19802" y="3456"/>
                  </a:cubicBezTo>
                  <a:cubicBezTo>
                    <a:pt x="19802" y="3456"/>
                    <a:pt x="19802" y="3024"/>
                    <a:pt x="19802" y="3024"/>
                  </a:cubicBezTo>
                  <a:cubicBezTo>
                    <a:pt x="19802" y="3024"/>
                    <a:pt x="19802" y="3024"/>
                    <a:pt x="19802" y="2592"/>
                  </a:cubicBezTo>
                  <a:cubicBezTo>
                    <a:pt x="19802" y="2592"/>
                    <a:pt x="19802" y="2592"/>
                    <a:pt x="19802" y="2592"/>
                  </a:cubicBezTo>
                  <a:cubicBezTo>
                    <a:pt x="19802" y="2160"/>
                    <a:pt x="19802" y="2160"/>
                    <a:pt x="19802" y="2160"/>
                  </a:cubicBezTo>
                  <a:cubicBezTo>
                    <a:pt x="19802" y="2160"/>
                    <a:pt x="19802" y="1728"/>
                    <a:pt x="19802" y="1728"/>
                  </a:cubicBezTo>
                  <a:cubicBezTo>
                    <a:pt x="19802" y="1728"/>
                    <a:pt x="19802" y="1728"/>
                    <a:pt x="19802" y="1296"/>
                  </a:cubicBezTo>
                  <a:cubicBezTo>
                    <a:pt x="19802" y="1296"/>
                    <a:pt x="19802" y="1296"/>
                    <a:pt x="19378" y="1296"/>
                  </a:cubicBezTo>
                  <a:cubicBezTo>
                    <a:pt x="19378" y="1296"/>
                    <a:pt x="19378" y="1296"/>
                    <a:pt x="19378" y="1296"/>
                  </a:cubicBezTo>
                  <a:cubicBezTo>
                    <a:pt x="19378" y="864"/>
                    <a:pt x="18955" y="864"/>
                    <a:pt x="18955" y="864"/>
                  </a:cubicBezTo>
                  <a:cubicBezTo>
                    <a:pt x="18955" y="864"/>
                    <a:pt x="18531" y="864"/>
                    <a:pt x="18531" y="864"/>
                  </a:cubicBezTo>
                  <a:cubicBezTo>
                    <a:pt x="18531" y="864"/>
                    <a:pt x="18108" y="864"/>
                    <a:pt x="18108" y="864"/>
                  </a:cubicBezTo>
                  <a:cubicBezTo>
                    <a:pt x="18108" y="864"/>
                    <a:pt x="17684" y="432"/>
                    <a:pt x="17684" y="432"/>
                  </a:cubicBezTo>
                  <a:cubicBezTo>
                    <a:pt x="17261" y="432"/>
                    <a:pt x="17261" y="432"/>
                    <a:pt x="16837" y="432"/>
                  </a:cubicBezTo>
                  <a:cubicBezTo>
                    <a:pt x="16837" y="432"/>
                    <a:pt x="16837" y="432"/>
                    <a:pt x="16837" y="432"/>
                  </a:cubicBezTo>
                  <a:cubicBezTo>
                    <a:pt x="16414" y="432"/>
                    <a:pt x="15990" y="432"/>
                    <a:pt x="15990" y="432"/>
                  </a:cubicBezTo>
                  <a:cubicBezTo>
                    <a:pt x="15990" y="432"/>
                    <a:pt x="15567" y="432"/>
                    <a:pt x="15567" y="432"/>
                  </a:cubicBezTo>
                  <a:cubicBezTo>
                    <a:pt x="15143" y="432"/>
                    <a:pt x="15143" y="432"/>
                    <a:pt x="14720" y="432"/>
                  </a:cubicBezTo>
                  <a:cubicBezTo>
                    <a:pt x="14720" y="432"/>
                    <a:pt x="14720" y="0"/>
                    <a:pt x="14296" y="0"/>
                  </a:cubicBezTo>
                  <a:cubicBezTo>
                    <a:pt x="14296" y="0"/>
                    <a:pt x="13873" y="0"/>
                    <a:pt x="13449" y="0"/>
                  </a:cubicBezTo>
                  <a:cubicBezTo>
                    <a:pt x="13449" y="0"/>
                    <a:pt x="13449" y="0"/>
                    <a:pt x="13449" y="0"/>
                  </a:cubicBezTo>
                  <a:cubicBezTo>
                    <a:pt x="13026" y="0"/>
                    <a:pt x="13026" y="432"/>
                    <a:pt x="12602" y="432"/>
                  </a:cubicBezTo>
                  <a:cubicBezTo>
                    <a:pt x="10908" y="432"/>
                    <a:pt x="8790" y="2592"/>
                    <a:pt x="8367" y="3024"/>
                  </a:cubicBezTo>
                  <a:cubicBezTo>
                    <a:pt x="7943" y="3456"/>
                    <a:pt x="9637" y="4752"/>
                    <a:pt x="9214" y="5184"/>
                  </a:cubicBezTo>
                  <a:cubicBezTo>
                    <a:pt x="8367" y="5616"/>
                    <a:pt x="5826" y="5616"/>
                    <a:pt x="3284" y="5616"/>
                  </a:cubicBezTo>
                  <a:cubicBezTo>
                    <a:pt x="1167" y="6048"/>
                    <a:pt x="3708" y="6480"/>
                    <a:pt x="4978" y="7776"/>
                  </a:cubicBezTo>
                  <a:cubicBezTo>
                    <a:pt x="5826" y="9072"/>
                    <a:pt x="4978" y="8640"/>
                    <a:pt x="3284" y="9936"/>
                  </a:cubicBezTo>
                  <a:cubicBezTo>
                    <a:pt x="1590" y="11232"/>
                    <a:pt x="2861" y="10800"/>
                    <a:pt x="4978" y="11232"/>
                  </a:cubicBezTo>
                  <a:cubicBezTo>
                    <a:pt x="7096" y="11232"/>
                    <a:pt x="7096" y="11664"/>
                    <a:pt x="5826" y="12528"/>
                  </a:cubicBezTo>
                  <a:cubicBezTo>
                    <a:pt x="4978" y="12960"/>
                    <a:pt x="3284" y="15120"/>
                    <a:pt x="4555" y="15120"/>
                  </a:cubicBezTo>
                  <a:cubicBezTo>
                    <a:pt x="5826" y="15120"/>
                    <a:pt x="6249" y="15552"/>
                    <a:pt x="4978" y="15984"/>
                  </a:cubicBezTo>
                  <a:cubicBezTo>
                    <a:pt x="4131" y="16416"/>
                    <a:pt x="2861" y="16848"/>
                    <a:pt x="743" y="18144"/>
                  </a:cubicBezTo>
                  <a:cubicBezTo>
                    <a:pt x="-1798" y="19008"/>
                    <a:pt x="2861" y="21600"/>
                    <a:pt x="4555"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7" name="Freeform 12"/>
            <p:cNvSpPr/>
            <p:nvPr/>
          </p:nvSpPr>
          <p:spPr>
            <a:xfrm>
              <a:off x="3067933" y="747987"/>
              <a:ext cx="21307" cy="18248"/>
            </a:xfrm>
            <a:custGeom>
              <a:avLst/>
              <a:gdLst/>
              <a:ahLst/>
              <a:cxnLst>
                <a:cxn ang="0">
                  <a:pos x="wd2" y="hd2"/>
                </a:cxn>
                <a:cxn ang="5400000">
                  <a:pos x="wd2" y="hd2"/>
                </a:cxn>
                <a:cxn ang="10800000">
                  <a:pos x="wd2" y="hd2"/>
                </a:cxn>
                <a:cxn ang="16200000">
                  <a:pos x="wd2" y="hd2"/>
                </a:cxn>
              </a:cxnLst>
              <a:rect l="0" t="0" r="r" b="b"/>
              <a:pathLst>
                <a:path w="17831" h="16338" extrusionOk="0">
                  <a:moveTo>
                    <a:pt x="4985" y="15433"/>
                  </a:moveTo>
                  <a:cubicBezTo>
                    <a:pt x="9969" y="12110"/>
                    <a:pt x="21600" y="-2844"/>
                    <a:pt x="16615" y="479"/>
                  </a:cubicBezTo>
                  <a:cubicBezTo>
                    <a:pt x="11631" y="2141"/>
                    <a:pt x="1662" y="7125"/>
                    <a:pt x="0" y="8787"/>
                  </a:cubicBezTo>
                  <a:cubicBezTo>
                    <a:pt x="0" y="12110"/>
                    <a:pt x="0" y="18756"/>
                    <a:pt x="4985" y="1543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8" name="Freeform 13"/>
            <p:cNvSpPr/>
            <p:nvPr/>
          </p:nvSpPr>
          <p:spPr>
            <a:xfrm>
              <a:off x="3344820" y="1132491"/>
              <a:ext cx="20475" cy="35748"/>
            </a:xfrm>
            <a:custGeom>
              <a:avLst/>
              <a:gdLst/>
              <a:ahLst/>
              <a:cxnLst>
                <a:cxn ang="0">
                  <a:pos x="wd2" y="hd2"/>
                </a:cxn>
                <a:cxn ang="5400000">
                  <a:pos x="wd2" y="hd2"/>
                </a:cxn>
                <a:cxn ang="10800000">
                  <a:pos x="wd2" y="hd2"/>
                </a:cxn>
                <a:cxn ang="16200000">
                  <a:pos x="wd2" y="hd2"/>
                </a:cxn>
              </a:cxnLst>
              <a:rect l="0" t="0" r="r" b="b"/>
              <a:pathLst>
                <a:path w="17135" h="19697" extrusionOk="0">
                  <a:moveTo>
                    <a:pt x="16050" y="10374"/>
                  </a:moveTo>
                  <a:cubicBezTo>
                    <a:pt x="16050" y="7289"/>
                    <a:pt x="19373" y="-940"/>
                    <a:pt x="14388" y="89"/>
                  </a:cubicBezTo>
                  <a:cubicBezTo>
                    <a:pt x="11065" y="1117"/>
                    <a:pt x="4419" y="4203"/>
                    <a:pt x="1096" y="7289"/>
                  </a:cubicBezTo>
                  <a:cubicBezTo>
                    <a:pt x="-2227" y="9346"/>
                    <a:pt x="2758" y="20660"/>
                    <a:pt x="6081" y="19631"/>
                  </a:cubicBezTo>
                  <a:cubicBezTo>
                    <a:pt x="9404" y="19631"/>
                    <a:pt x="16050" y="14489"/>
                    <a:pt x="16050" y="1037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69" name="Freeform 14"/>
            <p:cNvSpPr/>
            <p:nvPr/>
          </p:nvSpPr>
          <p:spPr>
            <a:xfrm>
              <a:off x="3337349" y="1173227"/>
              <a:ext cx="27990" cy="47969"/>
            </a:xfrm>
            <a:custGeom>
              <a:avLst/>
              <a:gdLst/>
              <a:ahLst/>
              <a:cxnLst>
                <a:cxn ang="0">
                  <a:pos x="wd2" y="hd2"/>
                </a:cxn>
                <a:cxn ang="5400000">
                  <a:pos x="wd2" y="hd2"/>
                </a:cxn>
                <a:cxn ang="10800000">
                  <a:pos x="wd2" y="hd2"/>
                </a:cxn>
                <a:cxn ang="16200000">
                  <a:pos x="wd2" y="hd2"/>
                </a:cxn>
              </a:cxnLst>
              <a:rect l="0" t="0" r="r" b="b"/>
              <a:pathLst>
                <a:path w="16295" h="18084" extrusionOk="0">
                  <a:moveTo>
                    <a:pt x="1516" y="17975"/>
                  </a:moveTo>
                  <a:cubicBezTo>
                    <a:pt x="4926" y="18672"/>
                    <a:pt x="14021" y="15885"/>
                    <a:pt x="15158" y="13098"/>
                  </a:cubicBezTo>
                  <a:cubicBezTo>
                    <a:pt x="15158" y="11007"/>
                    <a:pt x="19705" y="-2928"/>
                    <a:pt x="10610" y="556"/>
                  </a:cubicBezTo>
                  <a:cubicBezTo>
                    <a:pt x="7200" y="1949"/>
                    <a:pt x="1516" y="6827"/>
                    <a:pt x="1516" y="8220"/>
                  </a:cubicBezTo>
                  <a:cubicBezTo>
                    <a:pt x="1516" y="9614"/>
                    <a:pt x="-1895" y="16582"/>
                    <a:pt x="1516" y="1797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0" name="Freeform 15"/>
            <p:cNvSpPr/>
            <p:nvPr/>
          </p:nvSpPr>
          <p:spPr>
            <a:xfrm>
              <a:off x="3416588" y="1241449"/>
              <a:ext cx="57674" cy="28114"/>
            </a:xfrm>
            <a:custGeom>
              <a:avLst/>
              <a:gdLst/>
              <a:ahLst/>
              <a:cxnLst>
                <a:cxn ang="0">
                  <a:pos x="wd2" y="hd2"/>
                </a:cxn>
                <a:cxn ang="5400000">
                  <a:pos x="wd2" y="hd2"/>
                </a:cxn>
                <a:cxn ang="10800000">
                  <a:pos x="wd2" y="hd2"/>
                </a:cxn>
                <a:cxn ang="16200000">
                  <a:pos x="wd2" y="hd2"/>
                </a:cxn>
              </a:cxnLst>
              <a:rect l="0" t="0" r="r" b="b"/>
              <a:pathLst>
                <a:path w="20323" h="18307" extrusionOk="0">
                  <a:moveTo>
                    <a:pt x="13984" y="2227"/>
                  </a:moveTo>
                  <a:cubicBezTo>
                    <a:pt x="11894" y="3427"/>
                    <a:pt x="7017" y="2227"/>
                    <a:pt x="4926" y="1027"/>
                  </a:cubicBezTo>
                  <a:cubicBezTo>
                    <a:pt x="2836" y="-1373"/>
                    <a:pt x="746" y="1027"/>
                    <a:pt x="49" y="2227"/>
                  </a:cubicBezTo>
                  <a:cubicBezTo>
                    <a:pt x="-648" y="4627"/>
                    <a:pt x="6320" y="8227"/>
                    <a:pt x="8410" y="10627"/>
                  </a:cubicBezTo>
                  <a:cubicBezTo>
                    <a:pt x="10500" y="11827"/>
                    <a:pt x="12591" y="15427"/>
                    <a:pt x="16771" y="17827"/>
                  </a:cubicBezTo>
                  <a:cubicBezTo>
                    <a:pt x="20255" y="20227"/>
                    <a:pt x="19558" y="13027"/>
                    <a:pt x="19558" y="9427"/>
                  </a:cubicBezTo>
                  <a:cubicBezTo>
                    <a:pt x="18862" y="7027"/>
                    <a:pt x="19558" y="3427"/>
                    <a:pt x="20255" y="1027"/>
                  </a:cubicBezTo>
                  <a:cubicBezTo>
                    <a:pt x="20952" y="-173"/>
                    <a:pt x="16075" y="1027"/>
                    <a:pt x="13984" y="222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1" name="Freeform 16"/>
            <p:cNvSpPr/>
            <p:nvPr/>
          </p:nvSpPr>
          <p:spPr>
            <a:xfrm>
              <a:off x="3635959" y="1291552"/>
              <a:ext cx="58050" cy="12701"/>
            </a:xfrm>
            <a:custGeom>
              <a:avLst/>
              <a:gdLst/>
              <a:ahLst/>
              <a:cxnLst>
                <a:cxn ang="0">
                  <a:pos x="wd2" y="hd2"/>
                </a:cxn>
                <a:cxn ang="5400000">
                  <a:pos x="wd2" y="hd2"/>
                </a:cxn>
                <a:cxn ang="10800000">
                  <a:pos x="wd2" y="hd2"/>
                </a:cxn>
                <a:cxn ang="16200000">
                  <a:pos x="wd2" y="hd2"/>
                </a:cxn>
              </a:cxnLst>
              <a:rect l="0" t="0" r="r" b="b"/>
              <a:pathLst>
                <a:path w="18076" h="19491" extrusionOk="0">
                  <a:moveTo>
                    <a:pt x="17327" y="19491"/>
                  </a:moveTo>
                  <a:cubicBezTo>
                    <a:pt x="21030" y="15891"/>
                    <a:pt x="9921" y="1491"/>
                    <a:pt x="7453" y="1491"/>
                  </a:cubicBezTo>
                  <a:cubicBezTo>
                    <a:pt x="4367" y="-2109"/>
                    <a:pt x="1281" y="1491"/>
                    <a:pt x="47" y="5091"/>
                  </a:cubicBezTo>
                  <a:cubicBezTo>
                    <a:pt x="-570" y="8691"/>
                    <a:pt x="4984" y="12291"/>
                    <a:pt x="6836" y="15891"/>
                  </a:cubicBezTo>
                  <a:cubicBezTo>
                    <a:pt x="9304" y="19491"/>
                    <a:pt x="13007" y="19491"/>
                    <a:pt x="17327" y="1949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2" name="Freeform 17">
              <a:hlinkClick r:id="rId2"/>
            </p:cNvPr>
            <p:cNvSpPr/>
            <p:nvPr/>
          </p:nvSpPr>
          <p:spPr>
            <a:xfrm>
              <a:off x="2776388" y="0"/>
              <a:ext cx="3837166" cy="2820961"/>
            </a:xfrm>
            <a:custGeom>
              <a:avLst/>
              <a:gdLst/>
              <a:ahLst/>
              <a:cxnLst>
                <a:cxn ang="0">
                  <a:pos x="wd2" y="hd2"/>
                </a:cxn>
                <a:cxn ang="5400000">
                  <a:pos x="wd2" y="hd2"/>
                </a:cxn>
                <a:cxn ang="10800000">
                  <a:pos x="wd2" y="hd2"/>
                </a:cxn>
                <a:cxn ang="16200000">
                  <a:pos x="wd2" y="hd2"/>
                </a:cxn>
              </a:cxnLst>
              <a:rect l="0" t="0" r="r" b="b"/>
              <a:pathLst>
                <a:path w="21552" h="21589" extrusionOk="0">
                  <a:moveTo>
                    <a:pt x="21481" y="3803"/>
                  </a:moveTo>
                  <a:cubicBezTo>
                    <a:pt x="21415" y="3788"/>
                    <a:pt x="21404" y="3718"/>
                    <a:pt x="21393" y="3690"/>
                  </a:cubicBezTo>
                  <a:cubicBezTo>
                    <a:pt x="21370" y="3661"/>
                    <a:pt x="21359" y="3675"/>
                    <a:pt x="21348" y="3690"/>
                  </a:cubicBezTo>
                  <a:cubicBezTo>
                    <a:pt x="21326" y="3704"/>
                    <a:pt x="21293" y="3591"/>
                    <a:pt x="21271" y="3605"/>
                  </a:cubicBezTo>
                  <a:cubicBezTo>
                    <a:pt x="21237" y="3605"/>
                    <a:pt x="21193" y="3576"/>
                    <a:pt x="21182" y="3576"/>
                  </a:cubicBezTo>
                  <a:cubicBezTo>
                    <a:pt x="21171" y="3591"/>
                    <a:pt x="21093" y="3562"/>
                    <a:pt x="21082" y="3591"/>
                  </a:cubicBezTo>
                  <a:cubicBezTo>
                    <a:pt x="21060" y="3605"/>
                    <a:pt x="21104" y="3746"/>
                    <a:pt x="21082" y="3746"/>
                  </a:cubicBezTo>
                  <a:cubicBezTo>
                    <a:pt x="21071" y="3760"/>
                    <a:pt x="21004" y="3520"/>
                    <a:pt x="21004" y="3506"/>
                  </a:cubicBezTo>
                  <a:cubicBezTo>
                    <a:pt x="20993" y="3477"/>
                    <a:pt x="20960" y="3421"/>
                    <a:pt x="20949" y="3421"/>
                  </a:cubicBezTo>
                  <a:cubicBezTo>
                    <a:pt x="20938" y="3421"/>
                    <a:pt x="20838" y="3407"/>
                    <a:pt x="20783" y="3407"/>
                  </a:cubicBezTo>
                  <a:cubicBezTo>
                    <a:pt x="20738" y="3393"/>
                    <a:pt x="20694" y="3294"/>
                    <a:pt x="20661" y="3280"/>
                  </a:cubicBezTo>
                  <a:cubicBezTo>
                    <a:pt x="20616" y="3280"/>
                    <a:pt x="20550" y="3251"/>
                    <a:pt x="20506" y="3223"/>
                  </a:cubicBezTo>
                  <a:cubicBezTo>
                    <a:pt x="20461" y="3195"/>
                    <a:pt x="20450" y="3181"/>
                    <a:pt x="20372" y="3152"/>
                  </a:cubicBezTo>
                  <a:cubicBezTo>
                    <a:pt x="20306" y="3110"/>
                    <a:pt x="20295" y="3082"/>
                    <a:pt x="20262" y="3053"/>
                  </a:cubicBezTo>
                  <a:cubicBezTo>
                    <a:pt x="20228" y="3025"/>
                    <a:pt x="20206" y="3039"/>
                    <a:pt x="20184" y="3025"/>
                  </a:cubicBezTo>
                  <a:cubicBezTo>
                    <a:pt x="20151" y="3011"/>
                    <a:pt x="20140" y="2940"/>
                    <a:pt x="20106" y="2926"/>
                  </a:cubicBezTo>
                  <a:cubicBezTo>
                    <a:pt x="20073" y="2912"/>
                    <a:pt x="19995" y="2884"/>
                    <a:pt x="19951" y="2870"/>
                  </a:cubicBezTo>
                  <a:cubicBezTo>
                    <a:pt x="19907" y="2855"/>
                    <a:pt x="19918" y="2813"/>
                    <a:pt x="19840" y="2771"/>
                  </a:cubicBezTo>
                  <a:cubicBezTo>
                    <a:pt x="19763" y="2742"/>
                    <a:pt x="19541" y="2771"/>
                    <a:pt x="19463" y="2757"/>
                  </a:cubicBezTo>
                  <a:cubicBezTo>
                    <a:pt x="19397" y="2757"/>
                    <a:pt x="19341" y="2686"/>
                    <a:pt x="19330" y="2714"/>
                  </a:cubicBezTo>
                  <a:cubicBezTo>
                    <a:pt x="19308" y="2742"/>
                    <a:pt x="19341" y="2757"/>
                    <a:pt x="19363" y="2785"/>
                  </a:cubicBezTo>
                  <a:cubicBezTo>
                    <a:pt x="19375" y="2799"/>
                    <a:pt x="19308" y="2799"/>
                    <a:pt x="19319" y="2827"/>
                  </a:cubicBezTo>
                  <a:cubicBezTo>
                    <a:pt x="19319" y="2855"/>
                    <a:pt x="19341" y="2884"/>
                    <a:pt x="19375" y="2884"/>
                  </a:cubicBezTo>
                  <a:cubicBezTo>
                    <a:pt x="19408" y="2898"/>
                    <a:pt x="19397" y="2912"/>
                    <a:pt x="19397" y="2940"/>
                  </a:cubicBezTo>
                  <a:cubicBezTo>
                    <a:pt x="19386" y="2969"/>
                    <a:pt x="19397" y="2997"/>
                    <a:pt x="19430" y="3011"/>
                  </a:cubicBezTo>
                  <a:cubicBezTo>
                    <a:pt x="19452" y="3025"/>
                    <a:pt x="19430" y="3053"/>
                    <a:pt x="19408" y="3068"/>
                  </a:cubicBezTo>
                  <a:cubicBezTo>
                    <a:pt x="19397" y="3068"/>
                    <a:pt x="19408" y="3138"/>
                    <a:pt x="19386" y="3138"/>
                  </a:cubicBezTo>
                  <a:cubicBezTo>
                    <a:pt x="19375" y="3152"/>
                    <a:pt x="19341" y="3096"/>
                    <a:pt x="19330" y="3082"/>
                  </a:cubicBezTo>
                  <a:cubicBezTo>
                    <a:pt x="19308" y="3082"/>
                    <a:pt x="19330" y="3138"/>
                    <a:pt x="19319" y="3152"/>
                  </a:cubicBezTo>
                  <a:cubicBezTo>
                    <a:pt x="19319" y="3166"/>
                    <a:pt x="19264" y="3068"/>
                    <a:pt x="19264" y="3039"/>
                  </a:cubicBezTo>
                  <a:cubicBezTo>
                    <a:pt x="19253" y="3011"/>
                    <a:pt x="19164" y="2969"/>
                    <a:pt x="19142" y="2940"/>
                  </a:cubicBezTo>
                  <a:cubicBezTo>
                    <a:pt x="19119" y="2912"/>
                    <a:pt x="19108" y="2827"/>
                    <a:pt x="19086" y="2813"/>
                  </a:cubicBezTo>
                  <a:cubicBezTo>
                    <a:pt x="19053" y="2799"/>
                    <a:pt x="19064" y="2813"/>
                    <a:pt x="19064" y="2841"/>
                  </a:cubicBezTo>
                  <a:cubicBezTo>
                    <a:pt x="19064" y="2870"/>
                    <a:pt x="18876" y="2855"/>
                    <a:pt x="18809" y="2841"/>
                  </a:cubicBezTo>
                  <a:cubicBezTo>
                    <a:pt x="18754" y="2813"/>
                    <a:pt x="18621" y="2799"/>
                    <a:pt x="18587" y="2813"/>
                  </a:cubicBezTo>
                  <a:cubicBezTo>
                    <a:pt x="18543" y="2827"/>
                    <a:pt x="18510" y="2870"/>
                    <a:pt x="18510" y="2912"/>
                  </a:cubicBezTo>
                  <a:cubicBezTo>
                    <a:pt x="18499" y="2940"/>
                    <a:pt x="18532" y="3053"/>
                    <a:pt x="18521" y="3068"/>
                  </a:cubicBezTo>
                  <a:cubicBezTo>
                    <a:pt x="18510" y="3082"/>
                    <a:pt x="18465" y="2969"/>
                    <a:pt x="18465" y="2940"/>
                  </a:cubicBezTo>
                  <a:cubicBezTo>
                    <a:pt x="18476" y="2926"/>
                    <a:pt x="18432" y="2912"/>
                    <a:pt x="18399" y="2884"/>
                  </a:cubicBezTo>
                  <a:cubicBezTo>
                    <a:pt x="18354" y="2841"/>
                    <a:pt x="18332" y="2813"/>
                    <a:pt x="18299" y="2785"/>
                  </a:cubicBezTo>
                  <a:cubicBezTo>
                    <a:pt x="18266" y="2757"/>
                    <a:pt x="18288" y="2771"/>
                    <a:pt x="18288" y="2742"/>
                  </a:cubicBezTo>
                  <a:cubicBezTo>
                    <a:pt x="18288" y="2714"/>
                    <a:pt x="18266" y="2686"/>
                    <a:pt x="18244" y="2643"/>
                  </a:cubicBezTo>
                  <a:cubicBezTo>
                    <a:pt x="18221" y="2587"/>
                    <a:pt x="18155" y="2488"/>
                    <a:pt x="18088" y="2460"/>
                  </a:cubicBezTo>
                  <a:cubicBezTo>
                    <a:pt x="18022" y="2431"/>
                    <a:pt x="17855" y="2446"/>
                    <a:pt x="17767" y="2460"/>
                  </a:cubicBezTo>
                  <a:cubicBezTo>
                    <a:pt x="17689" y="2474"/>
                    <a:pt x="17578" y="2516"/>
                    <a:pt x="17534" y="2516"/>
                  </a:cubicBezTo>
                  <a:cubicBezTo>
                    <a:pt x="17490" y="2516"/>
                    <a:pt x="17434" y="2474"/>
                    <a:pt x="17401" y="2446"/>
                  </a:cubicBezTo>
                  <a:cubicBezTo>
                    <a:pt x="17368" y="2431"/>
                    <a:pt x="17268" y="2304"/>
                    <a:pt x="17234" y="2276"/>
                  </a:cubicBezTo>
                  <a:cubicBezTo>
                    <a:pt x="17212" y="2234"/>
                    <a:pt x="17157" y="2248"/>
                    <a:pt x="17168" y="2219"/>
                  </a:cubicBezTo>
                  <a:cubicBezTo>
                    <a:pt x="17168" y="2191"/>
                    <a:pt x="17212" y="2219"/>
                    <a:pt x="17234" y="2219"/>
                  </a:cubicBezTo>
                  <a:cubicBezTo>
                    <a:pt x="17246" y="2234"/>
                    <a:pt x="17223" y="2149"/>
                    <a:pt x="17201" y="2120"/>
                  </a:cubicBezTo>
                  <a:cubicBezTo>
                    <a:pt x="17179" y="2092"/>
                    <a:pt x="17124" y="2050"/>
                    <a:pt x="17068" y="2050"/>
                  </a:cubicBezTo>
                  <a:cubicBezTo>
                    <a:pt x="17013" y="2050"/>
                    <a:pt x="16991" y="2021"/>
                    <a:pt x="16935" y="2021"/>
                  </a:cubicBezTo>
                  <a:cubicBezTo>
                    <a:pt x="16891" y="2021"/>
                    <a:pt x="16913" y="2036"/>
                    <a:pt x="16902" y="2050"/>
                  </a:cubicBezTo>
                  <a:cubicBezTo>
                    <a:pt x="16880" y="2050"/>
                    <a:pt x="16846" y="2036"/>
                    <a:pt x="16824" y="2036"/>
                  </a:cubicBezTo>
                  <a:cubicBezTo>
                    <a:pt x="16791" y="2036"/>
                    <a:pt x="16769" y="2078"/>
                    <a:pt x="16758" y="2092"/>
                  </a:cubicBezTo>
                  <a:cubicBezTo>
                    <a:pt x="16736" y="2106"/>
                    <a:pt x="16680" y="2092"/>
                    <a:pt x="16636" y="2092"/>
                  </a:cubicBezTo>
                  <a:cubicBezTo>
                    <a:pt x="16591" y="2092"/>
                    <a:pt x="16625" y="2078"/>
                    <a:pt x="16636" y="2050"/>
                  </a:cubicBezTo>
                  <a:cubicBezTo>
                    <a:pt x="16658" y="2036"/>
                    <a:pt x="16647" y="2021"/>
                    <a:pt x="16636" y="2007"/>
                  </a:cubicBezTo>
                  <a:cubicBezTo>
                    <a:pt x="16625" y="1993"/>
                    <a:pt x="16647" y="1979"/>
                    <a:pt x="16669" y="1979"/>
                  </a:cubicBezTo>
                  <a:cubicBezTo>
                    <a:pt x="16702" y="1979"/>
                    <a:pt x="16835" y="2021"/>
                    <a:pt x="16869" y="2021"/>
                  </a:cubicBezTo>
                  <a:cubicBezTo>
                    <a:pt x="16902" y="2007"/>
                    <a:pt x="16691" y="1937"/>
                    <a:pt x="16625" y="1937"/>
                  </a:cubicBezTo>
                  <a:cubicBezTo>
                    <a:pt x="16547" y="1937"/>
                    <a:pt x="16370" y="1908"/>
                    <a:pt x="16336" y="1923"/>
                  </a:cubicBezTo>
                  <a:cubicBezTo>
                    <a:pt x="16303" y="1937"/>
                    <a:pt x="16192" y="1979"/>
                    <a:pt x="16170" y="1979"/>
                  </a:cubicBezTo>
                  <a:cubicBezTo>
                    <a:pt x="16148" y="1979"/>
                    <a:pt x="16148" y="2036"/>
                    <a:pt x="16170" y="2078"/>
                  </a:cubicBezTo>
                  <a:cubicBezTo>
                    <a:pt x="16181" y="2120"/>
                    <a:pt x="16181" y="2078"/>
                    <a:pt x="16203" y="2064"/>
                  </a:cubicBezTo>
                  <a:cubicBezTo>
                    <a:pt x="16214" y="2050"/>
                    <a:pt x="16225" y="2078"/>
                    <a:pt x="16259" y="2092"/>
                  </a:cubicBezTo>
                  <a:cubicBezTo>
                    <a:pt x="16292" y="2106"/>
                    <a:pt x="16225" y="2092"/>
                    <a:pt x="16237" y="2106"/>
                  </a:cubicBezTo>
                  <a:cubicBezTo>
                    <a:pt x="16237" y="2120"/>
                    <a:pt x="16225" y="2120"/>
                    <a:pt x="16203" y="2149"/>
                  </a:cubicBezTo>
                  <a:cubicBezTo>
                    <a:pt x="16192" y="2191"/>
                    <a:pt x="16281" y="2262"/>
                    <a:pt x="16292" y="2290"/>
                  </a:cubicBezTo>
                  <a:cubicBezTo>
                    <a:pt x="16303" y="2304"/>
                    <a:pt x="16281" y="2290"/>
                    <a:pt x="16259" y="2290"/>
                  </a:cubicBezTo>
                  <a:cubicBezTo>
                    <a:pt x="16237" y="2290"/>
                    <a:pt x="16237" y="2304"/>
                    <a:pt x="16214" y="2318"/>
                  </a:cubicBezTo>
                  <a:cubicBezTo>
                    <a:pt x="16203" y="2332"/>
                    <a:pt x="16159" y="2262"/>
                    <a:pt x="16170" y="2248"/>
                  </a:cubicBezTo>
                  <a:cubicBezTo>
                    <a:pt x="16170" y="2234"/>
                    <a:pt x="16115" y="2234"/>
                    <a:pt x="16092" y="2248"/>
                  </a:cubicBezTo>
                  <a:cubicBezTo>
                    <a:pt x="16070" y="2262"/>
                    <a:pt x="16115" y="2318"/>
                    <a:pt x="16126" y="2332"/>
                  </a:cubicBezTo>
                  <a:cubicBezTo>
                    <a:pt x="16148" y="2361"/>
                    <a:pt x="16115" y="2347"/>
                    <a:pt x="16092" y="2347"/>
                  </a:cubicBezTo>
                  <a:cubicBezTo>
                    <a:pt x="16081" y="2347"/>
                    <a:pt x="16103" y="2417"/>
                    <a:pt x="16081" y="2417"/>
                  </a:cubicBezTo>
                  <a:cubicBezTo>
                    <a:pt x="16059" y="2417"/>
                    <a:pt x="16015" y="2332"/>
                    <a:pt x="15981" y="2318"/>
                  </a:cubicBezTo>
                  <a:cubicBezTo>
                    <a:pt x="15937" y="2290"/>
                    <a:pt x="15926" y="2276"/>
                    <a:pt x="15893" y="2276"/>
                  </a:cubicBezTo>
                  <a:cubicBezTo>
                    <a:pt x="15860" y="2290"/>
                    <a:pt x="15848" y="2248"/>
                    <a:pt x="15793" y="2248"/>
                  </a:cubicBezTo>
                  <a:cubicBezTo>
                    <a:pt x="15749" y="2234"/>
                    <a:pt x="15738" y="2276"/>
                    <a:pt x="15726" y="2290"/>
                  </a:cubicBezTo>
                  <a:cubicBezTo>
                    <a:pt x="15715" y="2304"/>
                    <a:pt x="15682" y="2304"/>
                    <a:pt x="15649" y="2304"/>
                  </a:cubicBezTo>
                  <a:cubicBezTo>
                    <a:pt x="15627" y="2304"/>
                    <a:pt x="15582" y="2191"/>
                    <a:pt x="15549" y="2163"/>
                  </a:cubicBezTo>
                  <a:cubicBezTo>
                    <a:pt x="15527" y="2135"/>
                    <a:pt x="15538" y="2163"/>
                    <a:pt x="15516" y="2219"/>
                  </a:cubicBezTo>
                  <a:cubicBezTo>
                    <a:pt x="15494" y="2262"/>
                    <a:pt x="15494" y="2318"/>
                    <a:pt x="15516" y="2389"/>
                  </a:cubicBezTo>
                  <a:cubicBezTo>
                    <a:pt x="15527" y="2460"/>
                    <a:pt x="15471" y="2516"/>
                    <a:pt x="15460" y="2530"/>
                  </a:cubicBezTo>
                  <a:cubicBezTo>
                    <a:pt x="15449" y="2545"/>
                    <a:pt x="15438" y="2488"/>
                    <a:pt x="15427" y="2474"/>
                  </a:cubicBezTo>
                  <a:cubicBezTo>
                    <a:pt x="15416" y="2460"/>
                    <a:pt x="15383" y="2460"/>
                    <a:pt x="15372" y="2460"/>
                  </a:cubicBezTo>
                  <a:cubicBezTo>
                    <a:pt x="15349" y="2460"/>
                    <a:pt x="15338" y="2417"/>
                    <a:pt x="15327" y="2389"/>
                  </a:cubicBezTo>
                  <a:cubicBezTo>
                    <a:pt x="15327" y="2361"/>
                    <a:pt x="15305" y="2347"/>
                    <a:pt x="15294" y="2332"/>
                  </a:cubicBezTo>
                  <a:cubicBezTo>
                    <a:pt x="15272" y="2304"/>
                    <a:pt x="15272" y="2290"/>
                    <a:pt x="15227" y="2262"/>
                  </a:cubicBezTo>
                  <a:cubicBezTo>
                    <a:pt x="15183" y="2234"/>
                    <a:pt x="15205" y="2234"/>
                    <a:pt x="15183" y="2191"/>
                  </a:cubicBezTo>
                  <a:cubicBezTo>
                    <a:pt x="15172" y="2163"/>
                    <a:pt x="15161" y="2191"/>
                    <a:pt x="15150" y="2191"/>
                  </a:cubicBezTo>
                  <a:cubicBezTo>
                    <a:pt x="15139" y="2191"/>
                    <a:pt x="15128" y="2163"/>
                    <a:pt x="15128" y="2149"/>
                  </a:cubicBezTo>
                  <a:cubicBezTo>
                    <a:pt x="15117" y="2120"/>
                    <a:pt x="15094" y="2135"/>
                    <a:pt x="15083" y="2149"/>
                  </a:cubicBezTo>
                  <a:cubicBezTo>
                    <a:pt x="15072" y="2149"/>
                    <a:pt x="15039" y="2064"/>
                    <a:pt x="15028" y="2050"/>
                  </a:cubicBezTo>
                  <a:cubicBezTo>
                    <a:pt x="15006" y="2036"/>
                    <a:pt x="14961" y="2021"/>
                    <a:pt x="14939" y="2021"/>
                  </a:cubicBezTo>
                  <a:cubicBezTo>
                    <a:pt x="14906" y="2036"/>
                    <a:pt x="14862" y="1979"/>
                    <a:pt x="14862" y="1951"/>
                  </a:cubicBezTo>
                  <a:cubicBezTo>
                    <a:pt x="14862" y="1937"/>
                    <a:pt x="14972" y="1979"/>
                    <a:pt x="15017" y="2007"/>
                  </a:cubicBezTo>
                  <a:cubicBezTo>
                    <a:pt x="15061" y="2021"/>
                    <a:pt x="15061" y="2050"/>
                    <a:pt x="15106" y="2092"/>
                  </a:cubicBezTo>
                  <a:cubicBezTo>
                    <a:pt x="15139" y="2120"/>
                    <a:pt x="15172" y="2135"/>
                    <a:pt x="15172" y="2106"/>
                  </a:cubicBezTo>
                  <a:cubicBezTo>
                    <a:pt x="15161" y="2078"/>
                    <a:pt x="15150" y="1894"/>
                    <a:pt x="15150" y="1866"/>
                  </a:cubicBezTo>
                  <a:cubicBezTo>
                    <a:pt x="15139" y="1824"/>
                    <a:pt x="15094" y="1809"/>
                    <a:pt x="15050" y="1781"/>
                  </a:cubicBezTo>
                  <a:cubicBezTo>
                    <a:pt x="15006" y="1739"/>
                    <a:pt x="15028" y="1696"/>
                    <a:pt x="14984" y="1682"/>
                  </a:cubicBezTo>
                  <a:cubicBezTo>
                    <a:pt x="14939" y="1668"/>
                    <a:pt x="14961" y="1654"/>
                    <a:pt x="14928" y="1654"/>
                  </a:cubicBezTo>
                  <a:cubicBezTo>
                    <a:pt x="14895" y="1654"/>
                    <a:pt x="14850" y="1626"/>
                    <a:pt x="14839" y="1640"/>
                  </a:cubicBezTo>
                  <a:cubicBezTo>
                    <a:pt x="14828" y="1654"/>
                    <a:pt x="14806" y="1654"/>
                    <a:pt x="14751" y="1640"/>
                  </a:cubicBezTo>
                  <a:cubicBezTo>
                    <a:pt x="14706" y="1626"/>
                    <a:pt x="14673" y="1640"/>
                    <a:pt x="14651" y="1612"/>
                  </a:cubicBezTo>
                  <a:cubicBezTo>
                    <a:pt x="14629" y="1569"/>
                    <a:pt x="14629" y="1555"/>
                    <a:pt x="14584" y="1555"/>
                  </a:cubicBezTo>
                  <a:cubicBezTo>
                    <a:pt x="14551" y="1555"/>
                    <a:pt x="14529" y="1527"/>
                    <a:pt x="14507" y="1527"/>
                  </a:cubicBezTo>
                  <a:cubicBezTo>
                    <a:pt x="14485" y="1527"/>
                    <a:pt x="14462" y="1569"/>
                    <a:pt x="14451" y="1597"/>
                  </a:cubicBezTo>
                  <a:cubicBezTo>
                    <a:pt x="14451" y="1626"/>
                    <a:pt x="14496" y="1654"/>
                    <a:pt x="14518" y="1682"/>
                  </a:cubicBezTo>
                  <a:cubicBezTo>
                    <a:pt x="14551" y="1696"/>
                    <a:pt x="14551" y="1710"/>
                    <a:pt x="14518" y="1725"/>
                  </a:cubicBezTo>
                  <a:cubicBezTo>
                    <a:pt x="14496" y="1739"/>
                    <a:pt x="14507" y="1739"/>
                    <a:pt x="14540" y="1781"/>
                  </a:cubicBezTo>
                  <a:cubicBezTo>
                    <a:pt x="14573" y="1824"/>
                    <a:pt x="14496" y="1781"/>
                    <a:pt x="14518" y="1824"/>
                  </a:cubicBezTo>
                  <a:cubicBezTo>
                    <a:pt x="14540" y="1866"/>
                    <a:pt x="14451" y="1852"/>
                    <a:pt x="14385" y="1824"/>
                  </a:cubicBezTo>
                  <a:cubicBezTo>
                    <a:pt x="14318" y="1795"/>
                    <a:pt x="14263" y="1824"/>
                    <a:pt x="14241" y="1824"/>
                  </a:cubicBezTo>
                  <a:cubicBezTo>
                    <a:pt x="14207" y="1824"/>
                    <a:pt x="14174" y="1710"/>
                    <a:pt x="14174" y="1696"/>
                  </a:cubicBezTo>
                  <a:cubicBezTo>
                    <a:pt x="14163" y="1682"/>
                    <a:pt x="14085" y="1668"/>
                    <a:pt x="14041" y="1682"/>
                  </a:cubicBezTo>
                  <a:cubicBezTo>
                    <a:pt x="13986" y="1682"/>
                    <a:pt x="13919" y="1626"/>
                    <a:pt x="13897" y="1626"/>
                  </a:cubicBezTo>
                  <a:cubicBezTo>
                    <a:pt x="13864" y="1612"/>
                    <a:pt x="13875" y="1626"/>
                    <a:pt x="13853" y="1640"/>
                  </a:cubicBezTo>
                  <a:cubicBezTo>
                    <a:pt x="13841" y="1668"/>
                    <a:pt x="13731" y="1583"/>
                    <a:pt x="13686" y="1583"/>
                  </a:cubicBezTo>
                  <a:cubicBezTo>
                    <a:pt x="13642" y="1583"/>
                    <a:pt x="13598" y="1555"/>
                    <a:pt x="13586" y="1597"/>
                  </a:cubicBezTo>
                  <a:cubicBezTo>
                    <a:pt x="13575" y="1640"/>
                    <a:pt x="13642" y="1696"/>
                    <a:pt x="13664" y="1739"/>
                  </a:cubicBezTo>
                  <a:cubicBezTo>
                    <a:pt x="13686" y="1781"/>
                    <a:pt x="13620" y="1824"/>
                    <a:pt x="13598" y="1838"/>
                  </a:cubicBezTo>
                  <a:cubicBezTo>
                    <a:pt x="13575" y="1852"/>
                    <a:pt x="13609" y="1781"/>
                    <a:pt x="13598" y="1753"/>
                  </a:cubicBezTo>
                  <a:cubicBezTo>
                    <a:pt x="13598" y="1725"/>
                    <a:pt x="13520" y="1527"/>
                    <a:pt x="13509" y="1498"/>
                  </a:cubicBezTo>
                  <a:cubicBezTo>
                    <a:pt x="13509" y="1456"/>
                    <a:pt x="13464" y="1470"/>
                    <a:pt x="13431" y="1470"/>
                  </a:cubicBezTo>
                  <a:cubicBezTo>
                    <a:pt x="13398" y="1484"/>
                    <a:pt x="13387" y="1371"/>
                    <a:pt x="13376" y="1343"/>
                  </a:cubicBezTo>
                  <a:cubicBezTo>
                    <a:pt x="13376" y="1329"/>
                    <a:pt x="13365" y="1371"/>
                    <a:pt x="13320" y="1385"/>
                  </a:cubicBezTo>
                  <a:cubicBezTo>
                    <a:pt x="13287" y="1399"/>
                    <a:pt x="13298" y="1399"/>
                    <a:pt x="13254" y="1442"/>
                  </a:cubicBezTo>
                  <a:cubicBezTo>
                    <a:pt x="13221" y="1498"/>
                    <a:pt x="13198" y="1498"/>
                    <a:pt x="13154" y="1527"/>
                  </a:cubicBezTo>
                  <a:cubicBezTo>
                    <a:pt x="13110" y="1555"/>
                    <a:pt x="13032" y="1725"/>
                    <a:pt x="12988" y="1767"/>
                  </a:cubicBezTo>
                  <a:cubicBezTo>
                    <a:pt x="12943" y="1795"/>
                    <a:pt x="12977" y="1682"/>
                    <a:pt x="12977" y="1597"/>
                  </a:cubicBezTo>
                  <a:cubicBezTo>
                    <a:pt x="12977" y="1513"/>
                    <a:pt x="12954" y="1484"/>
                    <a:pt x="12943" y="1456"/>
                  </a:cubicBezTo>
                  <a:cubicBezTo>
                    <a:pt x="12943" y="1428"/>
                    <a:pt x="13010" y="1484"/>
                    <a:pt x="13032" y="1470"/>
                  </a:cubicBezTo>
                  <a:cubicBezTo>
                    <a:pt x="13054" y="1456"/>
                    <a:pt x="13165" y="1272"/>
                    <a:pt x="13198" y="1244"/>
                  </a:cubicBezTo>
                  <a:cubicBezTo>
                    <a:pt x="13221" y="1230"/>
                    <a:pt x="13232" y="1216"/>
                    <a:pt x="13276" y="1173"/>
                  </a:cubicBezTo>
                  <a:cubicBezTo>
                    <a:pt x="13320" y="1145"/>
                    <a:pt x="13354" y="1159"/>
                    <a:pt x="13409" y="1103"/>
                  </a:cubicBezTo>
                  <a:cubicBezTo>
                    <a:pt x="13464" y="1046"/>
                    <a:pt x="13453" y="848"/>
                    <a:pt x="13453" y="777"/>
                  </a:cubicBezTo>
                  <a:cubicBezTo>
                    <a:pt x="13442" y="707"/>
                    <a:pt x="13442" y="650"/>
                    <a:pt x="13420" y="622"/>
                  </a:cubicBezTo>
                  <a:cubicBezTo>
                    <a:pt x="13387" y="594"/>
                    <a:pt x="13398" y="565"/>
                    <a:pt x="13376" y="523"/>
                  </a:cubicBezTo>
                  <a:cubicBezTo>
                    <a:pt x="13342" y="466"/>
                    <a:pt x="13320" y="452"/>
                    <a:pt x="13298" y="452"/>
                  </a:cubicBezTo>
                  <a:cubicBezTo>
                    <a:pt x="13265" y="452"/>
                    <a:pt x="13232" y="424"/>
                    <a:pt x="13232" y="424"/>
                  </a:cubicBezTo>
                  <a:cubicBezTo>
                    <a:pt x="13221" y="424"/>
                    <a:pt x="13187" y="452"/>
                    <a:pt x="13165" y="452"/>
                  </a:cubicBezTo>
                  <a:cubicBezTo>
                    <a:pt x="13143" y="466"/>
                    <a:pt x="12910" y="438"/>
                    <a:pt x="12832" y="438"/>
                  </a:cubicBezTo>
                  <a:cubicBezTo>
                    <a:pt x="12766" y="452"/>
                    <a:pt x="12788" y="495"/>
                    <a:pt x="12755" y="509"/>
                  </a:cubicBezTo>
                  <a:cubicBezTo>
                    <a:pt x="12722" y="537"/>
                    <a:pt x="12688" y="565"/>
                    <a:pt x="12666" y="580"/>
                  </a:cubicBezTo>
                  <a:cubicBezTo>
                    <a:pt x="12655" y="594"/>
                    <a:pt x="12655" y="495"/>
                    <a:pt x="12655" y="481"/>
                  </a:cubicBezTo>
                  <a:cubicBezTo>
                    <a:pt x="12666" y="452"/>
                    <a:pt x="12688" y="353"/>
                    <a:pt x="12699" y="325"/>
                  </a:cubicBezTo>
                  <a:cubicBezTo>
                    <a:pt x="12710" y="311"/>
                    <a:pt x="12633" y="311"/>
                    <a:pt x="12611" y="311"/>
                  </a:cubicBezTo>
                  <a:cubicBezTo>
                    <a:pt x="12588" y="311"/>
                    <a:pt x="12644" y="269"/>
                    <a:pt x="12655" y="240"/>
                  </a:cubicBezTo>
                  <a:cubicBezTo>
                    <a:pt x="12666" y="226"/>
                    <a:pt x="12677" y="226"/>
                    <a:pt x="12677" y="170"/>
                  </a:cubicBezTo>
                  <a:cubicBezTo>
                    <a:pt x="12666" y="127"/>
                    <a:pt x="12677" y="127"/>
                    <a:pt x="12622" y="99"/>
                  </a:cubicBezTo>
                  <a:cubicBezTo>
                    <a:pt x="12577" y="85"/>
                    <a:pt x="12566" y="42"/>
                    <a:pt x="12522" y="28"/>
                  </a:cubicBezTo>
                  <a:cubicBezTo>
                    <a:pt x="12478" y="0"/>
                    <a:pt x="12478" y="0"/>
                    <a:pt x="12455" y="0"/>
                  </a:cubicBezTo>
                  <a:cubicBezTo>
                    <a:pt x="12433" y="0"/>
                    <a:pt x="12433" y="14"/>
                    <a:pt x="12400" y="28"/>
                  </a:cubicBezTo>
                  <a:cubicBezTo>
                    <a:pt x="12367" y="42"/>
                    <a:pt x="12300" y="71"/>
                    <a:pt x="12300" y="113"/>
                  </a:cubicBezTo>
                  <a:cubicBezTo>
                    <a:pt x="12289" y="141"/>
                    <a:pt x="12289" y="184"/>
                    <a:pt x="12256" y="240"/>
                  </a:cubicBezTo>
                  <a:cubicBezTo>
                    <a:pt x="12211" y="297"/>
                    <a:pt x="12245" y="339"/>
                    <a:pt x="12245" y="410"/>
                  </a:cubicBezTo>
                  <a:cubicBezTo>
                    <a:pt x="12245" y="481"/>
                    <a:pt x="12223" y="509"/>
                    <a:pt x="12145" y="523"/>
                  </a:cubicBezTo>
                  <a:cubicBezTo>
                    <a:pt x="12056" y="551"/>
                    <a:pt x="12056" y="495"/>
                    <a:pt x="12023" y="537"/>
                  </a:cubicBezTo>
                  <a:cubicBezTo>
                    <a:pt x="12001" y="580"/>
                    <a:pt x="12056" y="636"/>
                    <a:pt x="12156" y="707"/>
                  </a:cubicBezTo>
                  <a:cubicBezTo>
                    <a:pt x="12256" y="763"/>
                    <a:pt x="12245" y="735"/>
                    <a:pt x="12245" y="763"/>
                  </a:cubicBezTo>
                  <a:cubicBezTo>
                    <a:pt x="12234" y="792"/>
                    <a:pt x="12178" y="763"/>
                    <a:pt x="12145" y="763"/>
                  </a:cubicBezTo>
                  <a:cubicBezTo>
                    <a:pt x="12123" y="777"/>
                    <a:pt x="12167" y="806"/>
                    <a:pt x="12189" y="806"/>
                  </a:cubicBezTo>
                  <a:cubicBezTo>
                    <a:pt x="12223" y="806"/>
                    <a:pt x="12234" y="820"/>
                    <a:pt x="12256" y="862"/>
                  </a:cubicBezTo>
                  <a:cubicBezTo>
                    <a:pt x="12278" y="919"/>
                    <a:pt x="12245" y="961"/>
                    <a:pt x="12234" y="975"/>
                  </a:cubicBezTo>
                  <a:cubicBezTo>
                    <a:pt x="12234" y="1004"/>
                    <a:pt x="12234" y="933"/>
                    <a:pt x="12223" y="891"/>
                  </a:cubicBezTo>
                  <a:cubicBezTo>
                    <a:pt x="12211" y="862"/>
                    <a:pt x="12189" y="862"/>
                    <a:pt x="12145" y="876"/>
                  </a:cubicBezTo>
                  <a:cubicBezTo>
                    <a:pt x="12112" y="891"/>
                    <a:pt x="12090" y="848"/>
                    <a:pt x="12078" y="820"/>
                  </a:cubicBezTo>
                  <a:cubicBezTo>
                    <a:pt x="12067" y="777"/>
                    <a:pt x="12034" y="735"/>
                    <a:pt x="11990" y="721"/>
                  </a:cubicBezTo>
                  <a:cubicBezTo>
                    <a:pt x="11934" y="707"/>
                    <a:pt x="11934" y="721"/>
                    <a:pt x="11890" y="735"/>
                  </a:cubicBezTo>
                  <a:cubicBezTo>
                    <a:pt x="11857" y="749"/>
                    <a:pt x="11879" y="693"/>
                    <a:pt x="11846" y="664"/>
                  </a:cubicBezTo>
                  <a:cubicBezTo>
                    <a:pt x="11823" y="636"/>
                    <a:pt x="11823" y="636"/>
                    <a:pt x="11790" y="636"/>
                  </a:cubicBezTo>
                  <a:cubicBezTo>
                    <a:pt x="11757" y="650"/>
                    <a:pt x="11746" y="664"/>
                    <a:pt x="11701" y="650"/>
                  </a:cubicBezTo>
                  <a:cubicBezTo>
                    <a:pt x="11646" y="650"/>
                    <a:pt x="11646" y="679"/>
                    <a:pt x="11602" y="679"/>
                  </a:cubicBezTo>
                  <a:cubicBezTo>
                    <a:pt x="11568" y="679"/>
                    <a:pt x="11591" y="650"/>
                    <a:pt x="11591" y="622"/>
                  </a:cubicBezTo>
                  <a:cubicBezTo>
                    <a:pt x="11591" y="608"/>
                    <a:pt x="11546" y="664"/>
                    <a:pt x="11502" y="679"/>
                  </a:cubicBezTo>
                  <a:cubicBezTo>
                    <a:pt x="11469" y="679"/>
                    <a:pt x="11424" y="721"/>
                    <a:pt x="11402" y="749"/>
                  </a:cubicBezTo>
                  <a:cubicBezTo>
                    <a:pt x="11380" y="763"/>
                    <a:pt x="11258" y="792"/>
                    <a:pt x="11191" y="848"/>
                  </a:cubicBezTo>
                  <a:cubicBezTo>
                    <a:pt x="11125" y="891"/>
                    <a:pt x="11103" y="975"/>
                    <a:pt x="11069" y="1018"/>
                  </a:cubicBezTo>
                  <a:cubicBezTo>
                    <a:pt x="11025" y="1046"/>
                    <a:pt x="11047" y="1074"/>
                    <a:pt x="11014" y="1088"/>
                  </a:cubicBezTo>
                  <a:cubicBezTo>
                    <a:pt x="10970" y="1117"/>
                    <a:pt x="10925" y="1131"/>
                    <a:pt x="10892" y="1159"/>
                  </a:cubicBezTo>
                  <a:cubicBezTo>
                    <a:pt x="10859" y="1187"/>
                    <a:pt x="10870" y="1216"/>
                    <a:pt x="10825" y="1230"/>
                  </a:cubicBezTo>
                  <a:cubicBezTo>
                    <a:pt x="10792" y="1258"/>
                    <a:pt x="10803" y="1301"/>
                    <a:pt x="10814" y="1343"/>
                  </a:cubicBezTo>
                  <a:cubicBezTo>
                    <a:pt x="10814" y="1371"/>
                    <a:pt x="10870" y="1385"/>
                    <a:pt x="10848" y="1399"/>
                  </a:cubicBezTo>
                  <a:cubicBezTo>
                    <a:pt x="10837" y="1428"/>
                    <a:pt x="10848" y="1470"/>
                    <a:pt x="10781" y="1470"/>
                  </a:cubicBezTo>
                  <a:cubicBezTo>
                    <a:pt x="10726" y="1470"/>
                    <a:pt x="10715" y="1513"/>
                    <a:pt x="10637" y="1541"/>
                  </a:cubicBezTo>
                  <a:cubicBezTo>
                    <a:pt x="10548" y="1569"/>
                    <a:pt x="10493" y="1555"/>
                    <a:pt x="10460" y="1569"/>
                  </a:cubicBezTo>
                  <a:cubicBezTo>
                    <a:pt x="10426" y="1597"/>
                    <a:pt x="10460" y="1710"/>
                    <a:pt x="10448" y="1753"/>
                  </a:cubicBezTo>
                  <a:cubicBezTo>
                    <a:pt x="10437" y="1809"/>
                    <a:pt x="10460" y="1838"/>
                    <a:pt x="10482" y="1894"/>
                  </a:cubicBezTo>
                  <a:cubicBezTo>
                    <a:pt x="10504" y="1951"/>
                    <a:pt x="10526" y="1979"/>
                    <a:pt x="10559" y="2007"/>
                  </a:cubicBezTo>
                  <a:cubicBezTo>
                    <a:pt x="10593" y="2021"/>
                    <a:pt x="10648" y="2064"/>
                    <a:pt x="10681" y="2092"/>
                  </a:cubicBezTo>
                  <a:cubicBezTo>
                    <a:pt x="10703" y="2135"/>
                    <a:pt x="10737" y="2135"/>
                    <a:pt x="10759" y="2163"/>
                  </a:cubicBezTo>
                  <a:cubicBezTo>
                    <a:pt x="10792" y="2177"/>
                    <a:pt x="10792" y="2290"/>
                    <a:pt x="10781" y="2318"/>
                  </a:cubicBezTo>
                  <a:cubicBezTo>
                    <a:pt x="10781" y="2347"/>
                    <a:pt x="10770" y="2488"/>
                    <a:pt x="10770" y="2516"/>
                  </a:cubicBezTo>
                  <a:cubicBezTo>
                    <a:pt x="10759" y="2559"/>
                    <a:pt x="10726" y="2446"/>
                    <a:pt x="10715" y="2446"/>
                  </a:cubicBezTo>
                  <a:cubicBezTo>
                    <a:pt x="10715" y="2431"/>
                    <a:pt x="10681" y="2431"/>
                    <a:pt x="10659" y="2446"/>
                  </a:cubicBezTo>
                  <a:cubicBezTo>
                    <a:pt x="10637" y="2474"/>
                    <a:pt x="10681" y="2375"/>
                    <a:pt x="10703" y="2347"/>
                  </a:cubicBezTo>
                  <a:cubicBezTo>
                    <a:pt x="10726" y="2318"/>
                    <a:pt x="10726" y="2262"/>
                    <a:pt x="10737" y="2234"/>
                  </a:cubicBezTo>
                  <a:cubicBezTo>
                    <a:pt x="10748" y="2205"/>
                    <a:pt x="10570" y="2177"/>
                    <a:pt x="10526" y="2149"/>
                  </a:cubicBezTo>
                  <a:cubicBezTo>
                    <a:pt x="10482" y="2135"/>
                    <a:pt x="10393" y="1923"/>
                    <a:pt x="10371" y="1866"/>
                  </a:cubicBezTo>
                  <a:cubicBezTo>
                    <a:pt x="10349" y="1824"/>
                    <a:pt x="10293" y="1809"/>
                    <a:pt x="10271" y="1824"/>
                  </a:cubicBezTo>
                  <a:cubicBezTo>
                    <a:pt x="10260" y="1824"/>
                    <a:pt x="10193" y="1880"/>
                    <a:pt x="10193" y="1894"/>
                  </a:cubicBezTo>
                  <a:cubicBezTo>
                    <a:pt x="10182" y="1923"/>
                    <a:pt x="10227" y="1937"/>
                    <a:pt x="10249" y="1951"/>
                  </a:cubicBezTo>
                  <a:cubicBezTo>
                    <a:pt x="10282" y="1965"/>
                    <a:pt x="10282" y="2007"/>
                    <a:pt x="10260" y="2021"/>
                  </a:cubicBezTo>
                  <a:cubicBezTo>
                    <a:pt x="10249" y="2036"/>
                    <a:pt x="10238" y="1965"/>
                    <a:pt x="10216" y="1993"/>
                  </a:cubicBezTo>
                  <a:cubicBezTo>
                    <a:pt x="10193" y="2007"/>
                    <a:pt x="10160" y="1965"/>
                    <a:pt x="10127" y="1951"/>
                  </a:cubicBezTo>
                  <a:cubicBezTo>
                    <a:pt x="10094" y="1951"/>
                    <a:pt x="10027" y="1951"/>
                    <a:pt x="10038" y="1979"/>
                  </a:cubicBezTo>
                  <a:cubicBezTo>
                    <a:pt x="10060" y="1993"/>
                    <a:pt x="10038" y="2036"/>
                    <a:pt x="10049" y="2064"/>
                  </a:cubicBezTo>
                  <a:cubicBezTo>
                    <a:pt x="10060" y="2106"/>
                    <a:pt x="10127" y="2163"/>
                    <a:pt x="10149" y="2177"/>
                  </a:cubicBezTo>
                  <a:cubicBezTo>
                    <a:pt x="10171" y="2191"/>
                    <a:pt x="10238" y="2191"/>
                    <a:pt x="10249" y="2219"/>
                  </a:cubicBezTo>
                  <a:cubicBezTo>
                    <a:pt x="10271" y="2248"/>
                    <a:pt x="10282" y="2318"/>
                    <a:pt x="10260" y="2332"/>
                  </a:cubicBezTo>
                  <a:cubicBezTo>
                    <a:pt x="10249" y="2361"/>
                    <a:pt x="10193" y="2290"/>
                    <a:pt x="10160" y="2304"/>
                  </a:cubicBezTo>
                  <a:cubicBezTo>
                    <a:pt x="10116" y="2318"/>
                    <a:pt x="10071" y="2318"/>
                    <a:pt x="10049" y="2318"/>
                  </a:cubicBezTo>
                  <a:cubicBezTo>
                    <a:pt x="10016" y="2318"/>
                    <a:pt x="9994" y="2290"/>
                    <a:pt x="9994" y="2234"/>
                  </a:cubicBezTo>
                  <a:cubicBezTo>
                    <a:pt x="9994" y="2191"/>
                    <a:pt x="9994" y="1923"/>
                    <a:pt x="9972" y="1880"/>
                  </a:cubicBezTo>
                  <a:cubicBezTo>
                    <a:pt x="9938" y="1852"/>
                    <a:pt x="9905" y="1824"/>
                    <a:pt x="9905" y="1824"/>
                  </a:cubicBezTo>
                  <a:cubicBezTo>
                    <a:pt x="9894" y="1838"/>
                    <a:pt x="9905" y="1979"/>
                    <a:pt x="9905" y="2021"/>
                  </a:cubicBezTo>
                  <a:cubicBezTo>
                    <a:pt x="9905" y="2064"/>
                    <a:pt x="9794" y="2120"/>
                    <a:pt x="9805" y="2177"/>
                  </a:cubicBezTo>
                  <a:cubicBezTo>
                    <a:pt x="9805" y="2219"/>
                    <a:pt x="9772" y="2248"/>
                    <a:pt x="9761" y="2290"/>
                  </a:cubicBezTo>
                  <a:cubicBezTo>
                    <a:pt x="9750" y="2332"/>
                    <a:pt x="9861" y="2431"/>
                    <a:pt x="9883" y="2460"/>
                  </a:cubicBezTo>
                  <a:cubicBezTo>
                    <a:pt x="9905" y="2488"/>
                    <a:pt x="9872" y="2545"/>
                    <a:pt x="9872" y="2559"/>
                  </a:cubicBezTo>
                  <a:cubicBezTo>
                    <a:pt x="9872" y="2573"/>
                    <a:pt x="9861" y="2785"/>
                    <a:pt x="9861" y="2855"/>
                  </a:cubicBezTo>
                  <a:cubicBezTo>
                    <a:pt x="9872" y="2926"/>
                    <a:pt x="9883" y="2997"/>
                    <a:pt x="9905" y="3011"/>
                  </a:cubicBezTo>
                  <a:cubicBezTo>
                    <a:pt x="9927" y="3025"/>
                    <a:pt x="9938" y="2997"/>
                    <a:pt x="9961" y="2997"/>
                  </a:cubicBezTo>
                  <a:cubicBezTo>
                    <a:pt x="9994" y="2997"/>
                    <a:pt x="10005" y="2954"/>
                    <a:pt x="10038" y="2954"/>
                  </a:cubicBezTo>
                  <a:cubicBezTo>
                    <a:pt x="10071" y="2954"/>
                    <a:pt x="10149" y="2940"/>
                    <a:pt x="10204" y="2954"/>
                  </a:cubicBezTo>
                  <a:cubicBezTo>
                    <a:pt x="10260" y="2983"/>
                    <a:pt x="10260" y="3025"/>
                    <a:pt x="10271" y="3068"/>
                  </a:cubicBezTo>
                  <a:cubicBezTo>
                    <a:pt x="10293" y="3124"/>
                    <a:pt x="10338" y="3181"/>
                    <a:pt x="10360" y="3223"/>
                  </a:cubicBezTo>
                  <a:cubicBezTo>
                    <a:pt x="10382" y="3280"/>
                    <a:pt x="10304" y="3280"/>
                    <a:pt x="10304" y="3364"/>
                  </a:cubicBezTo>
                  <a:cubicBezTo>
                    <a:pt x="10304" y="3463"/>
                    <a:pt x="10349" y="3492"/>
                    <a:pt x="10404" y="3506"/>
                  </a:cubicBezTo>
                  <a:cubicBezTo>
                    <a:pt x="10448" y="3534"/>
                    <a:pt x="10382" y="3534"/>
                    <a:pt x="10360" y="3534"/>
                  </a:cubicBezTo>
                  <a:cubicBezTo>
                    <a:pt x="10326" y="3534"/>
                    <a:pt x="10304" y="3562"/>
                    <a:pt x="10293" y="3591"/>
                  </a:cubicBezTo>
                  <a:cubicBezTo>
                    <a:pt x="10282" y="3605"/>
                    <a:pt x="10260" y="3562"/>
                    <a:pt x="10238" y="3534"/>
                  </a:cubicBezTo>
                  <a:cubicBezTo>
                    <a:pt x="10216" y="3520"/>
                    <a:pt x="10216" y="3336"/>
                    <a:pt x="10204" y="3265"/>
                  </a:cubicBezTo>
                  <a:cubicBezTo>
                    <a:pt x="10193" y="3195"/>
                    <a:pt x="10171" y="3096"/>
                    <a:pt x="10138" y="3082"/>
                  </a:cubicBezTo>
                  <a:cubicBezTo>
                    <a:pt x="10105" y="3053"/>
                    <a:pt x="9938" y="3195"/>
                    <a:pt x="9938" y="3223"/>
                  </a:cubicBezTo>
                  <a:cubicBezTo>
                    <a:pt x="9927" y="3251"/>
                    <a:pt x="9949" y="3265"/>
                    <a:pt x="9972" y="3308"/>
                  </a:cubicBezTo>
                  <a:cubicBezTo>
                    <a:pt x="9994" y="3350"/>
                    <a:pt x="9949" y="3449"/>
                    <a:pt x="9916" y="3548"/>
                  </a:cubicBezTo>
                  <a:cubicBezTo>
                    <a:pt x="9894" y="3633"/>
                    <a:pt x="9827" y="3760"/>
                    <a:pt x="9805" y="3774"/>
                  </a:cubicBezTo>
                  <a:cubicBezTo>
                    <a:pt x="9772" y="3803"/>
                    <a:pt x="9839" y="3845"/>
                    <a:pt x="9872" y="3902"/>
                  </a:cubicBezTo>
                  <a:cubicBezTo>
                    <a:pt x="9905" y="3944"/>
                    <a:pt x="9905" y="3986"/>
                    <a:pt x="9883" y="4029"/>
                  </a:cubicBezTo>
                  <a:cubicBezTo>
                    <a:pt x="9861" y="4071"/>
                    <a:pt x="9794" y="3873"/>
                    <a:pt x="9772" y="3831"/>
                  </a:cubicBezTo>
                  <a:cubicBezTo>
                    <a:pt x="9739" y="3803"/>
                    <a:pt x="9661" y="3803"/>
                    <a:pt x="9606" y="3803"/>
                  </a:cubicBezTo>
                  <a:cubicBezTo>
                    <a:pt x="9539" y="3803"/>
                    <a:pt x="9484" y="3760"/>
                    <a:pt x="9450" y="3718"/>
                  </a:cubicBezTo>
                  <a:cubicBezTo>
                    <a:pt x="9417" y="3675"/>
                    <a:pt x="9406" y="3704"/>
                    <a:pt x="9384" y="3718"/>
                  </a:cubicBezTo>
                  <a:cubicBezTo>
                    <a:pt x="9362" y="3732"/>
                    <a:pt x="9362" y="3690"/>
                    <a:pt x="9373" y="3661"/>
                  </a:cubicBezTo>
                  <a:cubicBezTo>
                    <a:pt x="9395" y="3633"/>
                    <a:pt x="9528" y="3661"/>
                    <a:pt x="9584" y="3661"/>
                  </a:cubicBezTo>
                  <a:cubicBezTo>
                    <a:pt x="9650" y="3661"/>
                    <a:pt x="9661" y="3647"/>
                    <a:pt x="9717" y="3619"/>
                  </a:cubicBezTo>
                  <a:cubicBezTo>
                    <a:pt x="9761" y="3576"/>
                    <a:pt x="9827" y="3251"/>
                    <a:pt x="9827" y="3223"/>
                  </a:cubicBezTo>
                  <a:cubicBezTo>
                    <a:pt x="9839" y="3195"/>
                    <a:pt x="9816" y="3138"/>
                    <a:pt x="9783" y="3110"/>
                  </a:cubicBezTo>
                  <a:cubicBezTo>
                    <a:pt x="9750" y="3082"/>
                    <a:pt x="9717" y="2926"/>
                    <a:pt x="9717" y="2813"/>
                  </a:cubicBezTo>
                  <a:cubicBezTo>
                    <a:pt x="9706" y="2714"/>
                    <a:pt x="9717" y="2587"/>
                    <a:pt x="9717" y="2530"/>
                  </a:cubicBezTo>
                  <a:cubicBezTo>
                    <a:pt x="9706" y="2488"/>
                    <a:pt x="9639" y="2389"/>
                    <a:pt x="9617" y="2347"/>
                  </a:cubicBezTo>
                  <a:cubicBezTo>
                    <a:pt x="9606" y="2304"/>
                    <a:pt x="9628" y="2262"/>
                    <a:pt x="9650" y="2234"/>
                  </a:cubicBezTo>
                  <a:cubicBezTo>
                    <a:pt x="9661" y="2205"/>
                    <a:pt x="9672" y="1993"/>
                    <a:pt x="9672" y="1965"/>
                  </a:cubicBezTo>
                  <a:cubicBezTo>
                    <a:pt x="9672" y="1923"/>
                    <a:pt x="9706" y="1908"/>
                    <a:pt x="9706" y="1880"/>
                  </a:cubicBezTo>
                  <a:cubicBezTo>
                    <a:pt x="9706" y="1852"/>
                    <a:pt x="9661" y="1824"/>
                    <a:pt x="9628" y="1824"/>
                  </a:cubicBezTo>
                  <a:cubicBezTo>
                    <a:pt x="9595" y="1824"/>
                    <a:pt x="9550" y="1838"/>
                    <a:pt x="9495" y="1838"/>
                  </a:cubicBezTo>
                  <a:cubicBezTo>
                    <a:pt x="9428" y="1838"/>
                    <a:pt x="9417" y="1824"/>
                    <a:pt x="9406" y="1809"/>
                  </a:cubicBezTo>
                  <a:cubicBezTo>
                    <a:pt x="9395" y="1795"/>
                    <a:pt x="9362" y="1824"/>
                    <a:pt x="9340" y="1852"/>
                  </a:cubicBezTo>
                  <a:cubicBezTo>
                    <a:pt x="9329" y="1866"/>
                    <a:pt x="9351" y="1923"/>
                    <a:pt x="9295" y="2120"/>
                  </a:cubicBezTo>
                  <a:cubicBezTo>
                    <a:pt x="9251" y="2318"/>
                    <a:pt x="9129" y="2332"/>
                    <a:pt x="9129" y="2361"/>
                  </a:cubicBezTo>
                  <a:cubicBezTo>
                    <a:pt x="9129" y="2403"/>
                    <a:pt x="9107" y="2431"/>
                    <a:pt x="9096" y="2460"/>
                  </a:cubicBezTo>
                  <a:cubicBezTo>
                    <a:pt x="9085" y="2502"/>
                    <a:pt x="9107" y="2488"/>
                    <a:pt x="9129" y="2488"/>
                  </a:cubicBezTo>
                  <a:cubicBezTo>
                    <a:pt x="9162" y="2488"/>
                    <a:pt x="9162" y="2686"/>
                    <a:pt x="9162" y="2728"/>
                  </a:cubicBezTo>
                  <a:cubicBezTo>
                    <a:pt x="9162" y="2757"/>
                    <a:pt x="9140" y="2728"/>
                    <a:pt x="9129" y="2728"/>
                  </a:cubicBezTo>
                  <a:cubicBezTo>
                    <a:pt x="9118" y="2742"/>
                    <a:pt x="9118" y="2855"/>
                    <a:pt x="9151" y="2884"/>
                  </a:cubicBezTo>
                  <a:cubicBezTo>
                    <a:pt x="9173" y="2912"/>
                    <a:pt x="9173" y="2870"/>
                    <a:pt x="9195" y="2855"/>
                  </a:cubicBezTo>
                  <a:cubicBezTo>
                    <a:pt x="9218" y="2855"/>
                    <a:pt x="9229" y="2969"/>
                    <a:pt x="9251" y="3011"/>
                  </a:cubicBezTo>
                  <a:cubicBezTo>
                    <a:pt x="9284" y="3053"/>
                    <a:pt x="9329" y="3068"/>
                    <a:pt x="9351" y="3053"/>
                  </a:cubicBezTo>
                  <a:cubicBezTo>
                    <a:pt x="9384" y="3039"/>
                    <a:pt x="9362" y="3237"/>
                    <a:pt x="9340" y="3265"/>
                  </a:cubicBezTo>
                  <a:cubicBezTo>
                    <a:pt x="9317" y="3294"/>
                    <a:pt x="9295" y="3152"/>
                    <a:pt x="9240" y="3096"/>
                  </a:cubicBezTo>
                  <a:cubicBezTo>
                    <a:pt x="9173" y="3053"/>
                    <a:pt x="9107" y="2997"/>
                    <a:pt x="9085" y="2983"/>
                  </a:cubicBezTo>
                  <a:cubicBezTo>
                    <a:pt x="9062" y="2969"/>
                    <a:pt x="8952" y="2855"/>
                    <a:pt x="8885" y="2855"/>
                  </a:cubicBezTo>
                  <a:cubicBezTo>
                    <a:pt x="8830" y="2855"/>
                    <a:pt x="8763" y="2813"/>
                    <a:pt x="8696" y="2813"/>
                  </a:cubicBezTo>
                  <a:cubicBezTo>
                    <a:pt x="8630" y="2813"/>
                    <a:pt x="8619" y="2785"/>
                    <a:pt x="8597" y="2771"/>
                  </a:cubicBezTo>
                  <a:cubicBezTo>
                    <a:pt x="8575" y="2742"/>
                    <a:pt x="8541" y="2771"/>
                    <a:pt x="8552" y="2799"/>
                  </a:cubicBezTo>
                  <a:cubicBezTo>
                    <a:pt x="8552" y="2813"/>
                    <a:pt x="8508" y="2855"/>
                    <a:pt x="8530" y="2912"/>
                  </a:cubicBezTo>
                  <a:cubicBezTo>
                    <a:pt x="8552" y="2969"/>
                    <a:pt x="8575" y="3011"/>
                    <a:pt x="8597" y="3053"/>
                  </a:cubicBezTo>
                  <a:cubicBezTo>
                    <a:pt x="8608" y="3096"/>
                    <a:pt x="8552" y="3110"/>
                    <a:pt x="8519" y="3110"/>
                  </a:cubicBezTo>
                  <a:cubicBezTo>
                    <a:pt x="8486" y="3124"/>
                    <a:pt x="8508" y="3166"/>
                    <a:pt x="8508" y="3223"/>
                  </a:cubicBezTo>
                  <a:cubicBezTo>
                    <a:pt x="8508" y="3280"/>
                    <a:pt x="8475" y="3209"/>
                    <a:pt x="8453" y="3195"/>
                  </a:cubicBezTo>
                  <a:cubicBezTo>
                    <a:pt x="8419" y="3195"/>
                    <a:pt x="8430" y="3181"/>
                    <a:pt x="8441" y="3181"/>
                  </a:cubicBezTo>
                  <a:cubicBezTo>
                    <a:pt x="8464" y="3166"/>
                    <a:pt x="8453" y="3138"/>
                    <a:pt x="8453" y="3124"/>
                  </a:cubicBezTo>
                  <a:cubicBezTo>
                    <a:pt x="8464" y="3110"/>
                    <a:pt x="8441" y="3082"/>
                    <a:pt x="8419" y="3068"/>
                  </a:cubicBezTo>
                  <a:cubicBezTo>
                    <a:pt x="8397" y="3053"/>
                    <a:pt x="8375" y="3068"/>
                    <a:pt x="8331" y="3096"/>
                  </a:cubicBezTo>
                  <a:cubicBezTo>
                    <a:pt x="8286" y="3138"/>
                    <a:pt x="8275" y="3138"/>
                    <a:pt x="8209" y="3152"/>
                  </a:cubicBezTo>
                  <a:cubicBezTo>
                    <a:pt x="8142" y="3166"/>
                    <a:pt x="8142" y="3138"/>
                    <a:pt x="8098" y="3152"/>
                  </a:cubicBezTo>
                  <a:cubicBezTo>
                    <a:pt x="8053" y="3181"/>
                    <a:pt x="8042" y="3181"/>
                    <a:pt x="8031" y="3209"/>
                  </a:cubicBezTo>
                  <a:cubicBezTo>
                    <a:pt x="8009" y="3237"/>
                    <a:pt x="8042" y="3251"/>
                    <a:pt x="8009" y="3265"/>
                  </a:cubicBezTo>
                  <a:cubicBezTo>
                    <a:pt x="7976" y="3280"/>
                    <a:pt x="7976" y="3237"/>
                    <a:pt x="7954" y="3280"/>
                  </a:cubicBezTo>
                  <a:cubicBezTo>
                    <a:pt x="7942" y="3322"/>
                    <a:pt x="7920" y="3322"/>
                    <a:pt x="7898" y="3336"/>
                  </a:cubicBezTo>
                  <a:cubicBezTo>
                    <a:pt x="7876" y="3350"/>
                    <a:pt x="7887" y="3336"/>
                    <a:pt x="7854" y="3336"/>
                  </a:cubicBezTo>
                  <a:cubicBezTo>
                    <a:pt x="7832" y="3350"/>
                    <a:pt x="7843" y="3308"/>
                    <a:pt x="7821" y="3322"/>
                  </a:cubicBezTo>
                  <a:cubicBezTo>
                    <a:pt x="7787" y="3336"/>
                    <a:pt x="7809" y="3294"/>
                    <a:pt x="7821" y="3280"/>
                  </a:cubicBezTo>
                  <a:cubicBezTo>
                    <a:pt x="7832" y="3265"/>
                    <a:pt x="7898" y="3223"/>
                    <a:pt x="7909" y="3209"/>
                  </a:cubicBezTo>
                  <a:cubicBezTo>
                    <a:pt x="7920" y="3195"/>
                    <a:pt x="7920" y="3096"/>
                    <a:pt x="7909" y="3082"/>
                  </a:cubicBezTo>
                  <a:cubicBezTo>
                    <a:pt x="7909" y="3068"/>
                    <a:pt x="7954" y="3039"/>
                    <a:pt x="7965" y="3025"/>
                  </a:cubicBezTo>
                  <a:cubicBezTo>
                    <a:pt x="7976" y="3025"/>
                    <a:pt x="7909" y="3053"/>
                    <a:pt x="7876" y="3068"/>
                  </a:cubicBezTo>
                  <a:cubicBezTo>
                    <a:pt x="7843" y="3082"/>
                    <a:pt x="7787" y="3138"/>
                    <a:pt x="7754" y="3166"/>
                  </a:cubicBezTo>
                  <a:cubicBezTo>
                    <a:pt x="7732" y="3181"/>
                    <a:pt x="7699" y="3195"/>
                    <a:pt x="7632" y="3209"/>
                  </a:cubicBezTo>
                  <a:cubicBezTo>
                    <a:pt x="7554" y="3237"/>
                    <a:pt x="7532" y="3322"/>
                    <a:pt x="7510" y="3336"/>
                  </a:cubicBezTo>
                  <a:cubicBezTo>
                    <a:pt x="7499" y="3336"/>
                    <a:pt x="7455" y="3322"/>
                    <a:pt x="7432" y="3322"/>
                  </a:cubicBezTo>
                  <a:cubicBezTo>
                    <a:pt x="7410" y="3322"/>
                    <a:pt x="7444" y="3364"/>
                    <a:pt x="7455" y="3379"/>
                  </a:cubicBezTo>
                  <a:cubicBezTo>
                    <a:pt x="7466" y="3393"/>
                    <a:pt x="7377" y="3407"/>
                    <a:pt x="7366" y="3421"/>
                  </a:cubicBezTo>
                  <a:cubicBezTo>
                    <a:pt x="7344" y="3421"/>
                    <a:pt x="7366" y="3492"/>
                    <a:pt x="7355" y="3562"/>
                  </a:cubicBezTo>
                  <a:cubicBezTo>
                    <a:pt x="7344" y="3647"/>
                    <a:pt x="7244" y="3605"/>
                    <a:pt x="7188" y="3619"/>
                  </a:cubicBezTo>
                  <a:cubicBezTo>
                    <a:pt x="7133" y="3633"/>
                    <a:pt x="7144" y="3576"/>
                    <a:pt x="7122" y="3534"/>
                  </a:cubicBezTo>
                  <a:cubicBezTo>
                    <a:pt x="7100" y="3506"/>
                    <a:pt x="7078" y="3506"/>
                    <a:pt x="7055" y="3492"/>
                  </a:cubicBezTo>
                  <a:cubicBezTo>
                    <a:pt x="7033" y="3477"/>
                    <a:pt x="7055" y="3421"/>
                    <a:pt x="7078" y="3393"/>
                  </a:cubicBezTo>
                  <a:cubicBezTo>
                    <a:pt x="7100" y="3364"/>
                    <a:pt x="7177" y="3336"/>
                    <a:pt x="7188" y="3322"/>
                  </a:cubicBezTo>
                  <a:cubicBezTo>
                    <a:pt x="7211" y="3308"/>
                    <a:pt x="7144" y="3251"/>
                    <a:pt x="7133" y="3209"/>
                  </a:cubicBezTo>
                  <a:cubicBezTo>
                    <a:pt x="7122" y="3181"/>
                    <a:pt x="7067" y="3166"/>
                    <a:pt x="7022" y="3152"/>
                  </a:cubicBezTo>
                  <a:cubicBezTo>
                    <a:pt x="6967" y="3152"/>
                    <a:pt x="6933" y="3138"/>
                    <a:pt x="6889" y="3124"/>
                  </a:cubicBezTo>
                  <a:cubicBezTo>
                    <a:pt x="6845" y="3110"/>
                    <a:pt x="6878" y="3152"/>
                    <a:pt x="6889" y="3166"/>
                  </a:cubicBezTo>
                  <a:cubicBezTo>
                    <a:pt x="6900" y="3195"/>
                    <a:pt x="6945" y="3237"/>
                    <a:pt x="6956" y="3294"/>
                  </a:cubicBezTo>
                  <a:cubicBezTo>
                    <a:pt x="6967" y="3336"/>
                    <a:pt x="6889" y="3492"/>
                    <a:pt x="6889" y="3520"/>
                  </a:cubicBezTo>
                  <a:cubicBezTo>
                    <a:pt x="6889" y="3562"/>
                    <a:pt x="6978" y="3576"/>
                    <a:pt x="7000" y="3633"/>
                  </a:cubicBezTo>
                  <a:cubicBezTo>
                    <a:pt x="7033" y="3690"/>
                    <a:pt x="6956" y="3803"/>
                    <a:pt x="6933" y="3831"/>
                  </a:cubicBezTo>
                  <a:cubicBezTo>
                    <a:pt x="6922" y="3845"/>
                    <a:pt x="6878" y="3831"/>
                    <a:pt x="6878" y="3817"/>
                  </a:cubicBezTo>
                  <a:cubicBezTo>
                    <a:pt x="6878" y="3803"/>
                    <a:pt x="6845" y="3760"/>
                    <a:pt x="6823" y="3774"/>
                  </a:cubicBezTo>
                  <a:cubicBezTo>
                    <a:pt x="6789" y="3774"/>
                    <a:pt x="6789" y="3746"/>
                    <a:pt x="6778" y="3732"/>
                  </a:cubicBezTo>
                  <a:cubicBezTo>
                    <a:pt x="6767" y="3732"/>
                    <a:pt x="6723" y="3788"/>
                    <a:pt x="6701" y="3817"/>
                  </a:cubicBezTo>
                  <a:cubicBezTo>
                    <a:pt x="6678" y="3845"/>
                    <a:pt x="6612" y="3859"/>
                    <a:pt x="6590" y="3902"/>
                  </a:cubicBezTo>
                  <a:cubicBezTo>
                    <a:pt x="6568" y="3930"/>
                    <a:pt x="6523" y="3972"/>
                    <a:pt x="6501" y="4001"/>
                  </a:cubicBezTo>
                  <a:cubicBezTo>
                    <a:pt x="6490" y="4029"/>
                    <a:pt x="6568" y="4128"/>
                    <a:pt x="6590" y="4156"/>
                  </a:cubicBezTo>
                  <a:cubicBezTo>
                    <a:pt x="6612" y="4170"/>
                    <a:pt x="6601" y="4198"/>
                    <a:pt x="6579" y="4227"/>
                  </a:cubicBezTo>
                  <a:cubicBezTo>
                    <a:pt x="6568" y="4255"/>
                    <a:pt x="6457" y="4198"/>
                    <a:pt x="6434" y="4184"/>
                  </a:cubicBezTo>
                  <a:cubicBezTo>
                    <a:pt x="6401" y="4156"/>
                    <a:pt x="6390" y="4170"/>
                    <a:pt x="6368" y="4184"/>
                  </a:cubicBezTo>
                  <a:cubicBezTo>
                    <a:pt x="6346" y="4198"/>
                    <a:pt x="6301" y="4142"/>
                    <a:pt x="6290" y="4114"/>
                  </a:cubicBezTo>
                  <a:cubicBezTo>
                    <a:pt x="6268" y="4071"/>
                    <a:pt x="6246" y="4099"/>
                    <a:pt x="6224" y="4085"/>
                  </a:cubicBezTo>
                  <a:cubicBezTo>
                    <a:pt x="6202" y="4071"/>
                    <a:pt x="6213" y="4085"/>
                    <a:pt x="6202" y="4114"/>
                  </a:cubicBezTo>
                  <a:cubicBezTo>
                    <a:pt x="6202" y="4128"/>
                    <a:pt x="6191" y="4142"/>
                    <a:pt x="6168" y="4142"/>
                  </a:cubicBezTo>
                  <a:cubicBezTo>
                    <a:pt x="6157" y="4156"/>
                    <a:pt x="6168" y="4213"/>
                    <a:pt x="6213" y="4283"/>
                  </a:cubicBezTo>
                  <a:cubicBezTo>
                    <a:pt x="6257" y="4340"/>
                    <a:pt x="6257" y="4297"/>
                    <a:pt x="6290" y="4283"/>
                  </a:cubicBezTo>
                  <a:cubicBezTo>
                    <a:pt x="6335" y="4269"/>
                    <a:pt x="6313" y="4368"/>
                    <a:pt x="6335" y="4396"/>
                  </a:cubicBezTo>
                  <a:cubicBezTo>
                    <a:pt x="6357" y="4425"/>
                    <a:pt x="6301" y="4425"/>
                    <a:pt x="6279" y="4439"/>
                  </a:cubicBezTo>
                  <a:cubicBezTo>
                    <a:pt x="6257" y="4439"/>
                    <a:pt x="6191" y="4425"/>
                    <a:pt x="6157" y="4396"/>
                  </a:cubicBezTo>
                  <a:cubicBezTo>
                    <a:pt x="6113" y="4354"/>
                    <a:pt x="6124" y="4312"/>
                    <a:pt x="6102" y="4312"/>
                  </a:cubicBezTo>
                  <a:cubicBezTo>
                    <a:pt x="6069" y="4312"/>
                    <a:pt x="6046" y="4297"/>
                    <a:pt x="6024" y="4269"/>
                  </a:cubicBezTo>
                  <a:cubicBezTo>
                    <a:pt x="6002" y="4241"/>
                    <a:pt x="5980" y="4227"/>
                    <a:pt x="5991" y="4213"/>
                  </a:cubicBezTo>
                  <a:cubicBezTo>
                    <a:pt x="6002" y="4198"/>
                    <a:pt x="6002" y="4114"/>
                    <a:pt x="5991" y="4057"/>
                  </a:cubicBezTo>
                  <a:cubicBezTo>
                    <a:pt x="5980" y="4015"/>
                    <a:pt x="5947" y="4029"/>
                    <a:pt x="5969" y="4015"/>
                  </a:cubicBezTo>
                  <a:cubicBezTo>
                    <a:pt x="5991" y="4015"/>
                    <a:pt x="6002" y="3930"/>
                    <a:pt x="5991" y="3916"/>
                  </a:cubicBezTo>
                  <a:cubicBezTo>
                    <a:pt x="5980" y="3902"/>
                    <a:pt x="5891" y="3817"/>
                    <a:pt x="5880" y="3817"/>
                  </a:cubicBezTo>
                  <a:cubicBezTo>
                    <a:pt x="5869" y="3817"/>
                    <a:pt x="5836" y="3760"/>
                    <a:pt x="5836" y="3746"/>
                  </a:cubicBezTo>
                  <a:cubicBezTo>
                    <a:pt x="5836" y="3732"/>
                    <a:pt x="5802" y="3690"/>
                    <a:pt x="5780" y="3690"/>
                  </a:cubicBezTo>
                  <a:cubicBezTo>
                    <a:pt x="5769" y="3690"/>
                    <a:pt x="5725" y="3690"/>
                    <a:pt x="5692" y="3675"/>
                  </a:cubicBezTo>
                  <a:cubicBezTo>
                    <a:pt x="5669" y="3647"/>
                    <a:pt x="5703" y="3633"/>
                    <a:pt x="5725" y="3619"/>
                  </a:cubicBezTo>
                  <a:cubicBezTo>
                    <a:pt x="5736" y="3619"/>
                    <a:pt x="5736" y="3576"/>
                    <a:pt x="5747" y="3576"/>
                  </a:cubicBezTo>
                  <a:cubicBezTo>
                    <a:pt x="5769" y="3562"/>
                    <a:pt x="5802" y="3633"/>
                    <a:pt x="5836" y="3661"/>
                  </a:cubicBezTo>
                  <a:cubicBezTo>
                    <a:pt x="5869" y="3690"/>
                    <a:pt x="5980" y="3732"/>
                    <a:pt x="6013" y="3760"/>
                  </a:cubicBezTo>
                  <a:cubicBezTo>
                    <a:pt x="6046" y="3774"/>
                    <a:pt x="6157" y="3803"/>
                    <a:pt x="6213" y="3817"/>
                  </a:cubicBezTo>
                  <a:cubicBezTo>
                    <a:pt x="6268" y="3831"/>
                    <a:pt x="6346" y="3859"/>
                    <a:pt x="6379" y="3859"/>
                  </a:cubicBezTo>
                  <a:cubicBezTo>
                    <a:pt x="6423" y="3859"/>
                    <a:pt x="6468" y="3817"/>
                    <a:pt x="6501" y="3817"/>
                  </a:cubicBezTo>
                  <a:cubicBezTo>
                    <a:pt x="6545" y="3817"/>
                    <a:pt x="6579" y="3788"/>
                    <a:pt x="6612" y="3718"/>
                  </a:cubicBezTo>
                  <a:cubicBezTo>
                    <a:pt x="6656" y="3661"/>
                    <a:pt x="6656" y="3548"/>
                    <a:pt x="6645" y="3534"/>
                  </a:cubicBezTo>
                  <a:cubicBezTo>
                    <a:pt x="6634" y="3520"/>
                    <a:pt x="6645" y="3393"/>
                    <a:pt x="6612" y="3364"/>
                  </a:cubicBezTo>
                  <a:cubicBezTo>
                    <a:pt x="6590" y="3350"/>
                    <a:pt x="6579" y="3336"/>
                    <a:pt x="6556" y="3308"/>
                  </a:cubicBezTo>
                  <a:cubicBezTo>
                    <a:pt x="6523" y="3280"/>
                    <a:pt x="6501" y="3265"/>
                    <a:pt x="6479" y="3280"/>
                  </a:cubicBezTo>
                  <a:cubicBezTo>
                    <a:pt x="6468" y="3294"/>
                    <a:pt x="6457" y="3251"/>
                    <a:pt x="6423" y="3223"/>
                  </a:cubicBezTo>
                  <a:cubicBezTo>
                    <a:pt x="6401" y="3209"/>
                    <a:pt x="6390" y="3209"/>
                    <a:pt x="6357" y="3195"/>
                  </a:cubicBezTo>
                  <a:cubicBezTo>
                    <a:pt x="6313" y="3195"/>
                    <a:pt x="6313" y="3181"/>
                    <a:pt x="6279" y="3138"/>
                  </a:cubicBezTo>
                  <a:cubicBezTo>
                    <a:pt x="6246" y="3096"/>
                    <a:pt x="6124" y="3011"/>
                    <a:pt x="6102" y="2997"/>
                  </a:cubicBezTo>
                  <a:cubicBezTo>
                    <a:pt x="6069" y="2969"/>
                    <a:pt x="6013" y="2954"/>
                    <a:pt x="5980" y="2954"/>
                  </a:cubicBezTo>
                  <a:cubicBezTo>
                    <a:pt x="5936" y="2969"/>
                    <a:pt x="5924" y="2940"/>
                    <a:pt x="5891" y="2940"/>
                  </a:cubicBezTo>
                  <a:cubicBezTo>
                    <a:pt x="5869" y="2954"/>
                    <a:pt x="5847" y="2940"/>
                    <a:pt x="5847" y="2912"/>
                  </a:cubicBezTo>
                  <a:cubicBezTo>
                    <a:pt x="5847" y="2898"/>
                    <a:pt x="5814" y="2912"/>
                    <a:pt x="5780" y="2940"/>
                  </a:cubicBezTo>
                  <a:cubicBezTo>
                    <a:pt x="5747" y="2969"/>
                    <a:pt x="5802" y="2898"/>
                    <a:pt x="5769" y="2898"/>
                  </a:cubicBezTo>
                  <a:cubicBezTo>
                    <a:pt x="5747" y="2898"/>
                    <a:pt x="5714" y="2855"/>
                    <a:pt x="5736" y="2870"/>
                  </a:cubicBezTo>
                  <a:cubicBezTo>
                    <a:pt x="5758" y="2870"/>
                    <a:pt x="5836" y="2827"/>
                    <a:pt x="5791" y="2799"/>
                  </a:cubicBezTo>
                  <a:cubicBezTo>
                    <a:pt x="5747" y="2771"/>
                    <a:pt x="5692" y="2757"/>
                    <a:pt x="5669" y="2785"/>
                  </a:cubicBezTo>
                  <a:cubicBezTo>
                    <a:pt x="5669" y="2785"/>
                    <a:pt x="5658" y="2799"/>
                    <a:pt x="5658" y="2799"/>
                  </a:cubicBezTo>
                  <a:cubicBezTo>
                    <a:pt x="5658" y="2799"/>
                    <a:pt x="5647" y="2799"/>
                    <a:pt x="5647" y="2799"/>
                  </a:cubicBezTo>
                  <a:cubicBezTo>
                    <a:pt x="5647" y="2799"/>
                    <a:pt x="5636" y="2813"/>
                    <a:pt x="5636" y="2813"/>
                  </a:cubicBezTo>
                  <a:cubicBezTo>
                    <a:pt x="5625" y="2813"/>
                    <a:pt x="5625" y="2813"/>
                    <a:pt x="5625" y="2813"/>
                  </a:cubicBezTo>
                  <a:cubicBezTo>
                    <a:pt x="5614" y="2813"/>
                    <a:pt x="5614" y="2813"/>
                    <a:pt x="5603" y="2813"/>
                  </a:cubicBezTo>
                  <a:cubicBezTo>
                    <a:pt x="5603" y="2813"/>
                    <a:pt x="5592" y="2813"/>
                    <a:pt x="5581" y="2813"/>
                  </a:cubicBezTo>
                  <a:cubicBezTo>
                    <a:pt x="5581" y="2813"/>
                    <a:pt x="5570" y="2813"/>
                    <a:pt x="5559" y="2813"/>
                  </a:cubicBezTo>
                  <a:cubicBezTo>
                    <a:pt x="5503" y="2813"/>
                    <a:pt x="5459" y="2785"/>
                    <a:pt x="5459" y="2757"/>
                  </a:cubicBezTo>
                  <a:cubicBezTo>
                    <a:pt x="5459" y="2742"/>
                    <a:pt x="5381" y="2728"/>
                    <a:pt x="5370" y="2700"/>
                  </a:cubicBezTo>
                  <a:cubicBezTo>
                    <a:pt x="5348" y="2686"/>
                    <a:pt x="5414" y="2700"/>
                    <a:pt x="5459" y="2714"/>
                  </a:cubicBezTo>
                  <a:cubicBezTo>
                    <a:pt x="5503" y="2714"/>
                    <a:pt x="5503" y="2714"/>
                    <a:pt x="5525" y="2700"/>
                  </a:cubicBezTo>
                  <a:cubicBezTo>
                    <a:pt x="5547" y="2686"/>
                    <a:pt x="5581" y="2658"/>
                    <a:pt x="5592" y="2629"/>
                  </a:cubicBezTo>
                  <a:cubicBezTo>
                    <a:pt x="5603" y="2615"/>
                    <a:pt x="5592" y="2587"/>
                    <a:pt x="5570" y="2587"/>
                  </a:cubicBezTo>
                  <a:cubicBezTo>
                    <a:pt x="5536" y="2587"/>
                    <a:pt x="5536" y="2545"/>
                    <a:pt x="5492" y="2545"/>
                  </a:cubicBezTo>
                  <a:cubicBezTo>
                    <a:pt x="5459" y="2530"/>
                    <a:pt x="5470" y="2516"/>
                    <a:pt x="5448" y="2516"/>
                  </a:cubicBezTo>
                  <a:cubicBezTo>
                    <a:pt x="5414" y="2530"/>
                    <a:pt x="5437" y="2488"/>
                    <a:pt x="5414" y="2460"/>
                  </a:cubicBezTo>
                  <a:cubicBezTo>
                    <a:pt x="5381" y="2431"/>
                    <a:pt x="5370" y="2474"/>
                    <a:pt x="5348" y="2488"/>
                  </a:cubicBezTo>
                  <a:cubicBezTo>
                    <a:pt x="5337" y="2516"/>
                    <a:pt x="5337" y="2545"/>
                    <a:pt x="5315" y="2559"/>
                  </a:cubicBezTo>
                  <a:cubicBezTo>
                    <a:pt x="5292" y="2573"/>
                    <a:pt x="5303" y="2545"/>
                    <a:pt x="5315" y="2530"/>
                  </a:cubicBezTo>
                  <a:cubicBezTo>
                    <a:pt x="5326" y="2516"/>
                    <a:pt x="5303" y="2530"/>
                    <a:pt x="5292" y="2530"/>
                  </a:cubicBezTo>
                  <a:cubicBezTo>
                    <a:pt x="5270" y="2530"/>
                    <a:pt x="5270" y="2516"/>
                    <a:pt x="5292" y="2502"/>
                  </a:cubicBezTo>
                  <a:cubicBezTo>
                    <a:pt x="5315" y="2488"/>
                    <a:pt x="5337" y="2446"/>
                    <a:pt x="5337" y="2431"/>
                  </a:cubicBezTo>
                  <a:cubicBezTo>
                    <a:pt x="5337" y="2417"/>
                    <a:pt x="5315" y="2375"/>
                    <a:pt x="5303" y="2389"/>
                  </a:cubicBezTo>
                  <a:cubicBezTo>
                    <a:pt x="5281" y="2417"/>
                    <a:pt x="5248" y="2389"/>
                    <a:pt x="5237" y="2403"/>
                  </a:cubicBezTo>
                  <a:cubicBezTo>
                    <a:pt x="5226" y="2417"/>
                    <a:pt x="5193" y="2488"/>
                    <a:pt x="5193" y="2530"/>
                  </a:cubicBezTo>
                  <a:cubicBezTo>
                    <a:pt x="5193" y="2573"/>
                    <a:pt x="5170" y="2573"/>
                    <a:pt x="5159" y="2573"/>
                  </a:cubicBezTo>
                  <a:cubicBezTo>
                    <a:pt x="5137" y="2573"/>
                    <a:pt x="5170" y="2403"/>
                    <a:pt x="5181" y="2389"/>
                  </a:cubicBezTo>
                  <a:cubicBezTo>
                    <a:pt x="5181" y="2375"/>
                    <a:pt x="5148" y="2403"/>
                    <a:pt x="5126" y="2431"/>
                  </a:cubicBezTo>
                  <a:cubicBezTo>
                    <a:pt x="5093" y="2474"/>
                    <a:pt x="5071" y="2516"/>
                    <a:pt x="5060" y="2545"/>
                  </a:cubicBezTo>
                  <a:cubicBezTo>
                    <a:pt x="5048" y="2587"/>
                    <a:pt x="5026" y="2658"/>
                    <a:pt x="5004" y="2700"/>
                  </a:cubicBezTo>
                  <a:cubicBezTo>
                    <a:pt x="4982" y="2728"/>
                    <a:pt x="4993" y="2629"/>
                    <a:pt x="5004" y="2615"/>
                  </a:cubicBezTo>
                  <a:cubicBezTo>
                    <a:pt x="5026" y="2587"/>
                    <a:pt x="5026" y="2530"/>
                    <a:pt x="5048" y="2502"/>
                  </a:cubicBezTo>
                  <a:cubicBezTo>
                    <a:pt x="5060" y="2488"/>
                    <a:pt x="5093" y="2431"/>
                    <a:pt x="5071" y="2446"/>
                  </a:cubicBezTo>
                  <a:cubicBezTo>
                    <a:pt x="5037" y="2446"/>
                    <a:pt x="5026" y="2403"/>
                    <a:pt x="5004" y="2417"/>
                  </a:cubicBezTo>
                  <a:cubicBezTo>
                    <a:pt x="4982" y="2431"/>
                    <a:pt x="4971" y="2417"/>
                    <a:pt x="4960" y="2403"/>
                  </a:cubicBezTo>
                  <a:cubicBezTo>
                    <a:pt x="4938" y="2389"/>
                    <a:pt x="4938" y="2431"/>
                    <a:pt x="4949" y="2460"/>
                  </a:cubicBezTo>
                  <a:cubicBezTo>
                    <a:pt x="4960" y="2474"/>
                    <a:pt x="4926" y="2488"/>
                    <a:pt x="4926" y="2516"/>
                  </a:cubicBezTo>
                  <a:cubicBezTo>
                    <a:pt x="4926" y="2530"/>
                    <a:pt x="4915" y="2516"/>
                    <a:pt x="4904" y="2502"/>
                  </a:cubicBezTo>
                  <a:cubicBezTo>
                    <a:pt x="4893" y="2502"/>
                    <a:pt x="4893" y="2545"/>
                    <a:pt x="4904" y="2573"/>
                  </a:cubicBezTo>
                  <a:cubicBezTo>
                    <a:pt x="4915" y="2587"/>
                    <a:pt x="4871" y="2559"/>
                    <a:pt x="4871" y="2545"/>
                  </a:cubicBezTo>
                  <a:cubicBezTo>
                    <a:pt x="4860" y="2530"/>
                    <a:pt x="4838" y="2545"/>
                    <a:pt x="4816" y="2545"/>
                  </a:cubicBezTo>
                  <a:cubicBezTo>
                    <a:pt x="4793" y="2559"/>
                    <a:pt x="4793" y="2573"/>
                    <a:pt x="4793" y="2587"/>
                  </a:cubicBezTo>
                  <a:cubicBezTo>
                    <a:pt x="4793" y="2615"/>
                    <a:pt x="4849" y="2658"/>
                    <a:pt x="4838" y="2672"/>
                  </a:cubicBezTo>
                  <a:cubicBezTo>
                    <a:pt x="4827" y="2672"/>
                    <a:pt x="4827" y="2714"/>
                    <a:pt x="4827" y="2757"/>
                  </a:cubicBezTo>
                  <a:cubicBezTo>
                    <a:pt x="4827" y="2785"/>
                    <a:pt x="4793" y="2714"/>
                    <a:pt x="4782" y="2728"/>
                  </a:cubicBezTo>
                  <a:cubicBezTo>
                    <a:pt x="4771" y="2742"/>
                    <a:pt x="4760" y="2686"/>
                    <a:pt x="4782" y="2672"/>
                  </a:cubicBezTo>
                  <a:cubicBezTo>
                    <a:pt x="4793" y="2658"/>
                    <a:pt x="4782" y="2615"/>
                    <a:pt x="4749" y="2629"/>
                  </a:cubicBezTo>
                  <a:cubicBezTo>
                    <a:pt x="4716" y="2658"/>
                    <a:pt x="4727" y="2601"/>
                    <a:pt x="4683" y="2615"/>
                  </a:cubicBezTo>
                  <a:cubicBezTo>
                    <a:pt x="4638" y="2629"/>
                    <a:pt x="4605" y="2643"/>
                    <a:pt x="4594" y="2672"/>
                  </a:cubicBezTo>
                  <a:cubicBezTo>
                    <a:pt x="4594" y="2686"/>
                    <a:pt x="4660" y="2714"/>
                    <a:pt x="4694" y="2728"/>
                  </a:cubicBezTo>
                  <a:cubicBezTo>
                    <a:pt x="4716" y="2742"/>
                    <a:pt x="4694" y="2785"/>
                    <a:pt x="4705" y="2799"/>
                  </a:cubicBezTo>
                  <a:cubicBezTo>
                    <a:pt x="4716" y="2813"/>
                    <a:pt x="4649" y="2742"/>
                    <a:pt x="4627" y="2742"/>
                  </a:cubicBezTo>
                  <a:cubicBezTo>
                    <a:pt x="4605" y="2728"/>
                    <a:pt x="4627" y="2771"/>
                    <a:pt x="4627" y="2799"/>
                  </a:cubicBezTo>
                  <a:cubicBezTo>
                    <a:pt x="4627" y="2813"/>
                    <a:pt x="4616" y="2771"/>
                    <a:pt x="4594" y="2757"/>
                  </a:cubicBezTo>
                  <a:cubicBezTo>
                    <a:pt x="4583" y="2742"/>
                    <a:pt x="4583" y="2827"/>
                    <a:pt x="4561" y="2827"/>
                  </a:cubicBezTo>
                  <a:cubicBezTo>
                    <a:pt x="4527" y="2841"/>
                    <a:pt x="4549" y="2771"/>
                    <a:pt x="4549" y="2757"/>
                  </a:cubicBezTo>
                  <a:cubicBezTo>
                    <a:pt x="4561" y="2742"/>
                    <a:pt x="4538" y="2785"/>
                    <a:pt x="4516" y="2813"/>
                  </a:cubicBezTo>
                  <a:cubicBezTo>
                    <a:pt x="4494" y="2841"/>
                    <a:pt x="4494" y="2813"/>
                    <a:pt x="4505" y="2785"/>
                  </a:cubicBezTo>
                  <a:cubicBezTo>
                    <a:pt x="4505" y="2757"/>
                    <a:pt x="4483" y="2742"/>
                    <a:pt x="4450" y="2742"/>
                  </a:cubicBezTo>
                  <a:cubicBezTo>
                    <a:pt x="4405" y="2742"/>
                    <a:pt x="4439" y="2700"/>
                    <a:pt x="4439" y="2672"/>
                  </a:cubicBezTo>
                  <a:cubicBezTo>
                    <a:pt x="4439" y="2643"/>
                    <a:pt x="4405" y="2686"/>
                    <a:pt x="4394" y="2714"/>
                  </a:cubicBezTo>
                  <a:cubicBezTo>
                    <a:pt x="4372" y="2757"/>
                    <a:pt x="4361" y="2742"/>
                    <a:pt x="4383" y="2799"/>
                  </a:cubicBezTo>
                  <a:cubicBezTo>
                    <a:pt x="4394" y="2841"/>
                    <a:pt x="4339" y="2813"/>
                    <a:pt x="4328" y="2841"/>
                  </a:cubicBezTo>
                  <a:cubicBezTo>
                    <a:pt x="4317" y="2870"/>
                    <a:pt x="4339" y="2870"/>
                    <a:pt x="4372" y="2884"/>
                  </a:cubicBezTo>
                  <a:cubicBezTo>
                    <a:pt x="4394" y="2898"/>
                    <a:pt x="4383" y="2940"/>
                    <a:pt x="4383" y="2954"/>
                  </a:cubicBezTo>
                  <a:cubicBezTo>
                    <a:pt x="4394" y="2969"/>
                    <a:pt x="4328" y="2954"/>
                    <a:pt x="4317" y="2969"/>
                  </a:cubicBezTo>
                  <a:cubicBezTo>
                    <a:pt x="4317" y="2997"/>
                    <a:pt x="4294" y="3011"/>
                    <a:pt x="4272" y="3025"/>
                  </a:cubicBezTo>
                  <a:cubicBezTo>
                    <a:pt x="4239" y="3025"/>
                    <a:pt x="4250" y="3039"/>
                    <a:pt x="4272" y="3053"/>
                  </a:cubicBezTo>
                  <a:cubicBezTo>
                    <a:pt x="4294" y="3082"/>
                    <a:pt x="4272" y="3082"/>
                    <a:pt x="4250" y="3082"/>
                  </a:cubicBezTo>
                  <a:cubicBezTo>
                    <a:pt x="4239" y="3068"/>
                    <a:pt x="4206" y="3096"/>
                    <a:pt x="4184" y="3110"/>
                  </a:cubicBezTo>
                  <a:cubicBezTo>
                    <a:pt x="4172" y="3124"/>
                    <a:pt x="4139" y="3138"/>
                    <a:pt x="4128" y="3110"/>
                  </a:cubicBezTo>
                  <a:cubicBezTo>
                    <a:pt x="4106" y="3096"/>
                    <a:pt x="4073" y="3096"/>
                    <a:pt x="4073" y="3124"/>
                  </a:cubicBezTo>
                  <a:cubicBezTo>
                    <a:pt x="4073" y="3166"/>
                    <a:pt x="4039" y="3195"/>
                    <a:pt x="4039" y="3209"/>
                  </a:cubicBezTo>
                  <a:cubicBezTo>
                    <a:pt x="4039" y="3223"/>
                    <a:pt x="4073" y="3223"/>
                    <a:pt x="4106" y="3209"/>
                  </a:cubicBezTo>
                  <a:cubicBezTo>
                    <a:pt x="4139" y="3195"/>
                    <a:pt x="4095" y="3237"/>
                    <a:pt x="4073" y="3280"/>
                  </a:cubicBezTo>
                  <a:cubicBezTo>
                    <a:pt x="4050" y="3308"/>
                    <a:pt x="4084" y="3294"/>
                    <a:pt x="4117" y="3280"/>
                  </a:cubicBezTo>
                  <a:cubicBezTo>
                    <a:pt x="4139" y="3265"/>
                    <a:pt x="4128" y="3308"/>
                    <a:pt x="4106" y="3322"/>
                  </a:cubicBezTo>
                  <a:cubicBezTo>
                    <a:pt x="4073" y="3336"/>
                    <a:pt x="4039" y="3336"/>
                    <a:pt x="4028" y="3379"/>
                  </a:cubicBezTo>
                  <a:cubicBezTo>
                    <a:pt x="4006" y="3407"/>
                    <a:pt x="4062" y="3407"/>
                    <a:pt x="4095" y="3407"/>
                  </a:cubicBezTo>
                  <a:cubicBezTo>
                    <a:pt x="4139" y="3421"/>
                    <a:pt x="3973" y="3393"/>
                    <a:pt x="3984" y="3435"/>
                  </a:cubicBezTo>
                  <a:cubicBezTo>
                    <a:pt x="3995" y="3463"/>
                    <a:pt x="3951" y="3492"/>
                    <a:pt x="3951" y="3506"/>
                  </a:cubicBezTo>
                  <a:cubicBezTo>
                    <a:pt x="3951" y="3534"/>
                    <a:pt x="3995" y="3520"/>
                    <a:pt x="4017" y="3520"/>
                  </a:cubicBezTo>
                  <a:cubicBezTo>
                    <a:pt x="4039" y="3520"/>
                    <a:pt x="3962" y="3562"/>
                    <a:pt x="3940" y="3562"/>
                  </a:cubicBezTo>
                  <a:cubicBezTo>
                    <a:pt x="3917" y="3562"/>
                    <a:pt x="3873" y="3605"/>
                    <a:pt x="3884" y="3633"/>
                  </a:cubicBezTo>
                  <a:cubicBezTo>
                    <a:pt x="3884" y="3661"/>
                    <a:pt x="3851" y="3675"/>
                    <a:pt x="3829" y="3704"/>
                  </a:cubicBezTo>
                  <a:cubicBezTo>
                    <a:pt x="3807" y="3732"/>
                    <a:pt x="3784" y="3774"/>
                    <a:pt x="3784" y="3803"/>
                  </a:cubicBezTo>
                  <a:cubicBezTo>
                    <a:pt x="3795" y="3817"/>
                    <a:pt x="3807" y="3803"/>
                    <a:pt x="3851" y="3845"/>
                  </a:cubicBezTo>
                  <a:cubicBezTo>
                    <a:pt x="3895" y="3873"/>
                    <a:pt x="3818" y="3845"/>
                    <a:pt x="3784" y="3845"/>
                  </a:cubicBezTo>
                  <a:cubicBezTo>
                    <a:pt x="3762" y="3845"/>
                    <a:pt x="3740" y="3887"/>
                    <a:pt x="3762" y="3902"/>
                  </a:cubicBezTo>
                  <a:cubicBezTo>
                    <a:pt x="3784" y="3916"/>
                    <a:pt x="3762" y="3930"/>
                    <a:pt x="3762" y="3972"/>
                  </a:cubicBezTo>
                  <a:cubicBezTo>
                    <a:pt x="3762" y="4015"/>
                    <a:pt x="3729" y="4043"/>
                    <a:pt x="3707" y="4071"/>
                  </a:cubicBezTo>
                  <a:cubicBezTo>
                    <a:pt x="3685" y="4114"/>
                    <a:pt x="3729" y="4099"/>
                    <a:pt x="3751" y="4085"/>
                  </a:cubicBezTo>
                  <a:cubicBezTo>
                    <a:pt x="3773" y="4071"/>
                    <a:pt x="3707" y="4142"/>
                    <a:pt x="3685" y="4156"/>
                  </a:cubicBezTo>
                  <a:cubicBezTo>
                    <a:pt x="3662" y="4184"/>
                    <a:pt x="3640" y="4184"/>
                    <a:pt x="3640" y="4227"/>
                  </a:cubicBezTo>
                  <a:cubicBezTo>
                    <a:pt x="3640" y="4255"/>
                    <a:pt x="3607" y="4227"/>
                    <a:pt x="3574" y="4227"/>
                  </a:cubicBezTo>
                  <a:cubicBezTo>
                    <a:pt x="3540" y="4227"/>
                    <a:pt x="3507" y="4340"/>
                    <a:pt x="3485" y="4354"/>
                  </a:cubicBezTo>
                  <a:cubicBezTo>
                    <a:pt x="3474" y="4382"/>
                    <a:pt x="3441" y="4425"/>
                    <a:pt x="3430" y="4439"/>
                  </a:cubicBezTo>
                  <a:cubicBezTo>
                    <a:pt x="3418" y="4453"/>
                    <a:pt x="3474" y="4481"/>
                    <a:pt x="3496" y="4481"/>
                  </a:cubicBezTo>
                  <a:cubicBezTo>
                    <a:pt x="3529" y="4481"/>
                    <a:pt x="3574" y="4453"/>
                    <a:pt x="3585" y="4439"/>
                  </a:cubicBezTo>
                  <a:cubicBezTo>
                    <a:pt x="3607" y="4425"/>
                    <a:pt x="3529" y="4509"/>
                    <a:pt x="3496" y="4524"/>
                  </a:cubicBezTo>
                  <a:cubicBezTo>
                    <a:pt x="3474" y="4538"/>
                    <a:pt x="3463" y="4495"/>
                    <a:pt x="3452" y="4495"/>
                  </a:cubicBezTo>
                  <a:cubicBezTo>
                    <a:pt x="3441" y="4495"/>
                    <a:pt x="3430" y="4524"/>
                    <a:pt x="3418" y="4538"/>
                  </a:cubicBezTo>
                  <a:cubicBezTo>
                    <a:pt x="3407" y="4552"/>
                    <a:pt x="3352" y="4538"/>
                    <a:pt x="3330" y="4552"/>
                  </a:cubicBezTo>
                  <a:cubicBezTo>
                    <a:pt x="3319" y="4566"/>
                    <a:pt x="3296" y="4594"/>
                    <a:pt x="3308" y="4623"/>
                  </a:cubicBezTo>
                  <a:cubicBezTo>
                    <a:pt x="3319" y="4651"/>
                    <a:pt x="3308" y="4665"/>
                    <a:pt x="3319" y="4693"/>
                  </a:cubicBezTo>
                  <a:cubicBezTo>
                    <a:pt x="3330" y="4736"/>
                    <a:pt x="3296" y="4679"/>
                    <a:pt x="3263" y="4679"/>
                  </a:cubicBezTo>
                  <a:cubicBezTo>
                    <a:pt x="3230" y="4665"/>
                    <a:pt x="3230" y="4693"/>
                    <a:pt x="3197" y="4721"/>
                  </a:cubicBezTo>
                  <a:cubicBezTo>
                    <a:pt x="3175" y="4736"/>
                    <a:pt x="3119" y="4721"/>
                    <a:pt x="3097" y="4736"/>
                  </a:cubicBezTo>
                  <a:cubicBezTo>
                    <a:pt x="3075" y="4750"/>
                    <a:pt x="3108" y="4764"/>
                    <a:pt x="3130" y="4778"/>
                  </a:cubicBezTo>
                  <a:cubicBezTo>
                    <a:pt x="3163" y="4806"/>
                    <a:pt x="3119" y="4792"/>
                    <a:pt x="3075" y="4778"/>
                  </a:cubicBezTo>
                  <a:cubicBezTo>
                    <a:pt x="3030" y="4778"/>
                    <a:pt x="3053" y="4806"/>
                    <a:pt x="3041" y="4835"/>
                  </a:cubicBezTo>
                  <a:cubicBezTo>
                    <a:pt x="3041" y="4863"/>
                    <a:pt x="2986" y="4849"/>
                    <a:pt x="2975" y="4863"/>
                  </a:cubicBezTo>
                  <a:cubicBezTo>
                    <a:pt x="2953" y="4891"/>
                    <a:pt x="3008" y="4905"/>
                    <a:pt x="2986" y="4905"/>
                  </a:cubicBezTo>
                  <a:cubicBezTo>
                    <a:pt x="2964" y="4905"/>
                    <a:pt x="2919" y="4919"/>
                    <a:pt x="2942" y="4948"/>
                  </a:cubicBezTo>
                  <a:cubicBezTo>
                    <a:pt x="2964" y="4990"/>
                    <a:pt x="2953" y="4990"/>
                    <a:pt x="2975" y="5047"/>
                  </a:cubicBezTo>
                  <a:cubicBezTo>
                    <a:pt x="2997" y="5103"/>
                    <a:pt x="3030" y="5089"/>
                    <a:pt x="2986" y="5089"/>
                  </a:cubicBezTo>
                  <a:cubicBezTo>
                    <a:pt x="2931" y="5089"/>
                    <a:pt x="2942" y="5103"/>
                    <a:pt x="2964" y="5146"/>
                  </a:cubicBezTo>
                  <a:cubicBezTo>
                    <a:pt x="2986" y="5174"/>
                    <a:pt x="2975" y="5160"/>
                    <a:pt x="2931" y="5188"/>
                  </a:cubicBezTo>
                  <a:cubicBezTo>
                    <a:pt x="2875" y="5202"/>
                    <a:pt x="2931" y="5202"/>
                    <a:pt x="2953" y="5230"/>
                  </a:cubicBezTo>
                  <a:cubicBezTo>
                    <a:pt x="2975" y="5259"/>
                    <a:pt x="2931" y="5273"/>
                    <a:pt x="2953" y="5287"/>
                  </a:cubicBezTo>
                  <a:cubicBezTo>
                    <a:pt x="2986" y="5287"/>
                    <a:pt x="2919" y="5329"/>
                    <a:pt x="2953" y="5358"/>
                  </a:cubicBezTo>
                  <a:cubicBezTo>
                    <a:pt x="2997" y="5386"/>
                    <a:pt x="2986" y="5358"/>
                    <a:pt x="3019" y="5315"/>
                  </a:cubicBezTo>
                  <a:cubicBezTo>
                    <a:pt x="3053" y="5287"/>
                    <a:pt x="3019" y="5343"/>
                    <a:pt x="2997" y="5400"/>
                  </a:cubicBezTo>
                  <a:cubicBezTo>
                    <a:pt x="2975" y="5442"/>
                    <a:pt x="2975" y="5386"/>
                    <a:pt x="2931" y="5400"/>
                  </a:cubicBezTo>
                  <a:cubicBezTo>
                    <a:pt x="2886" y="5414"/>
                    <a:pt x="2942" y="5442"/>
                    <a:pt x="2953" y="5499"/>
                  </a:cubicBezTo>
                  <a:cubicBezTo>
                    <a:pt x="2953" y="5541"/>
                    <a:pt x="2953" y="5527"/>
                    <a:pt x="2986" y="5527"/>
                  </a:cubicBezTo>
                  <a:cubicBezTo>
                    <a:pt x="3019" y="5527"/>
                    <a:pt x="3019" y="5513"/>
                    <a:pt x="3041" y="5499"/>
                  </a:cubicBezTo>
                  <a:cubicBezTo>
                    <a:pt x="3053" y="5471"/>
                    <a:pt x="3030" y="5541"/>
                    <a:pt x="3030" y="5584"/>
                  </a:cubicBezTo>
                  <a:cubicBezTo>
                    <a:pt x="3041" y="5612"/>
                    <a:pt x="3008" y="5570"/>
                    <a:pt x="2975" y="5598"/>
                  </a:cubicBezTo>
                  <a:cubicBezTo>
                    <a:pt x="2953" y="5612"/>
                    <a:pt x="2975" y="5654"/>
                    <a:pt x="2986" y="5683"/>
                  </a:cubicBezTo>
                  <a:cubicBezTo>
                    <a:pt x="3008" y="5697"/>
                    <a:pt x="3053" y="5739"/>
                    <a:pt x="3075" y="5768"/>
                  </a:cubicBezTo>
                  <a:cubicBezTo>
                    <a:pt x="3108" y="5796"/>
                    <a:pt x="3152" y="5796"/>
                    <a:pt x="3197" y="5782"/>
                  </a:cubicBezTo>
                  <a:cubicBezTo>
                    <a:pt x="3230" y="5753"/>
                    <a:pt x="3219" y="5796"/>
                    <a:pt x="3252" y="5768"/>
                  </a:cubicBezTo>
                  <a:cubicBezTo>
                    <a:pt x="3285" y="5739"/>
                    <a:pt x="3330" y="5697"/>
                    <a:pt x="3374" y="5612"/>
                  </a:cubicBezTo>
                  <a:cubicBezTo>
                    <a:pt x="3418" y="5541"/>
                    <a:pt x="3430" y="5541"/>
                    <a:pt x="3463" y="5541"/>
                  </a:cubicBezTo>
                  <a:cubicBezTo>
                    <a:pt x="3496" y="5527"/>
                    <a:pt x="3496" y="5513"/>
                    <a:pt x="3496" y="5457"/>
                  </a:cubicBezTo>
                  <a:cubicBezTo>
                    <a:pt x="3507" y="5457"/>
                    <a:pt x="3507" y="5457"/>
                    <a:pt x="3507" y="5457"/>
                  </a:cubicBezTo>
                  <a:cubicBezTo>
                    <a:pt x="3507" y="5457"/>
                    <a:pt x="3507" y="5457"/>
                    <a:pt x="3507" y="5457"/>
                  </a:cubicBezTo>
                  <a:cubicBezTo>
                    <a:pt x="3507" y="5457"/>
                    <a:pt x="3507" y="5457"/>
                    <a:pt x="3507" y="5457"/>
                  </a:cubicBezTo>
                  <a:cubicBezTo>
                    <a:pt x="3507" y="5457"/>
                    <a:pt x="3507" y="5457"/>
                    <a:pt x="3507" y="5457"/>
                  </a:cubicBezTo>
                  <a:cubicBezTo>
                    <a:pt x="3507" y="5457"/>
                    <a:pt x="3507" y="5471"/>
                    <a:pt x="3507" y="5471"/>
                  </a:cubicBezTo>
                  <a:cubicBezTo>
                    <a:pt x="3507" y="5471"/>
                    <a:pt x="3507" y="5471"/>
                    <a:pt x="3507" y="5471"/>
                  </a:cubicBezTo>
                  <a:cubicBezTo>
                    <a:pt x="3507" y="5485"/>
                    <a:pt x="3518" y="5485"/>
                    <a:pt x="3518" y="5485"/>
                  </a:cubicBezTo>
                  <a:cubicBezTo>
                    <a:pt x="3518" y="5499"/>
                    <a:pt x="3518" y="5499"/>
                    <a:pt x="3518" y="5513"/>
                  </a:cubicBezTo>
                  <a:cubicBezTo>
                    <a:pt x="3518" y="5513"/>
                    <a:pt x="3518" y="5513"/>
                    <a:pt x="3518" y="5513"/>
                  </a:cubicBezTo>
                  <a:cubicBezTo>
                    <a:pt x="3518" y="5527"/>
                    <a:pt x="3529" y="5527"/>
                    <a:pt x="3529" y="5541"/>
                  </a:cubicBezTo>
                  <a:cubicBezTo>
                    <a:pt x="3529" y="5541"/>
                    <a:pt x="3529" y="5541"/>
                    <a:pt x="3529" y="5541"/>
                  </a:cubicBezTo>
                  <a:cubicBezTo>
                    <a:pt x="3529" y="5555"/>
                    <a:pt x="3529" y="5555"/>
                    <a:pt x="3540" y="5570"/>
                  </a:cubicBezTo>
                  <a:cubicBezTo>
                    <a:pt x="3540" y="5570"/>
                    <a:pt x="3540" y="5570"/>
                    <a:pt x="3540" y="5570"/>
                  </a:cubicBezTo>
                  <a:cubicBezTo>
                    <a:pt x="3540" y="5570"/>
                    <a:pt x="3540" y="5584"/>
                    <a:pt x="3540" y="5584"/>
                  </a:cubicBezTo>
                  <a:cubicBezTo>
                    <a:pt x="3563" y="5626"/>
                    <a:pt x="3552" y="5725"/>
                    <a:pt x="3574" y="5753"/>
                  </a:cubicBezTo>
                  <a:cubicBezTo>
                    <a:pt x="3585" y="5782"/>
                    <a:pt x="3596" y="5782"/>
                    <a:pt x="3629" y="5753"/>
                  </a:cubicBezTo>
                  <a:cubicBezTo>
                    <a:pt x="3662" y="5725"/>
                    <a:pt x="3618" y="5866"/>
                    <a:pt x="3607" y="5895"/>
                  </a:cubicBezTo>
                  <a:cubicBezTo>
                    <a:pt x="3607" y="5937"/>
                    <a:pt x="3662" y="6022"/>
                    <a:pt x="3673" y="6064"/>
                  </a:cubicBezTo>
                  <a:cubicBezTo>
                    <a:pt x="3696" y="6107"/>
                    <a:pt x="3707" y="6177"/>
                    <a:pt x="3718" y="6206"/>
                  </a:cubicBezTo>
                  <a:cubicBezTo>
                    <a:pt x="3718" y="6234"/>
                    <a:pt x="3685" y="6319"/>
                    <a:pt x="3696" y="6319"/>
                  </a:cubicBezTo>
                  <a:cubicBezTo>
                    <a:pt x="3718" y="6319"/>
                    <a:pt x="3762" y="6361"/>
                    <a:pt x="3807" y="6361"/>
                  </a:cubicBezTo>
                  <a:cubicBezTo>
                    <a:pt x="3851" y="6361"/>
                    <a:pt x="3862" y="6347"/>
                    <a:pt x="3873" y="6319"/>
                  </a:cubicBezTo>
                  <a:cubicBezTo>
                    <a:pt x="3884" y="6276"/>
                    <a:pt x="3873" y="6248"/>
                    <a:pt x="3940" y="6206"/>
                  </a:cubicBezTo>
                  <a:cubicBezTo>
                    <a:pt x="3995" y="6149"/>
                    <a:pt x="4017" y="6192"/>
                    <a:pt x="4039" y="6177"/>
                  </a:cubicBezTo>
                  <a:cubicBezTo>
                    <a:pt x="4062" y="6177"/>
                    <a:pt x="4117" y="5980"/>
                    <a:pt x="4128" y="5923"/>
                  </a:cubicBezTo>
                  <a:cubicBezTo>
                    <a:pt x="4139" y="5852"/>
                    <a:pt x="4139" y="5782"/>
                    <a:pt x="4139" y="5753"/>
                  </a:cubicBezTo>
                  <a:cubicBezTo>
                    <a:pt x="4150" y="5725"/>
                    <a:pt x="4217" y="5612"/>
                    <a:pt x="4228" y="5598"/>
                  </a:cubicBezTo>
                  <a:cubicBezTo>
                    <a:pt x="4250" y="5570"/>
                    <a:pt x="4261" y="5598"/>
                    <a:pt x="4272" y="5598"/>
                  </a:cubicBezTo>
                  <a:cubicBezTo>
                    <a:pt x="4283" y="5584"/>
                    <a:pt x="4317" y="5485"/>
                    <a:pt x="4339" y="5471"/>
                  </a:cubicBezTo>
                  <a:cubicBezTo>
                    <a:pt x="4350" y="5457"/>
                    <a:pt x="4372" y="5428"/>
                    <a:pt x="4372" y="5400"/>
                  </a:cubicBezTo>
                  <a:cubicBezTo>
                    <a:pt x="4372" y="5372"/>
                    <a:pt x="4350" y="5315"/>
                    <a:pt x="4339" y="5273"/>
                  </a:cubicBezTo>
                  <a:cubicBezTo>
                    <a:pt x="4339" y="5230"/>
                    <a:pt x="4294" y="5216"/>
                    <a:pt x="4250" y="5216"/>
                  </a:cubicBezTo>
                  <a:cubicBezTo>
                    <a:pt x="4217" y="5216"/>
                    <a:pt x="4206" y="5174"/>
                    <a:pt x="4184" y="5131"/>
                  </a:cubicBezTo>
                  <a:cubicBezTo>
                    <a:pt x="4161" y="5089"/>
                    <a:pt x="4195" y="5018"/>
                    <a:pt x="4217" y="4990"/>
                  </a:cubicBezTo>
                  <a:cubicBezTo>
                    <a:pt x="4228" y="4962"/>
                    <a:pt x="4228" y="4863"/>
                    <a:pt x="4228" y="4835"/>
                  </a:cubicBezTo>
                  <a:cubicBezTo>
                    <a:pt x="4239" y="4806"/>
                    <a:pt x="4195" y="4778"/>
                    <a:pt x="4195" y="4750"/>
                  </a:cubicBezTo>
                  <a:cubicBezTo>
                    <a:pt x="4195" y="4721"/>
                    <a:pt x="4228" y="4764"/>
                    <a:pt x="4250" y="4764"/>
                  </a:cubicBezTo>
                  <a:cubicBezTo>
                    <a:pt x="4283" y="4764"/>
                    <a:pt x="4339" y="4665"/>
                    <a:pt x="4361" y="4637"/>
                  </a:cubicBezTo>
                  <a:cubicBezTo>
                    <a:pt x="4372" y="4608"/>
                    <a:pt x="4394" y="4538"/>
                    <a:pt x="4405" y="4524"/>
                  </a:cubicBezTo>
                  <a:cubicBezTo>
                    <a:pt x="4405" y="4509"/>
                    <a:pt x="4483" y="4467"/>
                    <a:pt x="4505" y="4453"/>
                  </a:cubicBezTo>
                  <a:cubicBezTo>
                    <a:pt x="4516" y="4439"/>
                    <a:pt x="4572" y="4425"/>
                    <a:pt x="4583" y="4382"/>
                  </a:cubicBezTo>
                  <a:cubicBezTo>
                    <a:pt x="4583" y="4340"/>
                    <a:pt x="4638" y="4283"/>
                    <a:pt x="4660" y="4255"/>
                  </a:cubicBezTo>
                  <a:cubicBezTo>
                    <a:pt x="4683" y="4227"/>
                    <a:pt x="4638" y="4213"/>
                    <a:pt x="4627" y="4170"/>
                  </a:cubicBezTo>
                  <a:cubicBezTo>
                    <a:pt x="4605" y="4142"/>
                    <a:pt x="4627" y="4142"/>
                    <a:pt x="4638" y="4114"/>
                  </a:cubicBezTo>
                  <a:cubicBezTo>
                    <a:pt x="4660" y="4099"/>
                    <a:pt x="4660" y="4085"/>
                    <a:pt x="4660" y="4071"/>
                  </a:cubicBezTo>
                  <a:cubicBezTo>
                    <a:pt x="4671" y="4057"/>
                    <a:pt x="4694" y="4043"/>
                    <a:pt x="4727" y="4015"/>
                  </a:cubicBezTo>
                  <a:cubicBezTo>
                    <a:pt x="4749" y="3986"/>
                    <a:pt x="4727" y="3986"/>
                    <a:pt x="4727" y="3958"/>
                  </a:cubicBezTo>
                  <a:cubicBezTo>
                    <a:pt x="4738" y="3930"/>
                    <a:pt x="4782" y="3944"/>
                    <a:pt x="4827" y="3958"/>
                  </a:cubicBezTo>
                  <a:cubicBezTo>
                    <a:pt x="4838" y="3958"/>
                    <a:pt x="4838" y="3958"/>
                    <a:pt x="4849" y="3958"/>
                  </a:cubicBezTo>
                  <a:cubicBezTo>
                    <a:pt x="4849" y="3958"/>
                    <a:pt x="4860" y="3958"/>
                    <a:pt x="4860" y="3958"/>
                  </a:cubicBezTo>
                  <a:cubicBezTo>
                    <a:pt x="4860" y="3958"/>
                    <a:pt x="4871" y="3958"/>
                    <a:pt x="4871" y="3958"/>
                  </a:cubicBezTo>
                  <a:cubicBezTo>
                    <a:pt x="4882" y="3958"/>
                    <a:pt x="4882" y="3958"/>
                    <a:pt x="4882" y="3958"/>
                  </a:cubicBezTo>
                  <a:cubicBezTo>
                    <a:pt x="4893" y="3958"/>
                    <a:pt x="4904" y="3944"/>
                    <a:pt x="4904" y="3944"/>
                  </a:cubicBezTo>
                  <a:cubicBezTo>
                    <a:pt x="4915" y="3944"/>
                    <a:pt x="4926" y="3944"/>
                    <a:pt x="4926" y="3944"/>
                  </a:cubicBezTo>
                  <a:cubicBezTo>
                    <a:pt x="4971" y="3944"/>
                    <a:pt x="4993" y="3986"/>
                    <a:pt x="5004" y="4015"/>
                  </a:cubicBezTo>
                  <a:cubicBezTo>
                    <a:pt x="5026" y="4043"/>
                    <a:pt x="5015" y="4142"/>
                    <a:pt x="4982" y="4142"/>
                  </a:cubicBezTo>
                  <a:cubicBezTo>
                    <a:pt x="4960" y="4156"/>
                    <a:pt x="4893" y="4269"/>
                    <a:pt x="4882" y="4312"/>
                  </a:cubicBezTo>
                  <a:cubicBezTo>
                    <a:pt x="4871" y="4340"/>
                    <a:pt x="4760" y="4453"/>
                    <a:pt x="4749" y="4495"/>
                  </a:cubicBezTo>
                  <a:cubicBezTo>
                    <a:pt x="4727" y="4552"/>
                    <a:pt x="4638" y="4651"/>
                    <a:pt x="4616" y="4679"/>
                  </a:cubicBezTo>
                  <a:cubicBezTo>
                    <a:pt x="4583" y="4721"/>
                    <a:pt x="4605" y="4721"/>
                    <a:pt x="4616" y="4778"/>
                  </a:cubicBezTo>
                  <a:cubicBezTo>
                    <a:pt x="4627" y="4835"/>
                    <a:pt x="4660" y="4990"/>
                    <a:pt x="4649" y="5018"/>
                  </a:cubicBezTo>
                  <a:cubicBezTo>
                    <a:pt x="4638" y="5061"/>
                    <a:pt x="4627" y="5117"/>
                    <a:pt x="4627" y="5146"/>
                  </a:cubicBezTo>
                  <a:cubicBezTo>
                    <a:pt x="4627" y="5174"/>
                    <a:pt x="4638" y="5216"/>
                    <a:pt x="4671" y="5216"/>
                  </a:cubicBezTo>
                  <a:cubicBezTo>
                    <a:pt x="4694" y="5216"/>
                    <a:pt x="4738" y="5245"/>
                    <a:pt x="4738" y="5273"/>
                  </a:cubicBezTo>
                  <a:cubicBezTo>
                    <a:pt x="4738" y="5301"/>
                    <a:pt x="4749" y="5329"/>
                    <a:pt x="4782" y="5343"/>
                  </a:cubicBezTo>
                  <a:cubicBezTo>
                    <a:pt x="4816" y="5358"/>
                    <a:pt x="4882" y="5358"/>
                    <a:pt x="4904" y="5343"/>
                  </a:cubicBezTo>
                  <a:cubicBezTo>
                    <a:pt x="4915" y="5329"/>
                    <a:pt x="4938" y="5301"/>
                    <a:pt x="5004" y="5301"/>
                  </a:cubicBezTo>
                  <a:cubicBezTo>
                    <a:pt x="5060" y="5287"/>
                    <a:pt x="5126" y="5287"/>
                    <a:pt x="5159" y="5259"/>
                  </a:cubicBezTo>
                  <a:cubicBezTo>
                    <a:pt x="5181" y="5230"/>
                    <a:pt x="5215" y="5230"/>
                    <a:pt x="5226" y="5245"/>
                  </a:cubicBezTo>
                  <a:cubicBezTo>
                    <a:pt x="5237" y="5245"/>
                    <a:pt x="5248" y="5245"/>
                    <a:pt x="5248" y="5245"/>
                  </a:cubicBezTo>
                  <a:cubicBezTo>
                    <a:pt x="5248" y="5245"/>
                    <a:pt x="5259" y="5245"/>
                    <a:pt x="5259" y="5245"/>
                  </a:cubicBezTo>
                  <a:cubicBezTo>
                    <a:pt x="5270" y="5245"/>
                    <a:pt x="5292" y="5245"/>
                    <a:pt x="5315" y="5230"/>
                  </a:cubicBezTo>
                  <a:cubicBezTo>
                    <a:pt x="5348" y="5216"/>
                    <a:pt x="5370" y="5202"/>
                    <a:pt x="5359" y="5259"/>
                  </a:cubicBezTo>
                  <a:cubicBezTo>
                    <a:pt x="5348" y="5315"/>
                    <a:pt x="5403" y="5287"/>
                    <a:pt x="5425" y="5301"/>
                  </a:cubicBezTo>
                  <a:cubicBezTo>
                    <a:pt x="5459" y="5315"/>
                    <a:pt x="5470" y="5372"/>
                    <a:pt x="5425" y="5372"/>
                  </a:cubicBezTo>
                  <a:cubicBezTo>
                    <a:pt x="5381" y="5386"/>
                    <a:pt x="5315" y="5386"/>
                    <a:pt x="5315" y="5414"/>
                  </a:cubicBezTo>
                  <a:cubicBezTo>
                    <a:pt x="5326" y="5414"/>
                    <a:pt x="5326" y="5428"/>
                    <a:pt x="5326" y="5428"/>
                  </a:cubicBezTo>
                  <a:cubicBezTo>
                    <a:pt x="5326" y="5428"/>
                    <a:pt x="5326" y="5428"/>
                    <a:pt x="5326" y="5428"/>
                  </a:cubicBezTo>
                  <a:cubicBezTo>
                    <a:pt x="5326" y="5442"/>
                    <a:pt x="5326" y="5457"/>
                    <a:pt x="5303" y="5457"/>
                  </a:cubicBezTo>
                  <a:cubicBezTo>
                    <a:pt x="5292" y="5457"/>
                    <a:pt x="5292" y="5457"/>
                    <a:pt x="5281" y="5457"/>
                  </a:cubicBezTo>
                  <a:cubicBezTo>
                    <a:pt x="5281" y="5457"/>
                    <a:pt x="5270" y="5457"/>
                    <a:pt x="5270" y="5457"/>
                  </a:cubicBezTo>
                  <a:cubicBezTo>
                    <a:pt x="5204" y="5457"/>
                    <a:pt x="5071" y="5457"/>
                    <a:pt x="5015" y="5457"/>
                  </a:cubicBezTo>
                  <a:cubicBezTo>
                    <a:pt x="4960" y="5457"/>
                    <a:pt x="4860" y="5513"/>
                    <a:pt x="4849" y="5570"/>
                  </a:cubicBezTo>
                  <a:cubicBezTo>
                    <a:pt x="4849" y="5626"/>
                    <a:pt x="4871" y="5683"/>
                    <a:pt x="4904" y="5711"/>
                  </a:cubicBezTo>
                  <a:cubicBezTo>
                    <a:pt x="4904" y="5711"/>
                    <a:pt x="4915" y="5711"/>
                    <a:pt x="4915" y="5725"/>
                  </a:cubicBezTo>
                  <a:cubicBezTo>
                    <a:pt x="4915" y="5725"/>
                    <a:pt x="4915" y="5725"/>
                    <a:pt x="4915" y="5725"/>
                  </a:cubicBezTo>
                  <a:cubicBezTo>
                    <a:pt x="4926" y="5739"/>
                    <a:pt x="4926" y="5739"/>
                    <a:pt x="4926" y="5753"/>
                  </a:cubicBezTo>
                  <a:cubicBezTo>
                    <a:pt x="4926" y="5753"/>
                    <a:pt x="4926" y="5753"/>
                    <a:pt x="4926" y="5753"/>
                  </a:cubicBezTo>
                  <a:cubicBezTo>
                    <a:pt x="4938" y="5782"/>
                    <a:pt x="4938" y="5796"/>
                    <a:pt x="4938" y="5824"/>
                  </a:cubicBezTo>
                  <a:cubicBezTo>
                    <a:pt x="4938" y="5838"/>
                    <a:pt x="4938" y="5866"/>
                    <a:pt x="4938" y="5881"/>
                  </a:cubicBezTo>
                  <a:cubicBezTo>
                    <a:pt x="4938" y="5951"/>
                    <a:pt x="4893" y="6022"/>
                    <a:pt x="4860" y="6008"/>
                  </a:cubicBezTo>
                  <a:cubicBezTo>
                    <a:pt x="4827" y="6008"/>
                    <a:pt x="4749" y="5866"/>
                    <a:pt x="4727" y="5852"/>
                  </a:cubicBezTo>
                  <a:cubicBezTo>
                    <a:pt x="4694" y="5852"/>
                    <a:pt x="4638" y="5895"/>
                    <a:pt x="4638" y="5923"/>
                  </a:cubicBezTo>
                  <a:cubicBezTo>
                    <a:pt x="4627" y="5951"/>
                    <a:pt x="4616" y="6008"/>
                    <a:pt x="4594" y="6036"/>
                  </a:cubicBezTo>
                  <a:cubicBezTo>
                    <a:pt x="4583" y="6050"/>
                    <a:pt x="4583" y="6093"/>
                    <a:pt x="4583" y="6135"/>
                  </a:cubicBezTo>
                  <a:cubicBezTo>
                    <a:pt x="4583" y="6163"/>
                    <a:pt x="4583" y="6192"/>
                    <a:pt x="4572" y="6206"/>
                  </a:cubicBezTo>
                  <a:cubicBezTo>
                    <a:pt x="4572" y="6206"/>
                    <a:pt x="4572" y="6206"/>
                    <a:pt x="4572" y="6206"/>
                  </a:cubicBezTo>
                  <a:cubicBezTo>
                    <a:pt x="4572" y="6234"/>
                    <a:pt x="4572" y="6262"/>
                    <a:pt x="4572" y="6291"/>
                  </a:cubicBezTo>
                  <a:cubicBezTo>
                    <a:pt x="4572" y="6305"/>
                    <a:pt x="4561" y="6319"/>
                    <a:pt x="4549" y="6333"/>
                  </a:cubicBezTo>
                  <a:cubicBezTo>
                    <a:pt x="4549" y="6333"/>
                    <a:pt x="4549" y="6333"/>
                    <a:pt x="4549" y="6333"/>
                  </a:cubicBezTo>
                  <a:cubicBezTo>
                    <a:pt x="4549" y="6347"/>
                    <a:pt x="4538" y="6361"/>
                    <a:pt x="4527" y="6375"/>
                  </a:cubicBezTo>
                  <a:cubicBezTo>
                    <a:pt x="4527" y="6375"/>
                    <a:pt x="4527" y="6375"/>
                    <a:pt x="4527" y="6375"/>
                  </a:cubicBezTo>
                  <a:cubicBezTo>
                    <a:pt x="4516" y="6390"/>
                    <a:pt x="4494" y="6404"/>
                    <a:pt x="4483" y="6418"/>
                  </a:cubicBezTo>
                  <a:cubicBezTo>
                    <a:pt x="4483" y="6432"/>
                    <a:pt x="4483" y="6432"/>
                    <a:pt x="4483" y="6432"/>
                  </a:cubicBezTo>
                  <a:cubicBezTo>
                    <a:pt x="4472" y="6432"/>
                    <a:pt x="4472" y="6446"/>
                    <a:pt x="4472" y="6446"/>
                  </a:cubicBezTo>
                  <a:cubicBezTo>
                    <a:pt x="4472" y="6446"/>
                    <a:pt x="4472" y="6446"/>
                    <a:pt x="4461" y="6460"/>
                  </a:cubicBezTo>
                  <a:cubicBezTo>
                    <a:pt x="4461" y="6460"/>
                    <a:pt x="4461" y="6474"/>
                    <a:pt x="4461" y="6488"/>
                  </a:cubicBezTo>
                  <a:cubicBezTo>
                    <a:pt x="4450" y="6488"/>
                    <a:pt x="4450" y="6488"/>
                    <a:pt x="4450" y="6488"/>
                  </a:cubicBezTo>
                  <a:cubicBezTo>
                    <a:pt x="4450" y="6503"/>
                    <a:pt x="4439" y="6503"/>
                    <a:pt x="4439" y="6517"/>
                  </a:cubicBezTo>
                  <a:cubicBezTo>
                    <a:pt x="4439" y="6517"/>
                    <a:pt x="4439" y="6517"/>
                    <a:pt x="4427" y="6517"/>
                  </a:cubicBezTo>
                  <a:cubicBezTo>
                    <a:pt x="4427" y="6517"/>
                    <a:pt x="4416" y="6531"/>
                    <a:pt x="4405" y="6531"/>
                  </a:cubicBezTo>
                  <a:cubicBezTo>
                    <a:pt x="4405" y="6531"/>
                    <a:pt x="4405" y="6531"/>
                    <a:pt x="4405" y="6531"/>
                  </a:cubicBezTo>
                  <a:cubicBezTo>
                    <a:pt x="4394" y="6545"/>
                    <a:pt x="4383" y="6545"/>
                    <a:pt x="4372" y="6545"/>
                  </a:cubicBezTo>
                  <a:cubicBezTo>
                    <a:pt x="4339" y="6545"/>
                    <a:pt x="4350" y="6474"/>
                    <a:pt x="4294" y="6474"/>
                  </a:cubicBezTo>
                  <a:cubicBezTo>
                    <a:pt x="4228" y="6474"/>
                    <a:pt x="4073" y="6517"/>
                    <a:pt x="4017" y="6559"/>
                  </a:cubicBezTo>
                  <a:cubicBezTo>
                    <a:pt x="4006" y="6559"/>
                    <a:pt x="3984" y="6573"/>
                    <a:pt x="3973" y="6573"/>
                  </a:cubicBezTo>
                  <a:cubicBezTo>
                    <a:pt x="3973" y="6587"/>
                    <a:pt x="3962" y="6587"/>
                    <a:pt x="3962" y="6587"/>
                  </a:cubicBezTo>
                  <a:cubicBezTo>
                    <a:pt x="3951" y="6587"/>
                    <a:pt x="3940" y="6587"/>
                    <a:pt x="3940" y="6587"/>
                  </a:cubicBezTo>
                  <a:cubicBezTo>
                    <a:pt x="3929" y="6602"/>
                    <a:pt x="3929" y="6602"/>
                    <a:pt x="3917" y="6602"/>
                  </a:cubicBezTo>
                  <a:cubicBezTo>
                    <a:pt x="3917" y="6602"/>
                    <a:pt x="3906" y="6602"/>
                    <a:pt x="3895" y="6602"/>
                  </a:cubicBezTo>
                  <a:cubicBezTo>
                    <a:pt x="3895" y="6602"/>
                    <a:pt x="3884" y="6602"/>
                    <a:pt x="3884" y="6602"/>
                  </a:cubicBezTo>
                  <a:cubicBezTo>
                    <a:pt x="3873" y="6602"/>
                    <a:pt x="3862" y="6602"/>
                    <a:pt x="3851" y="6602"/>
                  </a:cubicBezTo>
                  <a:cubicBezTo>
                    <a:pt x="3807" y="6602"/>
                    <a:pt x="3818" y="6531"/>
                    <a:pt x="3807" y="6517"/>
                  </a:cubicBezTo>
                  <a:cubicBezTo>
                    <a:pt x="3807" y="6517"/>
                    <a:pt x="3784" y="6545"/>
                    <a:pt x="3773" y="6573"/>
                  </a:cubicBezTo>
                  <a:cubicBezTo>
                    <a:pt x="3751" y="6602"/>
                    <a:pt x="3729" y="6531"/>
                    <a:pt x="3696" y="6531"/>
                  </a:cubicBezTo>
                  <a:cubicBezTo>
                    <a:pt x="3651" y="6531"/>
                    <a:pt x="3585" y="6602"/>
                    <a:pt x="3552" y="6602"/>
                  </a:cubicBezTo>
                  <a:cubicBezTo>
                    <a:pt x="3518" y="6616"/>
                    <a:pt x="3552" y="6559"/>
                    <a:pt x="3540" y="6531"/>
                  </a:cubicBezTo>
                  <a:cubicBezTo>
                    <a:pt x="3540" y="6503"/>
                    <a:pt x="3452" y="6573"/>
                    <a:pt x="3441" y="6559"/>
                  </a:cubicBezTo>
                  <a:cubicBezTo>
                    <a:pt x="3430" y="6559"/>
                    <a:pt x="3407" y="6517"/>
                    <a:pt x="3430" y="6503"/>
                  </a:cubicBezTo>
                  <a:cubicBezTo>
                    <a:pt x="3430" y="6503"/>
                    <a:pt x="3430" y="6503"/>
                    <a:pt x="3430" y="6503"/>
                  </a:cubicBezTo>
                  <a:cubicBezTo>
                    <a:pt x="3430" y="6488"/>
                    <a:pt x="3430" y="6488"/>
                    <a:pt x="3430" y="6488"/>
                  </a:cubicBezTo>
                  <a:cubicBezTo>
                    <a:pt x="3430" y="6488"/>
                    <a:pt x="3430" y="6488"/>
                    <a:pt x="3430" y="6488"/>
                  </a:cubicBezTo>
                  <a:cubicBezTo>
                    <a:pt x="3430" y="6474"/>
                    <a:pt x="3418" y="6474"/>
                    <a:pt x="3418" y="6474"/>
                  </a:cubicBezTo>
                  <a:cubicBezTo>
                    <a:pt x="3418" y="6474"/>
                    <a:pt x="3418" y="6474"/>
                    <a:pt x="3418" y="6460"/>
                  </a:cubicBezTo>
                  <a:cubicBezTo>
                    <a:pt x="3418" y="6460"/>
                    <a:pt x="3418" y="6460"/>
                    <a:pt x="3407" y="6446"/>
                  </a:cubicBezTo>
                  <a:cubicBezTo>
                    <a:pt x="3407" y="6446"/>
                    <a:pt x="3407" y="6446"/>
                    <a:pt x="3407" y="6446"/>
                  </a:cubicBezTo>
                  <a:cubicBezTo>
                    <a:pt x="3407" y="6446"/>
                    <a:pt x="3407" y="6446"/>
                    <a:pt x="3407" y="6446"/>
                  </a:cubicBezTo>
                  <a:cubicBezTo>
                    <a:pt x="3407" y="6432"/>
                    <a:pt x="3396" y="6432"/>
                    <a:pt x="3396" y="6432"/>
                  </a:cubicBezTo>
                  <a:cubicBezTo>
                    <a:pt x="3396" y="6418"/>
                    <a:pt x="3396" y="6418"/>
                    <a:pt x="3396" y="6418"/>
                  </a:cubicBezTo>
                  <a:cubicBezTo>
                    <a:pt x="3385" y="6418"/>
                    <a:pt x="3385" y="6418"/>
                    <a:pt x="3385" y="6404"/>
                  </a:cubicBezTo>
                  <a:cubicBezTo>
                    <a:pt x="3385" y="6404"/>
                    <a:pt x="3385" y="6404"/>
                    <a:pt x="3385" y="6404"/>
                  </a:cubicBezTo>
                  <a:cubicBezTo>
                    <a:pt x="3385" y="6404"/>
                    <a:pt x="3385" y="6390"/>
                    <a:pt x="3385" y="6390"/>
                  </a:cubicBezTo>
                  <a:cubicBezTo>
                    <a:pt x="3385" y="6390"/>
                    <a:pt x="3374" y="6390"/>
                    <a:pt x="3385" y="6390"/>
                  </a:cubicBezTo>
                  <a:cubicBezTo>
                    <a:pt x="3385" y="6361"/>
                    <a:pt x="3441" y="6390"/>
                    <a:pt x="3474" y="6361"/>
                  </a:cubicBezTo>
                  <a:cubicBezTo>
                    <a:pt x="3507" y="6347"/>
                    <a:pt x="3418" y="6319"/>
                    <a:pt x="3396" y="6319"/>
                  </a:cubicBezTo>
                  <a:cubicBezTo>
                    <a:pt x="3363" y="6305"/>
                    <a:pt x="3418" y="6248"/>
                    <a:pt x="3452" y="6206"/>
                  </a:cubicBezTo>
                  <a:cubicBezTo>
                    <a:pt x="3485" y="6149"/>
                    <a:pt x="3507" y="6163"/>
                    <a:pt x="3518" y="6135"/>
                  </a:cubicBezTo>
                  <a:cubicBezTo>
                    <a:pt x="3529" y="6107"/>
                    <a:pt x="3485" y="6107"/>
                    <a:pt x="3463" y="6135"/>
                  </a:cubicBezTo>
                  <a:cubicBezTo>
                    <a:pt x="3430" y="6149"/>
                    <a:pt x="3430" y="6008"/>
                    <a:pt x="3452" y="6008"/>
                  </a:cubicBezTo>
                  <a:cubicBezTo>
                    <a:pt x="3474" y="5994"/>
                    <a:pt x="3485" y="5909"/>
                    <a:pt x="3485" y="5881"/>
                  </a:cubicBezTo>
                  <a:cubicBezTo>
                    <a:pt x="3485" y="5838"/>
                    <a:pt x="3430" y="5909"/>
                    <a:pt x="3407" y="5923"/>
                  </a:cubicBezTo>
                  <a:cubicBezTo>
                    <a:pt x="3385" y="5951"/>
                    <a:pt x="3352" y="5994"/>
                    <a:pt x="3374" y="6008"/>
                  </a:cubicBezTo>
                  <a:cubicBezTo>
                    <a:pt x="3396" y="6036"/>
                    <a:pt x="3352" y="6079"/>
                    <a:pt x="3341" y="6079"/>
                  </a:cubicBezTo>
                  <a:cubicBezTo>
                    <a:pt x="3319" y="6093"/>
                    <a:pt x="3308" y="6022"/>
                    <a:pt x="3296" y="6008"/>
                  </a:cubicBezTo>
                  <a:cubicBezTo>
                    <a:pt x="3274" y="5980"/>
                    <a:pt x="3263" y="6036"/>
                    <a:pt x="3252" y="6064"/>
                  </a:cubicBezTo>
                  <a:cubicBezTo>
                    <a:pt x="3230" y="6079"/>
                    <a:pt x="3241" y="6192"/>
                    <a:pt x="3230" y="6220"/>
                  </a:cubicBezTo>
                  <a:cubicBezTo>
                    <a:pt x="3219" y="6248"/>
                    <a:pt x="3241" y="6291"/>
                    <a:pt x="3241" y="6347"/>
                  </a:cubicBezTo>
                  <a:cubicBezTo>
                    <a:pt x="3241" y="6361"/>
                    <a:pt x="3252" y="6361"/>
                    <a:pt x="3252" y="6375"/>
                  </a:cubicBezTo>
                  <a:cubicBezTo>
                    <a:pt x="3252" y="6375"/>
                    <a:pt x="3252" y="6375"/>
                    <a:pt x="3252" y="6375"/>
                  </a:cubicBezTo>
                  <a:cubicBezTo>
                    <a:pt x="3252" y="6390"/>
                    <a:pt x="3252" y="6390"/>
                    <a:pt x="3252" y="6404"/>
                  </a:cubicBezTo>
                  <a:cubicBezTo>
                    <a:pt x="3252" y="6418"/>
                    <a:pt x="3252" y="6432"/>
                    <a:pt x="3263" y="6446"/>
                  </a:cubicBezTo>
                  <a:cubicBezTo>
                    <a:pt x="3263" y="6446"/>
                    <a:pt x="3263" y="6446"/>
                    <a:pt x="3263" y="6446"/>
                  </a:cubicBezTo>
                  <a:cubicBezTo>
                    <a:pt x="3263" y="6460"/>
                    <a:pt x="3263" y="6474"/>
                    <a:pt x="3263" y="6488"/>
                  </a:cubicBezTo>
                  <a:cubicBezTo>
                    <a:pt x="3263" y="6488"/>
                    <a:pt x="3274" y="6503"/>
                    <a:pt x="3274" y="6503"/>
                  </a:cubicBezTo>
                  <a:cubicBezTo>
                    <a:pt x="3274" y="6517"/>
                    <a:pt x="3274" y="6531"/>
                    <a:pt x="3274" y="6531"/>
                  </a:cubicBezTo>
                  <a:cubicBezTo>
                    <a:pt x="3274" y="6545"/>
                    <a:pt x="3274" y="6545"/>
                    <a:pt x="3274" y="6545"/>
                  </a:cubicBezTo>
                  <a:cubicBezTo>
                    <a:pt x="3274" y="6559"/>
                    <a:pt x="3274" y="6573"/>
                    <a:pt x="3285" y="6573"/>
                  </a:cubicBezTo>
                  <a:cubicBezTo>
                    <a:pt x="3285" y="6573"/>
                    <a:pt x="3285" y="6587"/>
                    <a:pt x="3285" y="6587"/>
                  </a:cubicBezTo>
                  <a:cubicBezTo>
                    <a:pt x="3285" y="6602"/>
                    <a:pt x="3285" y="6602"/>
                    <a:pt x="3285" y="6616"/>
                  </a:cubicBezTo>
                  <a:cubicBezTo>
                    <a:pt x="3285" y="6644"/>
                    <a:pt x="3274" y="6672"/>
                    <a:pt x="3241" y="6701"/>
                  </a:cubicBezTo>
                  <a:cubicBezTo>
                    <a:pt x="3219" y="6729"/>
                    <a:pt x="3152" y="6630"/>
                    <a:pt x="3119" y="6672"/>
                  </a:cubicBezTo>
                  <a:cubicBezTo>
                    <a:pt x="3108" y="6686"/>
                    <a:pt x="3097" y="6686"/>
                    <a:pt x="3086" y="6701"/>
                  </a:cubicBezTo>
                  <a:cubicBezTo>
                    <a:pt x="3086" y="6701"/>
                    <a:pt x="3075" y="6701"/>
                    <a:pt x="3075" y="6715"/>
                  </a:cubicBezTo>
                  <a:cubicBezTo>
                    <a:pt x="3064" y="6715"/>
                    <a:pt x="3064" y="6715"/>
                    <a:pt x="3053" y="6729"/>
                  </a:cubicBezTo>
                  <a:cubicBezTo>
                    <a:pt x="3053" y="6729"/>
                    <a:pt x="3053" y="6729"/>
                    <a:pt x="3041" y="6729"/>
                  </a:cubicBezTo>
                  <a:cubicBezTo>
                    <a:pt x="3030" y="6729"/>
                    <a:pt x="3019" y="6729"/>
                    <a:pt x="3019" y="6729"/>
                  </a:cubicBezTo>
                  <a:cubicBezTo>
                    <a:pt x="2986" y="6729"/>
                    <a:pt x="2953" y="6743"/>
                    <a:pt x="2919" y="6785"/>
                  </a:cubicBezTo>
                  <a:cubicBezTo>
                    <a:pt x="2886" y="6828"/>
                    <a:pt x="2886" y="6828"/>
                    <a:pt x="2864" y="6828"/>
                  </a:cubicBezTo>
                  <a:cubicBezTo>
                    <a:pt x="2842" y="6828"/>
                    <a:pt x="2775" y="6983"/>
                    <a:pt x="2753" y="7054"/>
                  </a:cubicBezTo>
                  <a:cubicBezTo>
                    <a:pt x="2753" y="7068"/>
                    <a:pt x="2742" y="7068"/>
                    <a:pt x="2742" y="7082"/>
                  </a:cubicBezTo>
                  <a:cubicBezTo>
                    <a:pt x="2742" y="7082"/>
                    <a:pt x="2742" y="7082"/>
                    <a:pt x="2731" y="7082"/>
                  </a:cubicBezTo>
                  <a:cubicBezTo>
                    <a:pt x="2731" y="7096"/>
                    <a:pt x="2720" y="7110"/>
                    <a:pt x="2720" y="7110"/>
                  </a:cubicBezTo>
                  <a:cubicBezTo>
                    <a:pt x="2720" y="7110"/>
                    <a:pt x="2720" y="7110"/>
                    <a:pt x="2720" y="7110"/>
                  </a:cubicBezTo>
                  <a:cubicBezTo>
                    <a:pt x="2709" y="7110"/>
                    <a:pt x="2709" y="7125"/>
                    <a:pt x="2698" y="7125"/>
                  </a:cubicBezTo>
                  <a:cubicBezTo>
                    <a:pt x="2698" y="7125"/>
                    <a:pt x="2698" y="7125"/>
                    <a:pt x="2698" y="7125"/>
                  </a:cubicBezTo>
                  <a:cubicBezTo>
                    <a:pt x="2687" y="7125"/>
                    <a:pt x="2687" y="7125"/>
                    <a:pt x="2687" y="7139"/>
                  </a:cubicBezTo>
                  <a:cubicBezTo>
                    <a:pt x="2676" y="7139"/>
                    <a:pt x="2676" y="7139"/>
                    <a:pt x="2676" y="7139"/>
                  </a:cubicBezTo>
                  <a:cubicBezTo>
                    <a:pt x="2676" y="7139"/>
                    <a:pt x="2664" y="7139"/>
                    <a:pt x="2664" y="7139"/>
                  </a:cubicBezTo>
                  <a:cubicBezTo>
                    <a:pt x="2664" y="7139"/>
                    <a:pt x="2664" y="7139"/>
                    <a:pt x="2664" y="7139"/>
                  </a:cubicBezTo>
                  <a:cubicBezTo>
                    <a:pt x="2653" y="7139"/>
                    <a:pt x="2653" y="7139"/>
                    <a:pt x="2653" y="7139"/>
                  </a:cubicBezTo>
                  <a:cubicBezTo>
                    <a:pt x="2631" y="7139"/>
                    <a:pt x="2609" y="7139"/>
                    <a:pt x="2587" y="7139"/>
                  </a:cubicBezTo>
                  <a:cubicBezTo>
                    <a:pt x="2565" y="7139"/>
                    <a:pt x="2554" y="7139"/>
                    <a:pt x="2531" y="7153"/>
                  </a:cubicBezTo>
                  <a:cubicBezTo>
                    <a:pt x="2531" y="7153"/>
                    <a:pt x="2531" y="7153"/>
                    <a:pt x="2531" y="7153"/>
                  </a:cubicBezTo>
                  <a:cubicBezTo>
                    <a:pt x="2520" y="7167"/>
                    <a:pt x="2509" y="7167"/>
                    <a:pt x="2509" y="7181"/>
                  </a:cubicBezTo>
                  <a:cubicBezTo>
                    <a:pt x="2487" y="7224"/>
                    <a:pt x="2498" y="7294"/>
                    <a:pt x="2498" y="7323"/>
                  </a:cubicBezTo>
                  <a:cubicBezTo>
                    <a:pt x="2498" y="7337"/>
                    <a:pt x="2454" y="7393"/>
                    <a:pt x="2432" y="7407"/>
                  </a:cubicBezTo>
                  <a:cubicBezTo>
                    <a:pt x="2421" y="7421"/>
                    <a:pt x="2387" y="7407"/>
                    <a:pt x="2354" y="7436"/>
                  </a:cubicBezTo>
                  <a:cubicBezTo>
                    <a:pt x="2321" y="7464"/>
                    <a:pt x="2332" y="7492"/>
                    <a:pt x="2287" y="7535"/>
                  </a:cubicBezTo>
                  <a:cubicBezTo>
                    <a:pt x="2243" y="7563"/>
                    <a:pt x="2221" y="7535"/>
                    <a:pt x="2177" y="7506"/>
                  </a:cubicBezTo>
                  <a:cubicBezTo>
                    <a:pt x="2132" y="7478"/>
                    <a:pt x="2110" y="7478"/>
                    <a:pt x="2121" y="7506"/>
                  </a:cubicBezTo>
                  <a:cubicBezTo>
                    <a:pt x="2132" y="7549"/>
                    <a:pt x="2143" y="7605"/>
                    <a:pt x="2154" y="7634"/>
                  </a:cubicBezTo>
                  <a:cubicBezTo>
                    <a:pt x="2154" y="7662"/>
                    <a:pt x="2121" y="7662"/>
                    <a:pt x="2077" y="7676"/>
                  </a:cubicBezTo>
                  <a:cubicBezTo>
                    <a:pt x="2021" y="7690"/>
                    <a:pt x="1977" y="7619"/>
                    <a:pt x="1888" y="7634"/>
                  </a:cubicBezTo>
                  <a:cubicBezTo>
                    <a:pt x="1811" y="7648"/>
                    <a:pt x="1777" y="7662"/>
                    <a:pt x="1788" y="7676"/>
                  </a:cubicBezTo>
                  <a:cubicBezTo>
                    <a:pt x="1811" y="7690"/>
                    <a:pt x="1800" y="7747"/>
                    <a:pt x="1811" y="7775"/>
                  </a:cubicBezTo>
                  <a:cubicBezTo>
                    <a:pt x="1822" y="7817"/>
                    <a:pt x="2010" y="7902"/>
                    <a:pt x="2044" y="7902"/>
                  </a:cubicBezTo>
                  <a:cubicBezTo>
                    <a:pt x="2077" y="7916"/>
                    <a:pt x="2055" y="7959"/>
                    <a:pt x="2066" y="8001"/>
                  </a:cubicBezTo>
                  <a:cubicBezTo>
                    <a:pt x="2066" y="8029"/>
                    <a:pt x="2132" y="8058"/>
                    <a:pt x="2154" y="8213"/>
                  </a:cubicBezTo>
                  <a:cubicBezTo>
                    <a:pt x="2177" y="8369"/>
                    <a:pt x="2121" y="8397"/>
                    <a:pt x="2121" y="8453"/>
                  </a:cubicBezTo>
                  <a:cubicBezTo>
                    <a:pt x="2121" y="8468"/>
                    <a:pt x="2121" y="8482"/>
                    <a:pt x="2121" y="8496"/>
                  </a:cubicBezTo>
                  <a:cubicBezTo>
                    <a:pt x="2121" y="8510"/>
                    <a:pt x="2121" y="8510"/>
                    <a:pt x="2110" y="8510"/>
                  </a:cubicBezTo>
                  <a:cubicBezTo>
                    <a:pt x="2110" y="8524"/>
                    <a:pt x="2110" y="8524"/>
                    <a:pt x="2110" y="8538"/>
                  </a:cubicBezTo>
                  <a:cubicBezTo>
                    <a:pt x="2110" y="8538"/>
                    <a:pt x="2110" y="8552"/>
                    <a:pt x="2099" y="8552"/>
                  </a:cubicBezTo>
                  <a:cubicBezTo>
                    <a:pt x="2099" y="8552"/>
                    <a:pt x="2099" y="8566"/>
                    <a:pt x="2088" y="8566"/>
                  </a:cubicBezTo>
                  <a:cubicBezTo>
                    <a:pt x="2088" y="8581"/>
                    <a:pt x="2088" y="8581"/>
                    <a:pt x="2077" y="8581"/>
                  </a:cubicBezTo>
                  <a:cubicBezTo>
                    <a:pt x="2077" y="8595"/>
                    <a:pt x="2066" y="8595"/>
                    <a:pt x="2055" y="8609"/>
                  </a:cubicBezTo>
                  <a:cubicBezTo>
                    <a:pt x="1999" y="8623"/>
                    <a:pt x="1866" y="8552"/>
                    <a:pt x="1800" y="8566"/>
                  </a:cubicBezTo>
                  <a:cubicBezTo>
                    <a:pt x="1722" y="8581"/>
                    <a:pt x="1578" y="8566"/>
                    <a:pt x="1511" y="8566"/>
                  </a:cubicBezTo>
                  <a:cubicBezTo>
                    <a:pt x="1445" y="8552"/>
                    <a:pt x="1389" y="8566"/>
                    <a:pt x="1367" y="8595"/>
                  </a:cubicBezTo>
                  <a:cubicBezTo>
                    <a:pt x="1345" y="8623"/>
                    <a:pt x="1301" y="8609"/>
                    <a:pt x="1256" y="8651"/>
                  </a:cubicBezTo>
                  <a:cubicBezTo>
                    <a:pt x="1201" y="8680"/>
                    <a:pt x="1256" y="8708"/>
                    <a:pt x="1267" y="8779"/>
                  </a:cubicBezTo>
                  <a:cubicBezTo>
                    <a:pt x="1267" y="8779"/>
                    <a:pt x="1267" y="8793"/>
                    <a:pt x="1267" y="8807"/>
                  </a:cubicBezTo>
                  <a:cubicBezTo>
                    <a:pt x="1267" y="8807"/>
                    <a:pt x="1267" y="8821"/>
                    <a:pt x="1267" y="8835"/>
                  </a:cubicBezTo>
                  <a:cubicBezTo>
                    <a:pt x="1267" y="8849"/>
                    <a:pt x="1267" y="8849"/>
                    <a:pt x="1278" y="8863"/>
                  </a:cubicBezTo>
                  <a:cubicBezTo>
                    <a:pt x="1278" y="8863"/>
                    <a:pt x="1278" y="8863"/>
                    <a:pt x="1278" y="8877"/>
                  </a:cubicBezTo>
                  <a:cubicBezTo>
                    <a:pt x="1278" y="8877"/>
                    <a:pt x="1278" y="8892"/>
                    <a:pt x="1278" y="8892"/>
                  </a:cubicBezTo>
                  <a:cubicBezTo>
                    <a:pt x="1278" y="8906"/>
                    <a:pt x="1278" y="8906"/>
                    <a:pt x="1278" y="8920"/>
                  </a:cubicBezTo>
                  <a:cubicBezTo>
                    <a:pt x="1278" y="8920"/>
                    <a:pt x="1278" y="8934"/>
                    <a:pt x="1278" y="8934"/>
                  </a:cubicBezTo>
                  <a:cubicBezTo>
                    <a:pt x="1278" y="8948"/>
                    <a:pt x="1278" y="8976"/>
                    <a:pt x="1278" y="8991"/>
                  </a:cubicBezTo>
                  <a:cubicBezTo>
                    <a:pt x="1278" y="9005"/>
                    <a:pt x="1278" y="9005"/>
                    <a:pt x="1278" y="9005"/>
                  </a:cubicBezTo>
                  <a:cubicBezTo>
                    <a:pt x="1278" y="9005"/>
                    <a:pt x="1278" y="9019"/>
                    <a:pt x="1290" y="9019"/>
                  </a:cubicBezTo>
                  <a:cubicBezTo>
                    <a:pt x="1290" y="9033"/>
                    <a:pt x="1290" y="9033"/>
                    <a:pt x="1290" y="9033"/>
                  </a:cubicBezTo>
                  <a:cubicBezTo>
                    <a:pt x="1290" y="9047"/>
                    <a:pt x="1290" y="9047"/>
                    <a:pt x="1290" y="9047"/>
                  </a:cubicBezTo>
                  <a:cubicBezTo>
                    <a:pt x="1290" y="9061"/>
                    <a:pt x="1290" y="9075"/>
                    <a:pt x="1290" y="9075"/>
                  </a:cubicBezTo>
                  <a:cubicBezTo>
                    <a:pt x="1290" y="9132"/>
                    <a:pt x="1212" y="9273"/>
                    <a:pt x="1179" y="9344"/>
                  </a:cubicBezTo>
                  <a:cubicBezTo>
                    <a:pt x="1145" y="9415"/>
                    <a:pt x="1201" y="9386"/>
                    <a:pt x="1212" y="9401"/>
                  </a:cubicBezTo>
                  <a:cubicBezTo>
                    <a:pt x="1234" y="9415"/>
                    <a:pt x="1234" y="9499"/>
                    <a:pt x="1234" y="9556"/>
                  </a:cubicBezTo>
                  <a:cubicBezTo>
                    <a:pt x="1223" y="9613"/>
                    <a:pt x="1223" y="9641"/>
                    <a:pt x="1278" y="9655"/>
                  </a:cubicBezTo>
                  <a:cubicBezTo>
                    <a:pt x="1290" y="9655"/>
                    <a:pt x="1301" y="9655"/>
                    <a:pt x="1312" y="9655"/>
                  </a:cubicBezTo>
                  <a:cubicBezTo>
                    <a:pt x="1312" y="9655"/>
                    <a:pt x="1323" y="9655"/>
                    <a:pt x="1323" y="9655"/>
                  </a:cubicBezTo>
                  <a:cubicBezTo>
                    <a:pt x="1323" y="9655"/>
                    <a:pt x="1334" y="9655"/>
                    <a:pt x="1334" y="9641"/>
                  </a:cubicBezTo>
                  <a:cubicBezTo>
                    <a:pt x="1345" y="9641"/>
                    <a:pt x="1345" y="9641"/>
                    <a:pt x="1345" y="9641"/>
                  </a:cubicBezTo>
                  <a:cubicBezTo>
                    <a:pt x="1356" y="9641"/>
                    <a:pt x="1356" y="9641"/>
                    <a:pt x="1367" y="9641"/>
                  </a:cubicBezTo>
                  <a:cubicBezTo>
                    <a:pt x="1367" y="9641"/>
                    <a:pt x="1378" y="9627"/>
                    <a:pt x="1389" y="9627"/>
                  </a:cubicBezTo>
                  <a:cubicBezTo>
                    <a:pt x="1423" y="9627"/>
                    <a:pt x="1522" y="9782"/>
                    <a:pt x="1533" y="9810"/>
                  </a:cubicBezTo>
                  <a:cubicBezTo>
                    <a:pt x="1545" y="9839"/>
                    <a:pt x="1578" y="9839"/>
                    <a:pt x="1600" y="9810"/>
                  </a:cubicBezTo>
                  <a:cubicBezTo>
                    <a:pt x="1622" y="9782"/>
                    <a:pt x="1633" y="9768"/>
                    <a:pt x="1700" y="9740"/>
                  </a:cubicBezTo>
                  <a:cubicBezTo>
                    <a:pt x="1766" y="9712"/>
                    <a:pt x="1733" y="9740"/>
                    <a:pt x="1777" y="9740"/>
                  </a:cubicBezTo>
                  <a:cubicBezTo>
                    <a:pt x="1822" y="9740"/>
                    <a:pt x="2055" y="9627"/>
                    <a:pt x="2099" y="9598"/>
                  </a:cubicBezTo>
                  <a:cubicBezTo>
                    <a:pt x="2143" y="9570"/>
                    <a:pt x="2143" y="9542"/>
                    <a:pt x="2154" y="9514"/>
                  </a:cubicBezTo>
                  <a:cubicBezTo>
                    <a:pt x="2165" y="9485"/>
                    <a:pt x="2210" y="9429"/>
                    <a:pt x="2232" y="9386"/>
                  </a:cubicBezTo>
                  <a:cubicBezTo>
                    <a:pt x="2243" y="9358"/>
                    <a:pt x="2221" y="9330"/>
                    <a:pt x="2210" y="9245"/>
                  </a:cubicBezTo>
                  <a:cubicBezTo>
                    <a:pt x="2199" y="9174"/>
                    <a:pt x="2287" y="9075"/>
                    <a:pt x="2299" y="9061"/>
                  </a:cubicBezTo>
                  <a:cubicBezTo>
                    <a:pt x="2299" y="9033"/>
                    <a:pt x="2354" y="9005"/>
                    <a:pt x="2398" y="8962"/>
                  </a:cubicBezTo>
                  <a:cubicBezTo>
                    <a:pt x="2443" y="8934"/>
                    <a:pt x="2421" y="8962"/>
                    <a:pt x="2443" y="8962"/>
                  </a:cubicBezTo>
                  <a:cubicBezTo>
                    <a:pt x="2454" y="8962"/>
                    <a:pt x="2554" y="8892"/>
                    <a:pt x="2576" y="8849"/>
                  </a:cubicBezTo>
                  <a:cubicBezTo>
                    <a:pt x="2587" y="8849"/>
                    <a:pt x="2587" y="8849"/>
                    <a:pt x="2587" y="8835"/>
                  </a:cubicBezTo>
                  <a:cubicBezTo>
                    <a:pt x="2587" y="8835"/>
                    <a:pt x="2587" y="8835"/>
                    <a:pt x="2587" y="8835"/>
                  </a:cubicBezTo>
                  <a:cubicBezTo>
                    <a:pt x="2587" y="8835"/>
                    <a:pt x="2598" y="8821"/>
                    <a:pt x="2598" y="8821"/>
                  </a:cubicBezTo>
                  <a:cubicBezTo>
                    <a:pt x="2598" y="8821"/>
                    <a:pt x="2598" y="8821"/>
                    <a:pt x="2598" y="8821"/>
                  </a:cubicBezTo>
                  <a:cubicBezTo>
                    <a:pt x="2598" y="8807"/>
                    <a:pt x="2598" y="8807"/>
                    <a:pt x="2598" y="8807"/>
                  </a:cubicBezTo>
                  <a:cubicBezTo>
                    <a:pt x="2598" y="8807"/>
                    <a:pt x="2598" y="8793"/>
                    <a:pt x="2598" y="8793"/>
                  </a:cubicBezTo>
                  <a:cubicBezTo>
                    <a:pt x="2598" y="8779"/>
                    <a:pt x="2587" y="8764"/>
                    <a:pt x="2587" y="8750"/>
                  </a:cubicBezTo>
                  <a:cubicBezTo>
                    <a:pt x="2587" y="8736"/>
                    <a:pt x="2576" y="8736"/>
                    <a:pt x="2576" y="8736"/>
                  </a:cubicBezTo>
                  <a:cubicBezTo>
                    <a:pt x="2576" y="8708"/>
                    <a:pt x="2687" y="8581"/>
                    <a:pt x="2720" y="8566"/>
                  </a:cubicBezTo>
                  <a:cubicBezTo>
                    <a:pt x="2753" y="8566"/>
                    <a:pt x="2853" y="8637"/>
                    <a:pt x="2931" y="8637"/>
                  </a:cubicBezTo>
                  <a:cubicBezTo>
                    <a:pt x="2942" y="8637"/>
                    <a:pt x="2953" y="8623"/>
                    <a:pt x="2975" y="8623"/>
                  </a:cubicBezTo>
                  <a:cubicBezTo>
                    <a:pt x="2975" y="8609"/>
                    <a:pt x="2986" y="8609"/>
                    <a:pt x="2997" y="8609"/>
                  </a:cubicBezTo>
                  <a:cubicBezTo>
                    <a:pt x="2997" y="8595"/>
                    <a:pt x="3008" y="8595"/>
                    <a:pt x="3008" y="8595"/>
                  </a:cubicBezTo>
                  <a:cubicBezTo>
                    <a:pt x="3019" y="8595"/>
                    <a:pt x="3019" y="8581"/>
                    <a:pt x="3019" y="8581"/>
                  </a:cubicBezTo>
                  <a:cubicBezTo>
                    <a:pt x="3030" y="8581"/>
                    <a:pt x="3030" y="8581"/>
                    <a:pt x="3030" y="8581"/>
                  </a:cubicBezTo>
                  <a:cubicBezTo>
                    <a:pt x="3041" y="8566"/>
                    <a:pt x="3053" y="8566"/>
                    <a:pt x="3053" y="8552"/>
                  </a:cubicBezTo>
                  <a:cubicBezTo>
                    <a:pt x="3053" y="8552"/>
                    <a:pt x="3053" y="8552"/>
                    <a:pt x="3064" y="8552"/>
                  </a:cubicBezTo>
                  <a:cubicBezTo>
                    <a:pt x="3064" y="8552"/>
                    <a:pt x="3064" y="8552"/>
                    <a:pt x="3064" y="8552"/>
                  </a:cubicBezTo>
                  <a:cubicBezTo>
                    <a:pt x="3086" y="8538"/>
                    <a:pt x="3097" y="8524"/>
                    <a:pt x="3108" y="8510"/>
                  </a:cubicBezTo>
                  <a:cubicBezTo>
                    <a:pt x="3108" y="8510"/>
                    <a:pt x="3119" y="8510"/>
                    <a:pt x="3119" y="8510"/>
                  </a:cubicBezTo>
                  <a:cubicBezTo>
                    <a:pt x="3130" y="8496"/>
                    <a:pt x="3141" y="8482"/>
                    <a:pt x="3152" y="8468"/>
                  </a:cubicBezTo>
                  <a:cubicBezTo>
                    <a:pt x="3152" y="8468"/>
                    <a:pt x="3163" y="8468"/>
                    <a:pt x="3163" y="8468"/>
                  </a:cubicBezTo>
                  <a:cubicBezTo>
                    <a:pt x="3175" y="8453"/>
                    <a:pt x="3186" y="8439"/>
                    <a:pt x="3197" y="8425"/>
                  </a:cubicBezTo>
                  <a:cubicBezTo>
                    <a:pt x="3208" y="8425"/>
                    <a:pt x="3208" y="8411"/>
                    <a:pt x="3219" y="8411"/>
                  </a:cubicBezTo>
                  <a:cubicBezTo>
                    <a:pt x="3241" y="8383"/>
                    <a:pt x="3319" y="8439"/>
                    <a:pt x="3352" y="8468"/>
                  </a:cubicBezTo>
                  <a:cubicBezTo>
                    <a:pt x="3396" y="8482"/>
                    <a:pt x="3396" y="8538"/>
                    <a:pt x="3441" y="8623"/>
                  </a:cubicBezTo>
                  <a:cubicBezTo>
                    <a:pt x="3474" y="8708"/>
                    <a:pt x="3574" y="8807"/>
                    <a:pt x="3596" y="8835"/>
                  </a:cubicBezTo>
                  <a:cubicBezTo>
                    <a:pt x="3618" y="8863"/>
                    <a:pt x="3807" y="9005"/>
                    <a:pt x="3851" y="9047"/>
                  </a:cubicBezTo>
                  <a:cubicBezTo>
                    <a:pt x="3884" y="9075"/>
                    <a:pt x="3906" y="9146"/>
                    <a:pt x="3929" y="9160"/>
                  </a:cubicBezTo>
                  <a:cubicBezTo>
                    <a:pt x="3962" y="9174"/>
                    <a:pt x="3984" y="9203"/>
                    <a:pt x="3995" y="9245"/>
                  </a:cubicBezTo>
                  <a:cubicBezTo>
                    <a:pt x="4006" y="9287"/>
                    <a:pt x="4039" y="9316"/>
                    <a:pt x="4028" y="9372"/>
                  </a:cubicBezTo>
                  <a:cubicBezTo>
                    <a:pt x="4017" y="9415"/>
                    <a:pt x="3973" y="9514"/>
                    <a:pt x="3984" y="9528"/>
                  </a:cubicBezTo>
                  <a:cubicBezTo>
                    <a:pt x="4006" y="9556"/>
                    <a:pt x="4050" y="9443"/>
                    <a:pt x="4062" y="9429"/>
                  </a:cubicBezTo>
                  <a:cubicBezTo>
                    <a:pt x="4073" y="9401"/>
                    <a:pt x="4095" y="9316"/>
                    <a:pt x="4106" y="9287"/>
                  </a:cubicBezTo>
                  <a:cubicBezTo>
                    <a:pt x="4117" y="9245"/>
                    <a:pt x="4073" y="9231"/>
                    <a:pt x="4062" y="9203"/>
                  </a:cubicBezTo>
                  <a:cubicBezTo>
                    <a:pt x="4050" y="9188"/>
                    <a:pt x="4095" y="9118"/>
                    <a:pt x="4106" y="9118"/>
                  </a:cubicBezTo>
                  <a:cubicBezTo>
                    <a:pt x="4117" y="9104"/>
                    <a:pt x="4161" y="9118"/>
                    <a:pt x="4195" y="9146"/>
                  </a:cubicBezTo>
                  <a:cubicBezTo>
                    <a:pt x="4239" y="9174"/>
                    <a:pt x="4261" y="9160"/>
                    <a:pt x="4272" y="9132"/>
                  </a:cubicBezTo>
                  <a:cubicBezTo>
                    <a:pt x="4283" y="9118"/>
                    <a:pt x="4228" y="9033"/>
                    <a:pt x="4184" y="8991"/>
                  </a:cubicBezTo>
                  <a:cubicBezTo>
                    <a:pt x="4150" y="8962"/>
                    <a:pt x="4050" y="8948"/>
                    <a:pt x="4017" y="8934"/>
                  </a:cubicBezTo>
                  <a:cubicBezTo>
                    <a:pt x="3995" y="8920"/>
                    <a:pt x="4006" y="8863"/>
                    <a:pt x="4017" y="8835"/>
                  </a:cubicBezTo>
                  <a:cubicBezTo>
                    <a:pt x="4017" y="8821"/>
                    <a:pt x="3962" y="8821"/>
                    <a:pt x="3929" y="8835"/>
                  </a:cubicBezTo>
                  <a:cubicBezTo>
                    <a:pt x="3895" y="8835"/>
                    <a:pt x="3884" y="8793"/>
                    <a:pt x="3851" y="8764"/>
                  </a:cubicBezTo>
                  <a:cubicBezTo>
                    <a:pt x="3818" y="8722"/>
                    <a:pt x="3762" y="8609"/>
                    <a:pt x="3762" y="8581"/>
                  </a:cubicBezTo>
                  <a:cubicBezTo>
                    <a:pt x="3751" y="8538"/>
                    <a:pt x="3707" y="8496"/>
                    <a:pt x="3685" y="8496"/>
                  </a:cubicBezTo>
                  <a:cubicBezTo>
                    <a:pt x="3651" y="8482"/>
                    <a:pt x="3651" y="8411"/>
                    <a:pt x="3618" y="8411"/>
                  </a:cubicBezTo>
                  <a:cubicBezTo>
                    <a:pt x="3585" y="8397"/>
                    <a:pt x="3618" y="8354"/>
                    <a:pt x="3640" y="8312"/>
                  </a:cubicBezTo>
                  <a:cubicBezTo>
                    <a:pt x="3662" y="8284"/>
                    <a:pt x="3640" y="8298"/>
                    <a:pt x="3618" y="8284"/>
                  </a:cubicBezTo>
                  <a:cubicBezTo>
                    <a:pt x="3596" y="8255"/>
                    <a:pt x="3618" y="8255"/>
                    <a:pt x="3640" y="8241"/>
                  </a:cubicBezTo>
                  <a:cubicBezTo>
                    <a:pt x="3662" y="8227"/>
                    <a:pt x="3718" y="8185"/>
                    <a:pt x="3740" y="8185"/>
                  </a:cubicBezTo>
                  <a:cubicBezTo>
                    <a:pt x="3740" y="8185"/>
                    <a:pt x="3740" y="8185"/>
                    <a:pt x="3740" y="8185"/>
                  </a:cubicBezTo>
                  <a:cubicBezTo>
                    <a:pt x="3740" y="8185"/>
                    <a:pt x="3740" y="8185"/>
                    <a:pt x="3751" y="8185"/>
                  </a:cubicBezTo>
                  <a:cubicBezTo>
                    <a:pt x="3751" y="8185"/>
                    <a:pt x="3751" y="8185"/>
                    <a:pt x="3751" y="8185"/>
                  </a:cubicBezTo>
                  <a:cubicBezTo>
                    <a:pt x="3751" y="8185"/>
                    <a:pt x="3751" y="8199"/>
                    <a:pt x="3751" y="8199"/>
                  </a:cubicBezTo>
                  <a:cubicBezTo>
                    <a:pt x="3751" y="8199"/>
                    <a:pt x="3751" y="8199"/>
                    <a:pt x="3751" y="8199"/>
                  </a:cubicBezTo>
                  <a:cubicBezTo>
                    <a:pt x="3751" y="8213"/>
                    <a:pt x="3762" y="8227"/>
                    <a:pt x="3762" y="8241"/>
                  </a:cubicBezTo>
                  <a:cubicBezTo>
                    <a:pt x="3762" y="8241"/>
                    <a:pt x="3762" y="8241"/>
                    <a:pt x="3762" y="8241"/>
                  </a:cubicBezTo>
                  <a:cubicBezTo>
                    <a:pt x="3762" y="8255"/>
                    <a:pt x="3773" y="8270"/>
                    <a:pt x="3773" y="8270"/>
                  </a:cubicBezTo>
                  <a:cubicBezTo>
                    <a:pt x="3773" y="8284"/>
                    <a:pt x="3773" y="8284"/>
                    <a:pt x="3773" y="8284"/>
                  </a:cubicBezTo>
                  <a:cubicBezTo>
                    <a:pt x="3773" y="8298"/>
                    <a:pt x="3784" y="8298"/>
                    <a:pt x="3784" y="8312"/>
                  </a:cubicBezTo>
                  <a:cubicBezTo>
                    <a:pt x="3818" y="8354"/>
                    <a:pt x="3829" y="8298"/>
                    <a:pt x="3851" y="8284"/>
                  </a:cubicBezTo>
                  <a:cubicBezTo>
                    <a:pt x="3873" y="8255"/>
                    <a:pt x="3851" y="8312"/>
                    <a:pt x="3851" y="8369"/>
                  </a:cubicBezTo>
                  <a:cubicBezTo>
                    <a:pt x="3851" y="8425"/>
                    <a:pt x="3862" y="8397"/>
                    <a:pt x="3906" y="8425"/>
                  </a:cubicBezTo>
                  <a:cubicBezTo>
                    <a:pt x="3951" y="8453"/>
                    <a:pt x="3917" y="8468"/>
                    <a:pt x="3940" y="8510"/>
                  </a:cubicBezTo>
                  <a:cubicBezTo>
                    <a:pt x="3962" y="8552"/>
                    <a:pt x="4028" y="8566"/>
                    <a:pt x="4062" y="8581"/>
                  </a:cubicBezTo>
                  <a:cubicBezTo>
                    <a:pt x="4095" y="8595"/>
                    <a:pt x="4117" y="8637"/>
                    <a:pt x="4139" y="8651"/>
                  </a:cubicBezTo>
                  <a:cubicBezTo>
                    <a:pt x="4139" y="8665"/>
                    <a:pt x="4150" y="8665"/>
                    <a:pt x="4150" y="8665"/>
                  </a:cubicBezTo>
                  <a:cubicBezTo>
                    <a:pt x="4150" y="8665"/>
                    <a:pt x="4150" y="8665"/>
                    <a:pt x="4150" y="8665"/>
                  </a:cubicBezTo>
                  <a:cubicBezTo>
                    <a:pt x="4150" y="8665"/>
                    <a:pt x="4150" y="8665"/>
                    <a:pt x="4161" y="8665"/>
                  </a:cubicBezTo>
                  <a:cubicBezTo>
                    <a:pt x="4161" y="8665"/>
                    <a:pt x="4172" y="8680"/>
                    <a:pt x="4172" y="8680"/>
                  </a:cubicBezTo>
                  <a:cubicBezTo>
                    <a:pt x="4184" y="8680"/>
                    <a:pt x="4195" y="8680"/>
                    <a:pt x="4206" y="8694"/>
                  </a:cubicBezTo>
                  <a:cubicBezTo>
                    <a:pt x="4217" y="8694"/>
                    <a:pt x="4228" y="8708"/>
                    <a:pt x="4239" y="8722"/>
                  </a:cubicBezTo>
                  <a:cubicBezTo>
                    <a:pt x="4250" y="8722"/>
                    <a:pt x="4261" y="8736"/>
                    <a:pt x="4272" y="8750"/>
                  </a:cubicBezTo>
                  <a:cubicBezTo>
                    <a:pt x="4272" y="8750"/>
                    <a:pt x="4272" y="8750"/>
                    <a:pt x="4272" y="8750"/>
                  </a:cubicBezTo>
                  <a:cubicBezTo>
                    <a:pt x="4283" y="8764"/>
                    <a:pt x="4294" y="8779"/>
                    <a:pt x="4306" y="8793"/>
                  </a:cubicBezTo>
                  <a:cubicBezTo>
                    <a:pt x="4306" y="8807"/>
                    <a:pt x="4317" y="8807"/>
                    <a:pt x="4317" y="8807"/>
                  </a:cubicBezTo>
                  <a:cubicBezTo>
                    <a:pt x="4328" y="8821"/>
                    <a:pt x="4328" y="8821"/>
                    <a:pt x="4328" y="8821"/>
                  </a:cubicBezTo>
                  <a:cubicBezTo>
                    <a:pt x="4339" y="8821"/>
                    <a:pt x="4339" y="8821"/>
                    <a:pt x="4350" y="8835"/>
                  </a:cubicBezTo>
                  <a:cubicBezTo>
                    <a:pt x="4350" y="8835"/>
                    <a:pt x="4361" y="8835"/>
                    <a:pt x="4361" y="8849"/>
                  </a:cubicBezTo>
                  <a:cubicBezTo>
                    <a:pt x="4372" y="8849"/>
                    <a:pt x="4372" y="8849"/>
                    <a:pt x="4372" y="8849"/>
                  </a:cubicBezTo>
                  <a:cubicBezTo>
                    <a:pt x="4372" y="8849"/>
                    <a:pt x="4383" y="8863"/>
                    <a:pt x="4383" y="8877"/>
                  </a:cubicBezTo>
                  <a:cubicBezTo>
                    <a:pt x="4394" y="8920"/>
                    <a:pt x="4372" y="9047"/>
                    <a:pt x="4383" y="9132"/>
                  </a:cubicBezTo>
                  <a:cubicBezTo>
                    <a:pt x="4394" y="9146"/>
                    <a:pt x="4394" y="9160"/>
                    <a:pt x="4394" y="9174"/>
                  </a:cubicBezTo>
                  <a:cubicBezTo>
                    <a:pt x="4394" y="9174"/>
                    <a:pt x="4394" y="9174"/>
                    <a:pt x="4394" y="9188"/>
                  </a:cubicBezTo>
                  <a:cubicBezTo>
                    <a:pt x="4405" y="9188"/>
                    <a:pt x="4405" y="9203"/>
                    <a:pt x="4405" y="9203"/>
                  </a:cubicBezTo>
                  <a:cubicBezTo>
                    <a:pt x="4405" y="9203"/>
                    <a:pt x="4405" y="9203"/>
                    <a:pt x="4405" y="9203"/>
                  </a:cubicBezTo>
                  <a:cubicBezTo>
                    <a:pt x="4405" y="9217"/>
                    <a:pt x="4405" y="9217"/>
                    <a:pt x="4416" y="9217"/>
                  </a:cubicBezTo>
                  <a:cubicBezTo>
                    <a:pt x="4416" y="9231"/>
                    <a:pt x="4416" y="9231"/>
                    <a:pt x="4416" y="9231"/>
                  </a:cubicBezTo>
                  <a:cubicBezTo>
                    <a:pt x="4416" y="9231"/>
                    <a:pt x="4416" y="9231"/>
                    <a:pt x="4416" y="9231"/>
                  </a:cubicBezTo>
                  <a:cubicBezTo>
                    <a:pt x="4427" y="9245"/>
                    <a:pt x="4427" y="9245"/>
                    <a:pt x="4427" y="9245"/>
                  </a:cubicBezTo>
                  <a:cubicBezTo>
                    <a:pt x="4427" y="9245"/>
                    <a:pt x="4427" y="9245"/>
                    <a:pt x="4427" y="9259"/>
                  </a:cubicBezTo>
                  <a:cubicBezTo>
                    <a:pt x="4427" y="9259"/>
                    <a:pt x="4427" y="9259"/>
                    <a:pt x="4439" y="9273"/>
                  </a:cubicBezTo>
                  <a:cubicBezTo>
                    <a:pt x="4450" y="9330"/>
                    <a:pt x="4483" y="9273"/>
                    <a:pt x="4494" y="9287"/>
                  </a:cubicBezTo>
                  <a:cubicBezTo>
                    <a:pt x="4505" y="9302"/>
                    <a:pt x="4505" y="9287"/>
                    <a:pt x="4549" y="9330"/>
                  </a:cubicBezTo>
                  <a:cubicBezTo>
                    <a:pt x="4583" y="9372"/>
                    <a:pt x="4527" y="9372"/>
                    <a:pt x="4561" y="9401"/>
                  </a:cubicBezTo>
                  <a:cubicBezTo>
                    <a:pt x="4594" y="9429"/>
                    <a:pt x="4738" y="9429"/>
                    <a:pt x="4760" y="9429"/>
                  </a:cubicBezTo>
                  <a:cubicBezTo>
                    <a:pt x="4782" y="9429"/>
                    <a:pt x="4782" y="9471"/>
                    <a:pt x="4760" y="9485"/>
                  </a:cubicBezTo>
                  <a:cubicBezTo>
                    <a:pt x="4738" y="9499"/>
                    <a:pt x="4660" y="9471"/>
                    <a:pt x="4638" y="9457"/>
                  </a:cubicBezTo>
                  <a:cubicBezTo>
                    <a:pt x="4605" y="9457"/>
                    <a:pt x="4594" y="9471"/>
                    <a:pt x="4572" y="9499"/>
                  </a:cubicBezTo>
                  <a:cubicBezTo>
                    <a:pt x="4561" y="9528"/>
                    <a:pt x="4616" y="9570"/>
                    <a:pt x="4616" y="9598"/>
                  </a:cubicBezTo>
                  <a:cubicBezTo>
                    <a:pt x="4616" y="9641"/>
                    <a:pt x="4638" y="9655"/>
                    <a:pt x="4660" y="9655"/>
                  </a:cubicBezTo>
                  <a:cubicBezTo>
                    <a:pt x="4694" y="9655"/>
                    <a:pt x="4683" y="9697"/>
                    <a:pt x="4705" y="9740"/>
                  </a:cubicBezTo>
                  <a:cubicBezTo>
                    <a:pt x="4727" y="9768"/>
                    <a:pt x="4738" y="9683"/>
                    <a:pt x="4760" y="9697"/>
                  </a:cubicBezTo>
                  <a:cubicBezTo>
                    <a:pt x="4771" y="9697"/>
                    <a:pt x="4771" y="9655"/>
                    <a:pt x="4782" y="9598"/>
                  </a:cubicBezTo>
                  <a:cubicBezTo>
                    <a:pt x="4782" y="9556"/>
                    <a:pt x="4804" y="9556"/>
                    <a:pt x="4804" y="9556"/>
                  </a:cubicBezTo>
                  <a:cubicBezTo>
                    <a:pt x="4816" y="9542"/>
                    <a:pt x="4816" y="9514"/>
                    <a:pt x="4816" y="9485"/>
                  </a:cubicBezTo>
                  <a:cubicBezTo>
                    <a:pt x="4827" y="9443"/>
                    <a:pt x="4838" y="9485"/>
                    <a:pt x="4849" y="9499"/>
                  </a:cubicBezTo>
                  <a:cubicBezTo>
                    <a:pt x="4871" y="9514"/>
                    <a:pt x="4860" y="9485"/>
                    <a:pt x="4860" y="9457"/>
                  </a:cubicBezTo>
                  <a:cubicBezTo>
                    <a:pt x="4871" y="9443"/>
                    <a:pt x="4926" y="9485"/>
                    <a:pt x="4949" y="9485"/>
                  </a:cubicBezTo>
                  <a:cubicBezTo>
                    <a:pt x="4960" y="9499"/>
                    <a:pt x="4949" y="9485"/>
                    <a:pt x="4938" y="9443"/>
                  </a:cubicBezTo>
                  <a:cubicBezTo>
                    <a:pt x="4926" y="9401"/>
                    <a:pt x="4926" y="9401"/>
                    <a:pt x="4882" y="9386"/>
                  </a:cubicBezTo>
                  <a:cubicBezTo>
                    <a:pt x="4849" y="9372"/>
                    <a:pt x="4827" y="9287"/>
                    <a:pt x="4782" y="9231"/>
                  </a:cubicBezTo>
                  <a:cubicBezTo>
                    <a:pt x="4749" y="9188"/>
                    <a:pt x="4738" y="9118"/>
                    <a:pt x="4749" y="9090"/>
                  </a:cubicBezTo>
                  <a:cubicBezTo>
                    <a:pt x="4760" y="9061"/>
                    <a:pt x="4804" y="9118"/>
                    <a:pt x="4827" y="9132"/>
                  </a:cubicBezTo>
                  <a:cubicBezTo>
                    <a:pt x="4860" y="9132"/>
                    <a:pt x="4860" y="9090"/>
                    <a:pt x="4860" y="9047"/>
                  </a:cubicBezTo>
                  <a:cubicBezTo>
                    <a:pt x="4849" y="9019"/>
                    <a:pt x="4915" y="9033"/>
                    <a:pt x="4960" y="9033"/>
                  </a:cubicBezTo>
                  <a:cubicBezTo>
                    <a:pt x="5004" y="9033"/>
                    <a:pt x="5015" y="9019"/>
                    <a:pt x="5048" y="9005"/>
                  </a:cubicBezTo>
                  <a:cubicBezTo>
                    <a:pt x="5060" y="9005"/>
                    <a:pt x="5060" y="9005"/>
                    <a:pt x="5071" y="9005"/>
                  </a:cubicBezTo>
                  <a:cubicBezTo>
                    <a:pt x="5071" y="9005"/>
                    <a:pt x="5071" y="9005"/>
                    <a:pt x="5071" y="9005"/>
                  </a:cubicBezTo>
                  <a:cubicBezTo>
                    <a:pt x="5082" y="9005"/>
                    <a:pt x="5082" y="9005"/>
                    <a:pt x="5093" y="9005"/>
                  </a:cubicBezTo>
                  <a:cubicBezTo>
                    <a:pt x="5093" y="9019"/>
                    <a:pt x="5104" y="9019"/>
                    <a:pt x="5104" y="9019"/>
                  </a:cubicBezTo>
                  <a:cubicBezTo>
                    <a:pt x="5104" y="9019"/>
                    <a:pt x="5104" y="9019"/>
                    <a:pt x="5104" y="9019"/>
                  </a:cubicBezTo>
                  <a:cubicBezTo>
                    <a:pt x="5126" y="9033"/>
                    <a:pt x="5137" y="9033"/>
                    <a:pt x="5148" y="9047"/>
                  </a:cubicBezTo>
                  <a:cubicBezTo>
                    <a:pt x="5148" y="9047"/>
                    <a:pt x="5148" y="9047"/>
                    <a:pt x="5148" y="9047"/>
                  </a:cubicBezTo>
                  <a:cubicBezTo>
                    <a:pt x="5148" y="9047"/>
                    <a:pt x="5148" y="9047"/>
                    <a:pt x="5148" y="9047"/>
                  </a:cubicBezTo>
                  <a:cubicBezTo>
                    <a:pt x="5148" y="9047"/>
                    <a:pt x="5148" y="9047"/>
                    <a:pt x="5148" y="9047"/>
                  </a:cubicBezTo>
                  <a:cubicBezTo>
                    <a:pt x="5148" y="9047"/>
                    <a:pt x="5148" y="9047"/>
                    <a:pt x="5148" y="9047"/>
                  </a:cubicBezTo>
                  <a:cubicBezTo>
                    <a:pt x="5148" y="9047"/>
                    <a:pt x="5148" y="9047"/>
                    <a:pt x="5148" y="9047"/>
                  </a:cubicBezTo>
                  <a:cubicBezTo>
                    <a:pt x="5159" y="9047"/>
                    <a:pt x="5170" y="9047"/>
                    <a:pt x="5170" y="9047"/>
                  </a:cubicBezTo>
                  <a:cubicBezTo>
                    <a:pt x="5215" y="9047"/>
                    <a:pt x="5226" y="9033"/>
                    <a:pt x="5259" y="9019"/>
                  </a:cubicBezTo>
                  <a:cubicBezTo>
                    <a:pt x="5292" y="9019"/>
                    <a:pt x="5281" y="9033"/>
                    <a:pt x="5348" y="8976"/>
                  </a:cubicBezTo>
                  <a:cubicBezTo>
                    <a:pt x="5403" y="8934"/>
                    <a:pt x="5392" y="8962"/>
                    <a:pt x="5359" y="8920"/>
                  </a:cubicBezTo>
                  <a:cubicBezTo>
                    <a:pt x="5359" y="8920"/>
                    <a:pt x="5348" y="8920"/>
                    <a:pt x="5348" y="8920"/>
                  </a:cubicBezTo>
                  <a:cubicBezTo>
                    <a:pt x="5348" y="8906"/>
                    <a:pt x="5348" y="8906"/>
                    <a:pt x="5348" y="8906"/>
                  </a:cubicBezTo>
                  <a:cubicBezTo>
                    <a:pt x="5348" y="8906"/>
                    <a:pt x="5348" y="8906"/>
                    <a:pt x="5348" y="8906"/>
                  </a:cubicBezTo>
                  <a:cubicBezTo>
                    <a:pt x="5348" y="8906"/>
                    <a:pt x="5348" y="8892"/>
                    <a:pt x="5348" y="8892"/>
                  </a:cubicBezTo>
                  <a:cubicBezTo>
                    <a:pt x="5348" y="8892"/>
                    <a:pt x="5348" y="8892"/>
                    <a:pt x="5348" y="8892"/>
                  </a:cubicBezTo>
                  <a:cubicBezTo>
                    <a:pt x="5348" y="8892"/>
                    <a:pt x="5348" y="8892"/>
                    <a:pt x="5348" y="8892"/>
                  </a:cubicBezTo>
                  <a:cubicBezTo>
                    <a:pt x="5348" y="8863"/>
                    <a:pt x="5359" y="8835"/>
                    <a:pt x="5348" y="8793"/>
                  </a:cubicBezTo>
                  <a:cubicBezTo>
                    <a:pt x="5337" y="8736"/>
                    <a:pt x="5281" y="8736"/>
                    <a:pt x="5292" y="8694"/>
                  </a:cubicBezTo>
                  <a:cubicBezTo>
                    <a:pt x="5303" y="8651"/>
                    <a:pt x="5326" y="8651"/>
                    <a:pt x="5326" y="8623"/>
                  </a:cubicBezTo>
                  <a:cubicBezTo>
                    <a:pt x="5326" y="8609"/>
                    <a:pt x="5326" y="8609"/>
                    <a:pt x="5337" y="8595"/>
                  </a:cubicBezTo>
                  <a:cubicBezTo>
                    <a:pt x="5337" y="8595"/>
                    <a:pt x="5337" y="8595"/>
                    <a:pt x="5337" y="8595"/>
                  </a:cubicBezTo>
                  <a:cubicBezTo>
                    <a:pt x="5337" y="8595"/>
                    <a:pt x="5337" y="8581"/>
                    <a:pt x="5348" y="8581"/>
                  </a:cubicBezTo>
                  <a:cubicBezTo>
                    <a:pt x="5348" y="8566"/>
                    <a:pt x="5348" y="8566"/>
                    <a:pt x="5348" y="8566"/>
                  </a:cubicBezTo>
                  <a:cubicBezTo>
                    <a:pt x="5359" y="8566"/>
                    <a:pt x="5359" y="8552"/>
                    <a:pt x="5359" y="8552"/>
                  </a:cubicBezTo>
                  <a:cubicBezTo>
                    <a:pt x="5370" y="8538"/>
                    <a:pt x="5392" y="8453"/>
                    <a:pt x="5392" y="8411"/>
                  </a:cubicBezTo>
                  <a:cubicBezTo>
                    <a:pt x="5392" y="8383"/>
                    <a:pt x="5437" y="8326"/>
                    <a:pt x="5481" y="8298"/>
                  </a:cubicBezTo>
                  <a:cubicBezTo>
                    <a:pt x="5536" y="8284"/>
                    <a:pt x="5525" y="8241"/>
                    <a:pt x="5525" y="8199"/>
                  </a:cubicBezTo>
                  <a:cubicBezTo>
                    <a:pt x="5525" y="8199"/>
                    <a:pt x="5525" y="8199"/>
                    <a:pt x="5525" y="8199"/>
                  </a:cubicBezTo>
                  <a:cubicBezTo>
                    <a:pt x="5525" y="8185"/>
                    <a:pt x="5525" y="8185"/>
                    <a:pt x="5525" y="8185"/>
                  </a:cubicBezTo>
                  <a:cubicBezTo>
                    <a:pt x="5525" y="8171"/>
                    <a:pt x="5525" y="8171"/>
                    <a:pt x="5536" y="8171"/>
                  </a:cubicBezTo>
                  <a:cubicBezTo>
                    <a:pt x="5536" y="8157"/>
                    <a:pt x="5559" y="8142"/>
                    <a:pt x="5570" y="8114"/>
                  </a:cubicBezTo>
                  <a:cubicBezTo>
                    <a:pt x="5592" y="8086"/>
                    <a:pt x="5614" y="8043"/>
                    <a:pt x="5636" y="8001"/>
                  </a:cubicBezTo>
                  <a:cubicBezTo>
                    <a:pt x="5647" y="7959"/>
                    <a:pt x="5747" y="7973"/>
                    <a:pt x="5758" y="7973"/>
                  </a:cubicBezTo>
                  <a:cubicBezTo>
                    <a:pt x="5780" y="7973"/>
                    <a:pt x="5780" y="8029"/>
                    <a:pt x="5791" y="8058"/>
                  </a:cubicBezTo>
                  <a:cubicBezTo>
                    <a:pt x="5802" y="8086"/>
                    <a:pt x="5924" y="8058"/>
                    <a:pt x="5947" y="8058"/>
                  </a:cubicBezTo>
                  <a:cubicBezTo>
                    <a:pt x="5980" y="8058"/>
                    <a:pt x="5913" y="8114"/>
                    <a:pt x="5858" y="8142"/>
                  </a:cubicBezTo>
                  <a:cubicBezTo>
                    <a:pt x="5814" y="8157"/>
                    <a:pt x="5802" y="8185"/>
                    <a:pt x="5825" y="8199"/>
                  </a:cubicBezTo>
                  <a:cubicBezTo>
                    <a:pt x="5858" y="8227"/>
                    <a:pt x="5891" y="8284"/>
                    <a:pt x="5913" y="8326"/>
                  </a:cubicBezTo>
                  <a:cubicBezTo>
                    <a:pt x="5936" y="8369"/>
                    <a:pt x="5958" y="8383"/>
                    <a:pt x="5991" y="8383"/>
                  </a:cubicBezTo>
                  <a:cubicBezTo>
                    <a:pt x="6035" y="8383"/>
                    <a:pt x="6035" y="8340"/>
                    <a:pt x="6057" y="8326"/>
                  </a:cubicBezTo>
                  <a:cubicBezTo>
                    <a:pt x="6080" y="8298"/>
                    <a:pt x="6113" y="8284"/>
                    <a:pt x="6135" y="8284"/>
                  </a:cubicBezTo>
                  <a:cubicBezTo>
                    <a:pt x="6146" y="8270"/>
                    <a:pt x="6157" y="8312"/>
                    <a:pt x="6179" y="8312"/>
                  </a:cubicBezTo>
                  <a:cubicBezTo>
                    <a:pt x="6213" y="8326"/>
                    <a:pt x="6213" y="8298"/>
                    <a:pt x="6246" y="8326"/>
                  </a:cubicBezTo>
                  <a:cubicBezTo>
                    <a:pt x="6279" y="8340"/>
                    <a:pt x="6246" y="8298"/>
                    <a:pt x="6246" y="8255"/>
                  </a:cubicBezTo>
                  <a:cubicBezTo>
                    <a:pt x="6235" y="8213"/>
                    <a:pt x="6235" y="8227"/>
                    <a:pt x="6213" y="8199"/>
                  </a:cubicBezTo>
                  <a:cubicBezTo>
                    <a:pt x="6202" y="8157"/>
                    <a:pt x="6157" y="8185"/>
                    <a:pt x="6124" y="8185"/>
                  </a:cubicBezTo>
                  <a:cubicBezTo>
                    <a:pt x="6091" y="8185"/>
                    <a:pt x="6091" y="8114"/>
                    <a:pt x="6069" y="8100"/>
                  </a:cubicBezTo>
                  <a:cubicBezTo>
                    <a:pt x="6046" y="8086"/>
                    <a:pt x="6091" y="8058"/>
                    <a:pt x="6113" y="8043"/>
                  </a:cubicBezTo>
                  <a:cubicBezTo>
                    <a:pt x="6135" y="8029"/>
                    <a:pt x="6168" y="8001"/>
                    <a:pt x="6191" y="7973"/>
                  </a:cubicBezTo>
                  <a:cubicBezTo>
                    <a:pt x="6213" y="7959"/>
                    <a:pt x="6246" y="7973"/>
                    <a:pt x="6279" y="7973"/>
                  </a:cubicBezTo>
                  <a:cubicBezTo>
                    <a:pt x="6313" y="7959"/>
                    <a:pt x="6346" y="7916"/>
                    <a:pt x="6379" y="7916"/>
                  </a:cubicBezTo>
                  <a:cubicBezTo>
                    <a:pt x="6390" y="7916"/>
                    <a:pt x="6401" y="7916"/>
                    <a:pt x="6412" y="7916"/>
                  </a:cubicBezTo>
                  <a:cubicBezTo>
                    <a:pt x="6412" y="7916"/>
                    <a:pt x="6412" y="7902"/>
                    <a:pt x="6412" y="7902"/>
                  </a:cubicBezTo>
                  <a:cubicBezTo>
                    <a:pt x="6423" y="7902"/>
                    <a:pt x="6434" y="7902"/>
                    <a:pt x="6434" y="7902"/>
                  </a:cubicBezTo>
                  <a:cubicBezTo>
                    <a:pt x="6446" y="7902"/>
                    <a:pt x="6446" y="7902"/>
                    <a:pt x="6446" y="7902"/>
                  </a:cubicBezTo>
                  <a:cubicBezTo>
                    <a:pt x="6457" y="7902"/>
                    <a:pt x="6468" y="7888"/>
                    <a:pt x="6468" y="7888"/>
                  </a:cubicBezTo>
                  <a:cubicBezTo>
                    <a:pt x="6479" y="7888"/>
                    <a:pt x="6479" y="7888"/>
                    <a:pt x="6479" y="7888"/>
                  </a:cubicBezTo>
                  <a:cubicBezTo>
                    <a:pt x="6479" y="7888"/>
                    <a:pt x="6479" y="7888"/>
                    <a:pt x="6479" y="7888"/>
                  </a:cubicBezTo>
                  <a:cubicBezTo>
                    <a:pt x="6490" y="7888"/>
                    <a:pt x="6501" y="7888"/>
                    <a:pt x="6501" y="7888"/>
                  </a:cubicBezTo>
                  <a:cubicBezTo>
                    <a:pt x="6523" y="7874"/>
                    <a:pt x="6556" y="7874"/>
                    <a:pt x="6556" y="7902"/>
                  </a:cubicBezTo>
                  <a:cubicBezTo>
                    <a:pt x="6545" y="7916"/>
                    <a:pt x="6479" y="7959"/>
                    <a:pt x="6446" y="7987"/>
                  </a:cubicBezTo>
                  <a:cubicBezTo>
                    <a:pt x="6423" y="8001"/>
                    <a:pt x="6390" y="8001"/>
                    <a:pt x="6401" y="8043"/>
                  </a:cubicBezTo>
                  <a:cubicBezTo>
                    <a:pt x="6401" y="8086"/>
                    <a:pt x="6401" y="8199"/>
                    <a:pt x="6368" y="8227"/>
                  </a:cubicBezTo>
                  <a:cubicBezTo>
                    <a:pt x="6335" y="8241"/>
                    <a:pt x="6324" y="8227"/>
                    <a:pt x="6301" y="8241"/>
                  </a:cubicBezTo>
                  <a:cubicBezTo>
                    <a:pt x="6268" y="8255"/>
                    <a:pt x="6324" y="8298"/>
                    <a:pt x="6368" y="8340"/>
                  </a:cubicBezTo>
                  <a:cubicBezTo>
                    <a:pt x="6412" y="8383"/>
                    <a:pt x="6446" y="8354"/>
                    <a:pt x="6479" y="8369"/>
                  </a:cubicBezTo>
                  <a:cubicBezTo>
                    <a:pt x="6523" y="8397"/>
                    <a:pt x="6601" y="8524"/>
                    <a:pt x="6634" y="8566"/>
                  </a:cubicBezTo>
                  <a:cubicBezTo>
                    <a:pt x="6634" y="8566"/>
                    <a:pt x="6634" y="8581"/>
                    <a:pt x="6645" y="8581"/>
                  </a:cubicBezTo>
                  <a:cubicBezTo>
                    <a:pt x="6645" y="8581"/>
                    <a:pt x="6645" y="8581"/>
                    <a:pt x="6645" y="8581"/>
                  </a:cubicBezTo>
                  <a:cubicBezTo>
                    <a:pt x="6645" y="8581"/>
                    <a:pt x="6656" y="8595"/>
                    <a:pt x="6656" y="8595"/>
                  </a:cubicBezTo>
                  <a:cubicBezTo>
                    <a:pt x="6656" y="8595"/>
                    <a:pt x="6656" y="8595"/>
                    <a:pt x="6656" y="8595"/>
                  </a:cubicBezTo>
                  <a:cubicBezTo>
                    <a:pt x="6667" y="8609"/>
                    <a:pt x="6678" y="8609"/>
                    <a:pt x="6701" y="8609"/>
                  </a:cubicBezTo>
                  <a:cubicBezTo>
                    <a:pt x="6712" y="8609"/>
                    <a:pt x="6723" y="8609"/>
                    <a:pt x="6734" y="8609"/>
                  </a:cubicBezTo>
                  <a:cubicBezTo>
                    <a:pt x="6789" y="8623"/>
                    <a:pt x="6778" y="8637"/>
                    <a:pt x="6800" y="8708"/>
                  </a:cubicBezTo>
                  <a:cubicBezTo>
                    <a:pt x="6823" y="8779"/>
                    <a:pt x="6845" y="8793"/>
                    <a:pt x="6845" y="8849"/>
                  </a:cubicBezTo>
                  <a:cubicBezTo>
                    <a:pt x="6845" y="8849"/>
                    <a:pt x="6845" y="8863"/>
                    <a:pt x="6845" y="8863"/>
                  </a:cubicBezTo>
                  <a:cubicBezTo>
                    <a:pt x="6845" y="8877"/>
                    <a:pt x="6834" y="8877"/>
                    <a:pt x="6834" y="8877"/>
                  </a:cubicBezTo>
                  <a:cubicBezTo>
                    <a:pt x="6834" y="8877"/>
                    <a:pt x="6834" y="8877"/>
                    <a:pt x="6834" y="8877"/>
                  </a:cubicBezTo>
                  <a:cubicBezTo>
                    <a:pt x="6823" y="8892"/>
                    <a:pt x="6823" y="8906"/>
                    <a:pt x="6811" y="8906"/>
                  </a:cubicBezTo>
                  <a:cubicBezTo>
                    <a:pt x="6811" y="8906"/>
                    <a:pt x="6811" y="8906"/>
                    <a:pt x="6811" y="8920"/>
                  </a:cubicBezTo>
                  <a:cubicBezTo>
                    <a:pt x="6789" y="8934"/>
                    <a:pt x="6767" y="8948"/>
                    <a:pt x="6745" y="8962"/>
                  </a:cubicBezTo>
                  <a:cubicBezTo>
                    <a:pt x="6734" y="8962"/>
                    <a:pt x="6734" y="8962"/>
                    <a:pt x="6734" y="8962"/>
                  </a:cubicBezTo>
                  <a:cubicBezTo>
                    <a:pt x="6723" y="8962"/>
                    <a:pt x="6712" y="8976"/>
                    <a:pt x="6701" y="8976"/>
                  </a:cubicBezTo>
                  <a:cubicBezTo>
                    <a:pt x="6634" y="9005"/>
                    <a:pt x="6634" y="8976"/>
                    <a:pt x="6601" y="8976"/>
                  </a:cubicBezTo>
                  <a:cubicBezTo>
                    <a:pt x="6568" y="8991"/>
                    <a:pt x="6534" y="9005"/>
                    <a:pt x="6468" y="8991"/>
                  </a:cubicBezTo>
                  <a:cubicBezTo>
                    <a:pt x="6401" y="8991"/>
                    <a:pt x="6301" y="8948"/>
                    <a:pt x="6268" y="8920"/>
                  </a:cubicBezTo>
                  <a:cubicBezTo>
                    <a:pt x="6224" y="8906"/>
                    <a:pt x="6224" y="8849"/>
                    <a:pt x="6157" y="8849"/>
                  </a:cubicBezTo>
                  <a:cubicBezTo>
                    <a:pt x="6091" y="8849"/>
                    <a:pt x="6057" y="8807"/>
                    <a:pt x="5936" y="8807"/>
                  </a:cubicBezTo>
                  <a:cubicBezTo>
                    <a:pt x="5814" y="8807"/>
                    <a:pt x="5802" y="8835"/>
                    <a:pt x="5725" y="8892"/>
                  </a:cubicBezTo>
                  <a:cubicBezTo>
                    <a:pt x="5647" y="8962"/>
                    <a:pt x="5536" y="8948"/>
                    <a:pt x="5481" y="8948"/>
                  </a:cubicBezTo>
                  <a:cubicBezTo>
                    <a:pt x="5425" y="8948"/>
                    <a:pt x="5470" y="8976"/>
                    <a:pt x="5492" y="9019"/>
                  </a:cubicBezTo>
                  <a:cubicBezTo>
                    <a:pt x="5514" y="9047"/>
                    <a:pt x="5481" y="9019"/>
                    <a:pt x="5437" y="9033"/>
                  </a:cubicBezTo>
                  <a:cubicBezTo>
                    <a:pt x="5403" y="9047"/>
                    <a:pt x="5437" y="9047"/>
                    <a:pt x="5425" y="9075"/>
                  </a:cubicBezTo>
                  <a:cubicBezTo>
                    <a:pt x="5403" y="9090"/>
                    <a:pt x="5281" y="9075"/>
                    <a:pt x="5237" y="9090"/>
                  </a:cubicBezTo>
                  <a:cubicBezTo>
                    <a:pt x="5204" y="9090"/>
                    <a:pt x="5181" y="9132"/>
                    <a:pt x="5170" y="9174"/>
                  </a:cubicBezTo>
                  <a:cubicBezTo>
                    <a:pt x="5148" y="9203"/>
                    <a:pt x="5170" y="9245"/>
                    <a:pt x="5193" y="9287"/>
                  </a:cubicBezTo>
                  <a:cubicBezTo>
                    <a:pt x="5215" y="9316"/>
                    <a:pt x="5204" y="9358"/>
                    <a:pt x="5181" y="9372"/>
                  </a:cubicBezTo>
                  <a:cubicBezTo>
                    <a:pt x="5159" y="9401"/>
                    <a:pt x="5115" y="9386"/>
                    <a:pt x="5093" y="9386"/>
                  </a:cubicBezTo>
                  <a:cubicBezTo>
                    <a:pt x="5071" y="9386"/>
                    <a:pt x="5093" y="9415"/>
                    <a:pt x="5137" y="9443"/>
                  </a:cubicBezTo>
                  <a:cubicBezTo>
                    <a:pt x="5170" y="9471"/>
                    <a:pt x="5193" y="9457"/>
                    <a:pt x="5215" y="9443"/>
                  </a:cubicBezTo>
                  <a:cubicBezTo>
                    <a:pt x="5248" y="9443"/>
                    <a:pt x="5237" y="9485"/>
                    <a:pt x="5226" y="9499"/>
                  </a:cubicBezTo>
                  <a:cubicBezTo>
                    <a:pt x="5215" y="9528"/>
                    <a:pt x="5215" y="9556"/>
                    <a:pt x="5237" y="9570"/>
                  </a:cubicBezTo>
                  <a:cubicBezTo>
                    <a:pt x="5259" y="9598"/>
                    <a:pt x="5259" y="9613"/>
                    <a:pt x="5292" y="9627"/>
                  </a:cubicBezTo>
                  <a:cubicBezTo>
                    <a:pt x="5326" y="9641"/>
                    <a:pt x="5348" y="9655"/>
                    <a:pt x="5381" y="9669"/>
                  </a:cubicBezTo>
                  <a:cubicBezTo>
                    <a:pt x="5414" y="9697"/>
                    <a:pt x="5437" y="9697"/>
                    <a:pt x="5470" y="9726"/>
                  </a:cubicBezTo>
                  <a:cubicBezTo>
                    <a:pt x="5503" y="9754"/>
                    <a:pt x="5547" y="9782"/>
                    <a:pt x="5581" y="9782"/>
                  </a:cubicBezTo>
                  <a:cubicBezTo>
                    <a:pt x="5625" y="9782"/>
                    <a:pt x="5625" y="9712"/>
                    <a:pt x="5625" y="9697"/>
                  </a:cubicBezTo>
                  <a:cubicBezTo>
                    <a:pt x="5636" y="9669"/>
                    <a:pt x="5747" y="9712"/>
                    <a:pt x="5802" y="9754"/>
                  </a:cubicBezTo>
                  <a:cubicBezTo>
                    <a:pt x="5847" y="9796"/>
                    <a:pt x="5924" y="9782"/>
                    <a:pt x="5980" y="9768"/>
                  </a:cubicBezTo>
                  <a:cubicBezTo>
                    <a:pt x="6035" y="9768"/>
                    <a:pt x="6057" y="9697"/>
                    <a:pt x="6069" y="9669"/>
                  </a:cubicBezTo>
                  <a:cubicBezTo>
                    <a:pt x="6091" y="9655"/>
                    <a:pt x="6113" y="9669"/>
                    <a:pt x="6135" y="9669"/>
                  </a:cubicBezTo>
                  <a:cubicBezTo>
                    <a:pt x="6168" y="9655"/>
                    <a:pt x="6157" y="9683"/>
                    <a:pt x="6179" y="9697"/>
                  </a:cubicBezTo>
                  <a:cubicBezTo>
                    <a:pt x="6213" y="9712"/>
                    <a:pt x="6213" y="9683"/>
                    <a:pt x="6224" y="9683"/>
                  </a:cubicBezTo>
                  <a:cubicBezTo>
                    <a:pt x="6235" y="9683"/>
                    <a:pt x="6235" y="9683"/>
                    <a:pt x="6235" y="9697"/>
                  </a:cubicBezTo>
                  <a:cubicBezTo>
                    <a:pt x="6235" y="9697"/>
                    <a:pt x="6235" y="9697"/>
                    <a:pt x="6235" y="9697"/>
                  </a:cubicBezTo>
                  <a:cubicBezTo>
                    <a:pt x="6235" y="9697"/>
                    <a:pt x="6235" y="9697"/>
                    <a:pt x="6235" y="9712"/>
                  </a:cubicBezTo>
                  <a:cubicBezTo>
                    <a:pt x="6235" y="9712"/>
                    <a:pt x="6235" y="9712"/>
                    <a:pt x="6235" y="9712"/>
                  </a:cubicBezTo>
                  <a:cubicBezTo>
                    <a:pt x="6235" y="9712"/>
                    <a:pt x="6224" y="9712"/>
                    <a:pt x="6224" y="9726"/>
                  </a:cubicBezTo>
                  <a:cubicBezTo>
                    <a:pt x="6224" y="9740"/>
                    <a:pt x="6224" y="9754"/>
                    <a:pt x="6224" y="9768"/>
                  </a:cubicBezTo>
                  <a:cubicBezTo>
                    <a:pt x="6224" y="9782"/>
                    <a:pt x="6224" y="9782"/>
                    <a:pt x="6224" y="9782"/>
                  </a:cubicBezTo>
                  <a:cubicBezTo>
                    <a:pt x="6213" y="9782"/>
                    <a:pt x="6213" y="9796"/>
                    <a:pt x="6213" y="9796"/>
                  </a:cubicBezTo>
                  <a:cubicBezTo>
                    <a:pt x="6224" y="9825"/>
                    <a:pt x="6224" y="9952"/>
                    <a:pt x="6213" y="9994"/>
                  </a:cubicBezTo>
                  <a:cubicBezTo>
                    <a:pt x="6213" y="10008"/>
                    <a:pt x="6213" y="10023"/>
                    <a:pt x="6213" y="10023"/>
                  </a:cubicBezTo>
                  <a:cubicBezTo>
                    <a:pt x="6213" y="10023"/>
                    <a:pt x="6202" y="10037"/>
                    <a:pt x="6202" y="10037"/>
                  </a:cubicBezTo>
                  <a:cubicBezTo>
                    <a:pt x="6202" y="10037"/>
                    <a:pt x="6202" y="10051"/>
                    <a:pt x="6191" y="10051"/>
                  </a:cubicBezTo>
                  <a:cubicBezTo>
                    <a:pt x="6179" y="10051"/>
                    <a:pt x="6179" y="10065"/>
                    <a:pt x="6179" y="10065"/>
                  </a:cubicBezTo>
                  <a:cubicBezTo>
                    <a:pt x="6168" y="10065"/>
                    <a:pt x="6168" y="10079"/>
                    <a:pt x="6168" y="10079"/>
                  </a:cubicBezTo>
                  <a:cubicBezTo>
                    <a:pt x="6168" y="10079"/>
                    <a:pt x="6157" y="10093"/>
                    <a:pt x="6157" y="10107"/>
                  </a:cubicBezTo>
                  <a:cubicBezTo>
                    <a:pt x="6157" y="10107"/>
                    <a:pt x="6157" y="10121"/>
                    <a:pt x="6157" y="10136"/>
                  </a:cubicBezTo>
                  <a:cubicBezTo>
                    <a:pt x="6157" y="10136"/>
                    <a:pt x="6157" y="10136"/>
                    <a:pt x="6157" y="10136"/>
                  </a:cubicBezTo>
                  <a:cubicBezTo>
                    <a:pt x="6157" y="10164"/>
                    <a:pt x="6146" y="10192"/>
                    <a:pt x="6146" y="10220"/>
                  </a:cubicBezTo>
                  <a:cubicBezTo>
                    <a:pt x="6146" y="10220"/>
                    <a:pt x="6146" y="10235"/>
                    <a:pt x="6146" y="10235"/>
                  </a:cubicBezTo>
                  <a:cubicBezTo>
                    <a:pt x="6135" y="10249"/>
                    <a:pt x="6135" y="10263"/>
                    <a:pt x="6124" y="10277"/>
                  </a:cubicBezTo>
                  <a:cubicBezTo>
                    <a:pt x="6113" y="10305"/>
                    <a:pt x="6102" y="10348"/>
                    <a:pt x="6091" y="10362"/>
                  </a:cubicBezTo>
                  <a:cubicBezTo>
                    <a:pt x="6080" y="10390"/>
                    <a:pt x="6080" y="10404"/>
                    <a:pt x="6069" y="10432"/>
                  </a:cubicBezTo>
                  <a:cubicBezTo>
                    <a:pt x="6069" y="10432"/>
                    <a:pt x="6069" y="10447"/>
                    <a:pt x="6069" y="10447"/>
                  </a:cubicBezTo>
                  <a:cubicBezTo>
                    <a:pt x="6057" y="10461"/>
                    <a:pt x="6057" y="10475"/>
                    <a:pt x="6046" y="10503"/>
                  </a:cubicBezTo>
                  <a:cubicBezTo>
                    <a:pt x="6046" y="10503"/>
                    <a:pt x="6046" y="10503"/>
                    <a:pt x="6046" y="10517"/>
                  </a:cubicBezTo>
                  <a:cubicBezTo>
                    <a:pt x="6035" y="10517"/>
                    <a:pt x="6035" y="10531"/>
                    <a:pt x="6035" y="10531"/>
                  </a:cubicBezTo>
                  <a:cubicBezTo>
                    <a:pt x="6035" y="10546"/>
                    <a:pt x="6024" y="10560"/>
                    <a:pt x="6024" y="10574"/>
                  </a:cubicBezTo>
                  <a:cubicBezTo>
                    <a:pt x="5991" y="10616"/>
                    <a:pt x="5847" y="10574"/>
                    <a:pt x="5802" y="10574"/>
                  </a:cubicBezTo>
                  <a:cubicBezTo>
                    <a:pt x="5769" y="10588"/>
                    <a:pt x="5758" y="10546"/>
                    <a:pt x="5725" y="10517"/>
                  </a:cubicBezTo>
                  <a:cubicBezTo>
                    <a:pt x="5703" y="10489"/>
                    <a:pt x="5692" y="10546"/>
                    <a:pt x="5658" y="10517"/>
                  </a:cubicBezTo>
                  <a:cubicBezTo>
                    <a:pt x="5636" y="10489"/>
                    <a:pt x="5636" y="10503"/>
                    <a:pt x="5614" y="10517"/>
                  </a:cubicBezTo>
                  <a:cubicBezTo>
                    <a:pt x="5581" y="10546"/>
                    <a:pt x="5503" y="10616"/>
                    <a:pt x="5481" y="10645"/>
                  </a:cubicBezTo>
                  <a:cubicBezTo>
                    <a:pt x="5448" y="10659"/>
                    <a:pt x="5292" y="10602"/>
                    <a:pt x="5248" y="10588"/>
                  </a:cubicBezTo>
                  <a:cubicBezTo>
                    <a:pt x="5204" y="10560"/>
                    <a:pt x="5082" y="10531"/>
                    <a:pt x="5048" y="10531"/>
                  </a:cubicBezTo>
                  <a:cubicBezTo>
                    <a:pt x="5048" y="10531"/>
                    <a:pt x="5037" y="10517"/>
                    <a:pt x="5026" y="10517"/>
                  </a:cubicBezTo>
                  <a:cubicBezTo>
                    <a:pt x="5004" y="10517"/>
                    <a:pt x="4971" y="10503"/>
                    <a:pt x="4938" y="10489"/>
                  </a:cubicBezTo>
                  <a:cubicBezTo>
                    <a:pt x="4926" y="10489"/>
                    <a:pt x="4926" y="10475"/>
                    <a:pt x="4915" y="10475"/>
                  </a:cubicBezTo>
                  <a:cubicBezTo>
                    <a:pt x="4893" y="10475"/>
                    <a:pt x="4882" y="10461"/>
                    <a:pt x="4860" y="10461"/>
                  </a:cubicBezTo>
                  <a:cubicBezTo>
                    <a:pt x="4771" y="10447"/>
                    <a:pt x="4793" y="10447"/>
                    <a:pt x="4771" y="10404"/>
                  </a:cubicBezTo>
                  <a:cubicBezTo>
                    <a:pt x="4749" y="10362"/>
                    <a:pt x="4727" y="10334"/>
                    <a:pt x="4683" y="10319"/>
                  </a:cubicBezTo>
                  <a:cubicBezTo>
                    <a:pt x="4638" y="10319"/>
                    <a:pt x="4505" y="10376"/>
                    <a:pt x="4472" y="10404"/>
                  </a:cubicBezTo>
                  <a:cubicBezTo>
                    <a:pt x="4439" y="10432"/>
                    <a:pt x="4405" y="10432"/>
                    <a:pt x="4416" y="10517"/>
                  </a:cubicBezTo>
                  <a:cubicBezTo>
                    <a:pt x="4439" y="10602"/>
                    <a:pt x="4439" y="10673"/>
                    <a:pt x="4372" y="10715"/>
                  </a:cubicBezTo>
                  <a:cubicBezTo>
                    <a:pt x="4317" y="10758"/>
                    <a:pt x="4283" y="10729"/>
                    <a:pt x="4206" y="10673"/>
                  </a:cubicBezTo>
                  <a:cubicBezTo>
                    <a:pt x="4128" y="10616"/>
                    <a:pt x="4084" y="10602"/>
                    <a:pt x="4028" y="10602"/>
                  </a:cubicBezTo>
                  <a:cubicBezTo>
                    <a:pt x="3962" y="10602"/>
                    <a:pt x="3917" y="10517"/>
                    <a:pt x="3906" y="10489"/>
                  </a:cubicBezTo>
                  <a:cubicBezTo>
                    <a:pt x="3906" y="10447"/>
                    <a:pt x="3895" y="10390"/>
                    <a:pt x="3851" y="10390"/>
                  </a:cubicBezTo>
                  <a:cubicBezTo>
                    <a:pt x="3807" y="10390"/>
                    <a:pt x="3773" y="10334"/>
                    <a:pt x="3707" y="10334"/>
                  </a:cubicBezTo>
                  <a:cubicBezTo>
                    <a:pt x="3640" y="10319"/>
                    <a:pt x="3585" y="10334"/>
                    <a:pt x="3552" y="10305"/>
                  </a:cubicBezTo>
                  <a:cubicBezTo>
                    <a:pt x="3540" y="10305"/>
                    <a:pt x="3529" y="10291"/>
                    <a:pt x="3518" y="10291"/>
                  </a:cubicBezTo>
                  <a:cubicBezTo>
                    <a:pt x="3518" y="10291"/>
                    <a:pt x="3518" y="10291"/>
                    <a:pt x="3507" y="10291"/>
                  </a:cubicBezTo>
                  <a:cubicBezTo>
                    <a:pt x="3507" y="10291"/>
                    <a:pt x="3507" y="10277"/>
                    <a:pt x="3507" y="10277"/>
                  </a:cubicBezTo>
                  <a:cubicBezTo>
                    <a:pt x="3496" y="10277"/>
                    <a:pt x="3496" y="10277"/>
                    <a:pt x="3485" y="10277"/>
                  </a:cubicBezTo>
                  <a:cubicBezTo>
                    <a:pt x="3485" y="10277"/>
                    <a:pt x="3485" y="10277"/>
                    <a:pt x="3485" y="10277"/>
                  </a:cubicBezTo>
                  <a:cubicBezTo>
                    <a:pt x="3474" y="10277"/>
                    <a:pt x="3463" y="10291"/>
                    <a:pt x="3463" y="10291"/>
                  </a:cubicBezTo>
                  <a:cubicBezTo>
                    <a:pt x="3418" y="10305"/>
                    <a:pt x="3430" y="10277"/>
                    <a:pt x="3441" y="10235"/>
                  </a:cubicBezTo>
                  <a:cubicBezTo>
                    <a:pt x="3441" y="10192"/>
                    <a:pt x="3396" y="10235"/>
                    <a:pt x="3352" y="10206"/>
                  </a:cubicBezTo>
                  <a:cubicBezTo>
                    <a:pt x="3319" y="10178"/>
                    <a:pt x="3363" y="10079"/>
                    <a:pt x="3385" y="10051"/>
                  </a:cubicBezTo>
                  <a:cubicBezTo>
                    <a:pt x="3418" y="10023"/>
                    <a:pt x="3441" y="9924"/>
                    <a:pt x="3418" y="9895"/>
                  </a:cubicBezTo>
                  <a:cubicBezTo>
                    <a:pt x="3407" y="9867"/>
                    <a:pt x="3407" y="9782"/>
                    <a:pt x="3418" y="9754"/>
                  </a:cubicBezTo>
                  <a:cubicBezTo>
                    <a:pt x="3430" y="9712"/>
                    <a:pt x="3463" y="9669"/>
                    <a:pt x="3430" y="9683"/>
                  </a:cubicBezTo>
                  <a:cubicBezTo>
                    <a:pt x="3396" y="9683"/>
                    <a:pt x="3385" y="9655"/>
                    <a:pt x="3352" y="9613"/>
                  </a:cubicBezTo>
                  <a:cubicBezTo>
                    <a:pt x="3319" y="9570"/>
                    <a:pt x="3219" y="9655"/>
                    <a:pt x="3197" y="9669"/>
                  </a:cubicBezTo>
                  <a:cubicBezTo>
                    <a:pt x="3186" y="9669"/>
                    <a:pt x="3175" y="9669"/>
                    <a:pt x="3175" y="9669"/>
                  </a:cubicBezTo>
                  <a:cubicBezTo>
                    <a:pt x="3152" y="9669"/>
                    <a:pt x="3141" y="9669"/>
                    <a:pt x="3119" y="9669"/>
                  </a:cubicBezTo>
                  <a:cubicBezTo>
                    <a:pt x="3108" y="9655"/>
                    <a:pt x="3086" y="9655"/>
                    <a:pt x="3053" y="9655"/>
                  </a:cubicBezTo>
                  <a:cubicBezTo>
                    <a:pt x="2997" y="9641"/>
                    <a:pt x="2886" y="9697"/>
                    <a:pt x="2842" y="9712"/>
                  </a:cubicBezTo>
                  <a:cubicBezTo>
                    <a:pt x="2786" y="9740"/>
                    <a:pt x="2775" y="9712"/>
                    <a:pt x="2753" y="9683"/>
                  </a:cubicBezTo>
                  <a:cubicBezTo>
                    <a:pt x="2731" y="9669"/>
                    <a:pt x="2653" y="9697"/>
                    <a:pt x="2587" y="9683"/>
                  </a:cubicBezTo>
                  <a:cubicBezTo>
                    <a:pt x="2520" y="9683"/>
                    <a:pt x="2542" y="9669"/>
                    <a:pt x="2509" y="9655"/>
                  </a:cubicBezTo>
                  <a:cubicBezTo>
                    <a:pt x="2487" y="9641"/>
                    <a:pt x="2454" y="9697"/>
                    <a:pt x="2443" y="9726"/>
                  </a:cubicBezTo>
                  <a:cubicBezTo>
                    <a:pt x="2432" y="9740"/>
                    <a:pt x="2354" y="9754"/>
                    <a:pt x="2299" y="9768"/>
                  </a:cubicBezTo>
                  <a:cubicBezTo>
                    <a:pt x="2254" y="9796"/>
                    <a:pt x="2221" y="9839"/>
                    <a:pt x="2199" y="9853"/>
                  </a:cubicBezTo>
                  <a:cubicBezTo>
                    <a:pt x="2177" y="9867"/>
                    <a:pt x="2121" y="9867"/>
                    <a:pt x="2077" y="9895"/>
                  </a:cubicBezTo>
                  <a:cubicBezTo>
                    <a:pt x="2066" y="9895"/>
                    <a:pt x="2055" y="9895"/>
                    <a:pt x="2055" y="9909"/>
                  </a:cubicBezTo>
                  <a:cubicBezTo>
                    <a:pt x="2044" y="9909"/>
                    <a:pt x="2044" y="9909"/>
                    <a:pt x="2044" y="9909"/>
                  </a:cubicBezTo>
                  <a:cubicBezTo>
                    <a:pt x="2032" y="9924"/>
                    <a:pt x="2032" y="9924"/>
                    <a:pt x="2021" y="9938"/>
                  </a:cubicBezTo>
                  <a:cubicBezTo>
                    <a:pt x="2021" y="9938"/>
                    <a:pt x="2021" y="9938"/>
                    <a:pt x="2010" y="9938"/>
                  </a:cubicBezTo>
                  <a:cubicBezTo>
                    <a:pt x="2010" y="9952"/>
                    <a:pt x="1999" y="9952"/>
                    <a:pt x="1999" y="9966"/>
                  </a:cubicBezTo>
                  <a:cubicBezTo>
                    <a:pt x="1988" y="9966"/>
                    <a:pt x="1988" y="9980"/>
                    <a:pt x="1977" y="9980"/>
                  </a:cubicBezTo>
                  <a:cubicBezTo>
                    <a:pt x="1944" y="10008"/>
                    <a:pt x="1933" y="9980"/>
                    <a:pt x="1899" y="9952"/>
                  </a:cubicBezTo>
                  <a:cubicBezTo>
                    <a:pt x="1877" y="9938"/>
                    <a:pt x="1755" y="9966"/>
                    <a:pt x="1711" y="9952"/>
                  </a:cubicBezTo>
                  <a:cubicBezTo>
                    <a:pt x="1655" y="9952"/>
                    <a:pt x="1611" y="9867"/>
                    <a:pt x="1578" y="9867"/>
                  </a:cubicBezTo>
                  <a:cubicBezTo>
                    <a:pt x="1556" y="9867"/>
                    <a:pt x="1511" y="9924"/>
                    <a:pt x="1500" y="9980"/>
                  </a:cubicBezTo>
                  <a:cubicBezTo>
                    <a:pt x="1478" y="10037"/>
                    <a:pt x="1423" y="10150"/>
                    <a:pt x="1367" y="10206"/>
                  </a:cubicBezTo>
                  <a:cubicBezTo>
                    <a:pt x="1301" y="10263"/>
                    <a:pt x="1245" y="10235"/>
                    <a:pt x="1212" y="10263"/>
                  </a:cubicBezTo>
                  <a:cubicBezTo>
                    <a:pt x="1190" y="10305"/>
                    <a:pt x="1145" y="10362"/>
                    <a:pt x="1123" y="10418"/>
                  </a:cubicBezTo>
                  <a:cubicBezTo>
                    <a:pt x="1112" y="10475"/>
                    <a:pt x="1090" y="10461"/>
                    <a:pt x="1057" y="10517"/>
                  </a:cubicBezTo>
                  <a:cubicBezTo>
                    <a:pt x="1023" y="10574"/>
                    <a:pt x="1046" y="10659"/>
                    <a:pt x="1034" y="10786"/>
                  </a:cubicBezTo>
                  <a:cubicBezTo>
                    <a:pt x="1023" y="10927"/>
                    <a:pt x="868" y="11012"/>
                    <a:pt x="791" y="11040"/>
                  </a:cubicBezTo>
                  <a:cubicBezTo>
                    <a:pt x="779" y="11054"/>
                    <a:pt x="757" y="11054"/>
                    <a:pt x="746" y="11069"/>
                  </a:cubicBezTo>
                  <a:cubicBezTo>
                    <a:pt x="735" y="11069"/>
                    <a:pt x="735" y="11083"/>
                    <a:pt x="724" y="11083"/>
                  </a:cubicBezTo>
                  <a:cubicBezTo>
                    <a:pt x="713" y="11083"/>
                    <a:pt x="702" y="11097"/>
                    <a:pt x="702" y="11097"/>
                  </a:cubicBezTo>
                  <a:cubicBezTo>
                    <a:pt x="691" y="11111"/>
                    <a:pt x="680" y="11111"/>
                    <a:pt x="680" y="11125"/>
                  </a:cubicBezTo>
                  <a:cubicBezTo>
                    <a:pt x="669" y="11125"/>
                    <a:pt x="657" y="11125"/>
                    <a:pt x="657" y="11139"/>
                  </a:cubicBezTo>
                  <a:cubicBezTo>
                    <a:pt x="646" y="11139"/>
                    <a:pt x="646" y="11153"/>
                    <a:pt x="635" y="11153"/>
                  </a:cubicBezTo>
                  <a:cubicBezTo>
                    <a:pt x="635" y="11153"/>
                    <a:pt x="635" y="11168"/>
                    <a:pt x="624" y="11168"/>
                  </a:cubicBezTo>
                  <a:cubicBezTo>
                    <a:pt x="624" y="11168"/>
                    <a:pt x="624" y="11182"/>
                    <a:pt x="613" y="11182"/>
                  </a:cubicBezTo>
                  <a:cubicBezTo>
                    <a:pt x="580" y="11224"/>
                    <a:pt x="569" y="11281"/>
                    <a:pt x="513" y="11323"/>
                  </a:cubicBezTo>
                  <a:cubicBezTo>
                    <a:pt x="458" y="11365"/>
                    <a:pt x="414" y="11535"/>
                    <a:pt x="414" y="11577"/>
                  </a:cubicBezTo>
                  <a:cubicBezTo>
                    <a:pt x="402" y="11620"/>
                    <a:pt x="247" y="11747"/>
                    <a:pt x="236" y="11818"/>
                  </a:cubicBezTo>
                  <a:cubicBezTo>
                    <a:pt x="225" y="11888"/>
                    <a:pt x="170" y="11973"/>
                    <a:pt x="136" y="11987"/>
                  </a:cubicBezTo>
                  <a:cubicBezTo>
                    <a:pt x="136" y="12002"/>
                    <a:pt x="136" y="12002"/>
                    <a:pt x="125" y="12016"/>
                  </a:cubicBezTo>
                  <a:cubicBezTo>
                    <a:pt x="125" y="12016"/>
                    <a:pt x="125" y="12016"/>
                    <a:pt x="125" y="12016"/>
                  </a:cubicBezTo>
                  <a:cubicBezTo>
                    <a:pt x="114" y="12030"/>
                    <a:pt x="114" y="12030"/>
                    <a:pt x="114" y="12044"/>
                  </a:cubicBezTo>
                  <a:cubicBezTo>
                    <a:pt x="114" y="12044"/>
                    <a:pt x="114" y="12044"/>
                    <a:pt x="114" y="12044"/>
                  </a:cubicBezTo>
                  <a:cubicBezTo>
                    <a:pt x="114" y="12058"/>
                    <a:pt x="103" y="12072"/>
                    <a:pt x="103" y="12086"/>
                  </a:cubicBezTo>
                  <a:cubicBezTo>
                    <a:pt x="103" y="12086"/>
                    <a:pt x="103" y="12086"/>
                    <a:pt x="103" y="12086"/>
                  </a:cubicBezTo>
                  <a:cubicBezTo>
                    <a:pt x="103" y="12115"/>
                    <a:pt x="103" y="12129"/>
                    <a:pt x="103" y="12143"/>
                  </a:cubicBezTo>
                  <a:cubicBezTo>
                    <a:pt x="103" y="12157"/>
                    <a:pt x="103" y="12157"/>
                    <a:pt x="103" y="12171"/>
                  </a:cubicBezTo>
                  <a:cubicBezTo>
                    <a:pt x="103" y="12214"/>
                    <a:pt x="170" y="12256"/>
                    <a:pt x="181" y="12298"/>
                  </a:cubicBezTo>
                  <a:cubicBezTo>
                    <a:pt x="203" y="12327"/>
                    <a:pt x="170" y="12355"/>
                    <a:pt x="159" y="12412"/>
                  </a:cubicBezTo>
                  <a:cubicBezTo>
                    <a:pt x="147" y="12468"/>
                    <a:pt x="181" y="12496"/>
                    <a:pt x="203" y="12567"/>
                  </a:cubicBezTo>
                  <a:cubicBezTo>
                    <a:pt x="214" y="12652"/>
                    <a:pt x="147" y="12723"/>
                    <a:pt x="147" y="12793"/>
                  </a:cubicBezTo>
                  <a:cubicBezTo>
                    <a:pt x="147" y="12821"/>
                    <a:pt x="136" y="12836"/>
                    <a:pt x="136" y="12864"/>
                  </a:cubicBezTo>
                  <a:cubicBezTo>
                    <a:pt x="125" y="12878"/>
                    <a:pt x="125" y="12892"/>
                    <a:pt x="125" y="12906"/>
                  </a:cubicBezTo>
                  <a:cubicBezTo>
                    <a:pt x="114" y="12920"/>
                    <a:pt x="114" y="12920"/>
                    <a:pt x="114" y="12920"/>
                  </a:cubicBezTo>
                  <a:cubicBezTo>
                    <a:pt x="114" y="12935"/>
                    <a:pt x="103" y="12949"/>
                    <a:pt x="103" y="12963"/>
                  </a:cubicBezTo>
                  <a:cubicBezTo>
                    <a:pt x="92" y="12963"/>
                    <a:pt x="92" y="12963"/>
                    <a:pt x="92" y="12963"/>
                  </a:cubicBezTo>
                  <a:cubicBezTo>
                    <a:pt x="81" y="12977"/>
                    <a:pt x="81" y="12991"/>
                    <a:pt x="70" y="13005"/>
                  </a:cubicBezTo>
                  <a:cubicBezTo>
                    <a:pt x="37" y="13034"/>
                    <a:pt x="-30" y="13104"/>
                    <a:pt x="14" y="13147"/>
                  </a:cubicBezTo>
                  <a:cubicBezTo>
                    <a:pt x="59" y="13175"/>
                    <a:pt x="37" y="13189"/>
                    <a:pt x="59" y="13274"/>
                  </a:cubicBezTo>
                  <a:cubicBezTo>
                    <a:pt x="59" y="13288"/>
                    <a:pt x="59" y="13288"/>
                    <a:pt x="59" y="13288"/>
                  </a:cubicBezTo>
                  <a:cubicBezTo>
                    <a:pt x="70" y="13316"/>
                    <a:pt x="70" y="13345"/>
                    <a:pt x="70" y="13359"/>
                  </a:cubicBezTo>
                  <a:cubicBezTo>
                    <a:pt x="70" y="13359"/>
                    <a:pt x="70" y="13359"/>
                    <a:pt x="70" y="13359"/>
                  </a:cubicBezTo>
                  <a:cubicBezTo>
                    <a:pt x="59" y="13373"/>
                    <a:pt x="48" y="13373"/>
                    <a:pt x="48" y="13401"/>
                  </a:cubicBezTo>
                  <a:cubicBezTo>
                    <a:pt x="37" y="13401"/>
                    <a:pt x="37" y="13415"/>
                    <a:pt x="37" y="13415"/>
                  </a:cubicBezTo>
                  <a:cubicBezTo>
                    <a:pt x="37" y="13429"/>
                    <a:pt x="37" y="13443"/>
                    <a:pt x="37" y="13458"/>
                  </a:cubicBezTo>
                  <a:cubicBezTo>
                    <a:pt x="37" y="13458"/>
                    <a:pt x="37" y="13458"/>
                    <a:pt x="37" y="13458"/>
                  </a:cubicBezTo>
                  <a:cubicBezTo>
                    <a:pt x="37" y="13458"/>
                    <a:pt x="48" y="13472"/>
                    <a:pt x="59" y="13486"/>
                  </a:cubicBezTo>
                  <a:cubicBezTo>
                    <a:pt x="59" y="13486"/>
                    <a:pt x="59" y="13486"/>
                    <a:pt x="59" y="13486"/>
                  </a:cubicBezTo>
                  <a:cubicBezTo>
                    <a:pt x="59" y="13486"/>
                    <a:pt x="59" y="13486"/>
                    <a:pt x="59" y="13486"/>
                  </a:cubicBezTo>
                  <a:cubicBezTo>
                    <a:pt x="70" y="13500"/>
                    <a:pt x="81" y="13500"/>
                    <a:pt x="92" y="13514"/>
                  </a:cubicBezTo>
                  <a:cubicBezTo>
                    <a:pt x="103" y="13528"/>
                    <a:pt x="125" y="13542"/>
                    <a:pt x="136" y="13557"/>
                  </a:cubicBezTo>
                  <a:cubicBezTo>
                    <a:pt x="192" y="13613"/>
                    <a:pt x="170" y="13627"/>
                    <a:pt x="181" y="13641"/>
                  </a:cubicBezTo>
                  <a:cubicBezTo>
                    <a:pt x="181" y="13641"/>
                    <a:pt x="181" y="13655"/>
                    <a:pt x="192" y="13655"/>
                  </a:cubicBezTo>
                  <a:cubicBezTo>
                    <a:pt x="192" y="13670"/>
                    <a:pt x="203" y="13670"/>
                    <a:pt x="203" y="13684"/>
                  </a:cubicBezTo>
                  <a:cubicBezTo>
                    <a:pt x="203" y="13684"/>
                    <a:pt x="203" y="13684"/>
                    <a:pt x="203" y="13684"/>
                  </a:cubicBezTo>
                  <a:cubicBezTo>
                    <a:pt x="214" y="13698"/>
                    <a:pt x="214" y="13698"/>
                    <a:pt x="214" y="13698"/>
                  </a:cubicBezTo>
                  <a:cubicBezTo>
                    <a:pt x="214" y="13698"/>
                    <a:pt x="225" y="13712"/>
                    <a:pt x="225" y="13712"/>
                  </a:cubicBezTo>
                  <a:cubicBezTo>
                    <a:pt x="236" y="13726"/>
                    <a:pt x="247" y="13726"/>
                    <a:pt x="258" y="13740"/>
                  </a:cubicBezTo>
                  <a:cubicBezTo>
                    <a:pt x="325" y="13783"/>
                    <a:pt x="314" y="13797"/>
                    <a:pt x="325" y="13839"/>
                  </a:cubicBezTo>
                  <a:cubicBezTo>
                    <a:pt x="347" y="13868"/>
                    <a:pt x="369" y="13924"/>
                    <a:pt x="391" y="13938"/>
                  </a:cubicBezTo>
                  <a:cubicBezTo>
                    <a:pt x="391" y="13938"/>
                    <a:pt x="391" y="13938"/>
                    <a:pt x="391" y="13938"/>
                  </a:cubicBezTo>
                  <a:cubicBezTo>
                    <a:pt x="391" y="13952"/>
                    <a:pt x="402" y="13952"/>
                    <a:pt x="402" y="13952"/>
                  </a:cubicBezTo>
                  <a:cubicBezTo>
                    <a:pt x="402" y="13952"/>
                    <a:pt x="402" y="13966"/>
                    <a:pt x="402" y="13966"/>
                  </a:cubicBezTo>
                  <a:cubicBezTo>
                    <a:pt x="402" y="13966"/>
                    <a:pt x="402" y="13966"/>
                    <a:pt x="402" y="13981"/>
                  </a:cubicBezTo>
                  <a:cubicBezTo>
                    <a:pt x="402" y="13981"/>
                    <a:pt x="414" y="13995"/>
                    <a:pt x="414" y="13995"/>
                  </a:cubicBezTo>
                  <a:cubicBezTo>
                    <a:pt x="414" y="14023"/>
                    <a:pt x="425" y="14037"/>
                    <a:pt x="425" y="14065"/>
                  </a:cubicBezTo>
                  <a:cubicBezTo>
                    <a:pt x="425" y="14065"/>
                    <a:pt x="425" y="14065"/>
                    <a:pt x="425" y="14065"/>
                  </a:cubicBezTo>
                  <a:cubicBezTo>
                    <a:pt x="425" y="14080"/>
                    <a:pt x="436" y="14080"/>
                    <a:pt x="436" y="14094"/>
                  </a:cubicBezTo>
                  <a:cubicBezTo>
                    <a:pt x="447" y="14122"/>
                    <a:pt x="458" y="14164"/>
                    <a:pt x="480" y="14193"/>
                  </a:cubicBezTo>
                  <a:cubicBezTo>
                    <a:pt x="480" y="14207"/>
                    <a:pt x="491" y="14221"/>
                    <a:pt x="502" y="14221"/>
                  </a:cubicBezTo>
                  <a:cubicBezTo>
                    <a:pt x="502" y="14235"/>
                    <a:pt x="513" y="14235"/>
                    <a:pt x="513" y="14235"/>
                  </a:cubicBezTo>
                  <a:cubicBezTo>
                    <a:pt x="524" y="14249"/>
                    <a:pt x="536" y="14249"/>
                    <a:pt x="536" y="14263"/>
                  </a:cubicBezTo>
                  <a:cubicBezTo>
                    <a:pt x="547" y="14263"/>
                    <a:pt x="547" y="14263"/>
                    <a:pt x="547" y="14263"/>
                  </a:cubicBezTo>
                  <a:cubicBezTo>
                    <a:pt x="558" y="14277"/>
                    <a:pt x="580" y="14292"/>
                    <a:pt x="591" y="14306"/>
                  </a:cubicBezTo>
                  <a:cubicBezTo>
                    <a:pt x="602" y="14306"/>
                    <a:pt x="613" y="14320"/>
                    <a:pt x="624" y="14334"/>
                  </a:cubicBezTo>
                  <a:cubicBezTo>
                    <a:pt x="680" y="14376"/>
                    <a:pt x="813" y="14504"/>
                    <a:pt x="857" y="14546"/>
                  </a:cubicBezTo>
                  <a:cubicBezTo>
                    <a:pt x="868" y="14560"/>
                    <a:pt x="879" y="14574"/>
                    <a:pt x="901" y="14574"/>
                  </a:cubicBezTo>
                  <a:cubicBezTo>
                    <a:pt x="901" y="14588"/>
                    <a:pt x="913" y="14588"/>
                    <a:pt x="913" y="14588"/>
                  </a:cubicBezTo>
                  <a:cubicBezTo>
                    <a:pt x="924" y="14588"/>
                    <a:pt x="935" y="14603"/>
                    <a:pt x="946" y="14603"/>
                  </a:cubicBezTo>
                  <a:cubicBezTo>
                    <a:pt x="957" y="14617"/>
                    <a:pt x="968" y="14617"/>
                    <a:pt x="979" y="14617"/>
                  </a:cubicBezTo>
                  <a:cubicBezTo>
                    <a:pt x="990" y="14631"/>
                    <a:pt x="1001" y="14631"/>
                    <a:pt x="1001" y="14631"/>
                  </a:cubicBezTo>
                  <a:cubicBezTo>
                    <a:pt x="1012" y="14631"/>
                    <a:pt x="1023" y="14645"/>
                    <a:pt x="1034" y="14645"/>
                  </a:cubicBezTo>
                  <a:cubicBezTo>
                    <a:pt x="1046" y="14645"/>
                    <a:pt x="1046" y="14645"/>
                    <a:pt x="1046" y="14645"/>
                  </a:cubicBezTo>
                  <a:cubicBezTo>
                    <a:pt x="1046" y="14645"/>
                    <a:pt x="1057" y="14645"/>
                    <a:pt x="1057" y="14645"/>
                  </a:cubicBezTo>
                  <a:cubicBezTo>
                    <a:pt x="1112" y="14659"/>
                    <a:pt x="1356" y="14518"/>
                    <a:pt x="1434" y="14518"/>
                  </a:cubicBezTo>
                  <a:cubicBezTo>
                    <a:pt x="1445" y="14518"/>
                    <a:pt x="1456" y="14518"/>
                    <a:pt x="1467" y="14518"/>
                  </a:cubicBezTo>
                  <a:cubicBezTo>
                    <a:pt x="1467" y="14518"/>
                    <a:pt x="1478" y="14518"/>
                    <a:pt x="1478" y="14532"/>
                  </a:cubicBezTo>
                  <a:cubicBezTo>
                    <a:pt x="1489" y="14532"/>
                    <a:pt x="1500" y="14532"/>
                    <a:pt x="1500" y="14532"/>
                  </a:cubicBezTo>
                  <a:cubicBezTo>
                    <a:pt x="1511" y="14532"/>
                    <a:pt x="1511" y="14532"/>
                    <a:pt x="1522" y="14532"/>
                  </a:cubicBezTo>
                  <a:cubicBezTo>
                    <a:pt x="1533" y="14532"/>
                    <a:pt x="1533" y="14546"/>
                    <a:pt x="1545" y="14546"/>
                  </a:cubicBezTo>
                  <a:cubicBezTo>
                    <a:pt x="1556" y="14546"/>
                    <a:pt x="1556" y="14546"/>
                    <a:pt x="1567" y="14546"/>
                  </a:cubicBezTo>
                  <a:cubicBezTo>
                    <a:pt x="1578" y="14546"/>
                    <a:pt x="1589" y="14560"/>
                    <a:pt x="1589" y="14560"/>
                  </a:cubicBezTo>
                  <a:cubicBezTo>
                    <a:pt x="1600" y="14560"/>
                    <a:pt x="1600" y="14560"/>
                    <a:pt x="1600" y="14560"/>
                  </a:cubicBezTo>
                  <a:cubicBezTo>
                    <a:pt x="1644" y="14574"/>
                    <a:pt x="1667" y="14588"/>
                    <a:pt x="1700" y="14588"/>
                  </a:cubicBezTo>
                  <a:cubicBezTo>
                    <a:pt x="1700" y="14588"/>
                    <a:pt x="1700" y="14588"/>
                    <a:pt x="1700" y="14588"/>
                  </a:cubicBezTo>
                  <a:cubicBezTo>
                    <a:pt x="1711" y="14603"/>
                    <a:pt x="1722" y="14603"/>
                    <a:pt x="1733" y="14603"/>
                  </a:cubicBezTo>
                  <a:cubicBezTo>
                    <a:pt x="1733" y="14603"/>
                    <a:pt x="1744" y="14603"/>
                    <a:pt x="1755" y="14603"/>
                  </a:cubicBezTo>
                  <a:cubicBezTo>
                    <a:pt x="1755" y="14603"/>
                    <a:pt x="1755" y="14603"/>
                    <a:pt x="1755" y="14603"/>
                  </a:cubicBezTo>
                  <a:cubicBezTo>
                    <a:pt x="1766" y="14603"/>
                    <a:pt x="1777" y="14603"/>
                    <a:pt x="1777" y="14603"/>
                  </a:cubicBezTo>
                  <a:cubicBezTo>
                    <a:pt x="1788" y="14588"/>
                    <a:pt x="1788" y="14588"/>
                    <a:pt x="1788" y="14588"/>
                  </a:cubicBezTo>
                  <a:cubicBezTo>
                    <a:pt x="1800" y="14588"/>
                    <a:pt x="1811" y="14588"/>
                    <a:pt x="1822" y="14588"/>
                  </a:cubicBezTo>
                  <a:cubicBezTo>
                    <a:pt x="1822" y="14574"/>
                    <a:pt x="1833" y="14574"/>
                    <a:pt x="1833" y="14574"/>
                  </a:cubicBezTo>
                  <a:cubicBezTo>
                    <a:pt x="1844" y="14574"/>
                    <a:pt x="1855" y="14574"/>
                    <a:pt x="1866" y="14560"/>
                  </a:cubicBezTo>
                  <a:cubicBezTo>
                    <a:pt x="1866" y="14560"/>
                    <a:pt x="1877" y="14560"/>
                    <a:pt x="1877" y="14560"/>
                  </a:cubicBezTo>
                  <a:cubicBezTo>
                    <a:pt x="1888" y="14546"/>
                    <a:pt x="1899" y="14546"/>
                    <a:pt x="1910" y="14546"/>
                  </a:cubicBezTo>
                  <a:cubicBezTo>
                    <a:pt x="1910" y="14532"/>
                    <a:pt x="1922" y="14532"/>
                    <a:pt x="1922" y="14532"/>
                  </a:cubicBezTo>
                  <a:cubicBezTo>
                    <a:pt x="1955" y="14518"/>
                    <a:pt x="1988" y="14504"/>
                    <a:pt x="2010" y="14490"/>
                  </a:cubicBezTo>
                  <a:cubicBezTo>
                    <a:pt x="2010" y="14490"/>
                    <a:pt x="2021" y="14490"/>
                    <a:pt x="2021" y="14475"/>
                  </a:cubicBezTo>
                  <a:cubicBezTo>
                    <a:pt x="2044" y="14461"/>
                    <a:pt x="2066" y="14447"/>
                    <a:pt x="2088" y="14433"/>
                  </a:cubicBezTo>
                  <a:cubicBezTo>
                    <a:pt x="2088" y="14433"/>
                    <a:pt x="2099" y="14433"/>
                    <a:pt x="2099" y="14433"/>
                  </a:cubicBezTo>
                  <a:cubicBezTo>
                    <a:pt x="2099" y="14433"/>
                    <a:pt x="2110" y="14433"/>
                    <a:pt x="2121" y="14419"/>
                  </a:cubicBezTo>
                  <a:cubicBezTo>
                    <a:pt x="2121" y="14419"/>
                    <a:pt x="2121" y="14419"/>
                    <a:pt x="2121" y="14419"/>
                  </a:cubicBezTo>
                  <a:cubicBezTo>
                    <a:pt x="2132" y="14419"/>
                    <a:pt x="2132" y="14405"/>
                    <a:pt x="2143" y="14405"/>
                  </a:cubicBezTo>
                  <a:cubicBezTo>
                    <a:pt x="2143" y="14405"/>
                    <a:pt x="2143" y="14405"/>
                    <a:pt x="2143" y="14405"/>
                  </a:cubicBezTo>
                  <a:cubicBezTo>
                    <a:pt x="2154" y="14405"/>
                    <a:pt x="2154" y="14391"/>
                    <a:pt x="2165" y="14391"/>
                  </a:cubicBezTo>
                  <a:cubicBezTo>
                    <a:pt x="2165" y="14391"/>
                    <a:pt x="2165" y="14391"/>
                    <a:pt x="2165" y="14391"/>
                  </a:cubicBezTo>
                  <a:cubicBezTo>
                    <a:pt x="2165" y="14391"/>
                    <a:pt x="2165" y="14391"/>
                    <a:pt x="2165" y="14391"/>
                  </a:cubicBezTo>
                  <a:cubicBezTo>
                    <a:pt x="2165" y="14391"/>
                    <a:pt x="2177" y="14376"/>
                    <a:pt x="2188" y="14376"/>
                  </a:cubicBezTo>
                  <a:cubicBezTo>
                    <a:pt x="2188" y="14376"/>
                    <a:pt x="2188" y="14376"/>
                    <a:pt x="2188" y="14376"/>
                  </a:cubicBezTo>
                  <a:cubicBezTo>
                    <a:pt x="2188" y="14376"/>
                    <a:pt x="2199" y="14376"/>
                    <a:pt x="2210" y="14376"/>
                  </a:cubicBezTo>
                  <a:cubicBezTo>
                    <a:pt x="2210" y="14376"/>
                    <a:pt x="2210" y="14376"/>
                    <a:pt x="2210" y="14376"/>
                  </a:cubicBezTo>
                  <a:cubicBezTo>
                    <a:pt x="2232" y="14376"/>
                    <a:pt x="2265" y="14376"/>
                    <a:pt x="2299" y="14362"/>
                  </a:cubicBezTo>
                  <a:cubicBezTo>
                    <a:pt x="2310" y="14362"/>
                    <a:pt x="2332" y="14362"/>
                    <a:pt x="2354" y="14362"/>
                  </a:cubicBezTo>
                  <a:cubicBezTo>
                    <a:pt x="2354" y="14362"/>
                    <a:pt x="2354" y="14362"/>
                    <a:pt x="2354" y="14362"/>
                  </a:cubicBezTo>
                  <a:cubicBezTo>
                    <a:pt x="2365" y="14362"/>
                    <a:pt x="2376" y="14362"/>
                    <a:pt x="2387" y="14362"/>
                  </a:cubicBezTo>
                  <a:cubicBezTo>
                    <a:pt x="2387" y="14362"/>
                    <a:pt x="2387" y="14362"/>
                    <a:pt x="2387" y="14362"/>
                  </a:cubicBezTo>
                  <a:cubicBezTo>
                    <a:pt x="2398" y="14362"/>
                    <a:pt x="2398" y="14362"/>
                    <a:pt x="2409" y="14362"/>
                  </a:cubicBezTo>
                  <a:cubicBezTo>
                    <a:pt x="2409" y="14362"/>
                    <a:pt x="2409" y="14362"/>
                    <a:pt x="2409" y="14362"/>
                  </a:cubicBezTo>
                  <a:cubicBezTo>
                    <a:pt x="2421" y="14362"/>
                    <a:pt x="2432" y="14362"/>
                    <a:pt x="2432" y="14362"/>
                  </a:cubicBezTo>
                  <a:cubicBezTo>
                    <a:pt x="2432" y="14362"/>
                    <a:pt x="2443" y="14362"/>
                    <a:pt x="2443" y="14362"/>
                  </a:cubicBezTo>
                  <a:cubicBezTo>
                    <a:pt x="2443" y="14362"/>
                    <a:pt x="2443" y="14362"/>
                    <a:pt x="2454" y="14362"/>
                  </a:cubicBezTo>
                  <a:cubicBezTo>
                    <a:pt x="2454" y="14362"/>
                    <a:pt x="2454" y="14362"/>
                    <a:pt x="2454" y="14362"/>
                  </a:cubicBezTo>
                  <a:cubicBezTo>
                    <a:pt x="2465" y="14362"/>
                    <a:pt x="2465" y="14362"/>
                    <a:pt x="2465" y="14362"/>
                  </a:cubicBezTo>
                  <a:cubicBezTo>
                    <a:pt x="2476" y="14362"/>
                    <a:pt x="2476" y="14362"/>
                    <a:pt x="2476" y="14362"/>
                  </a:cubicBezTo>
                  <a:cubicBezTo>
                    <a:pt x="2509" y="14362"/>
                    <a:pt x="2576" y="14475"/>
                    <a:pt x="2587" y="14504"/>
                  </a:cubicBezTo>
                  <a:cubicBezTo>
                    <a:pt x="2609" y="14518"/>
                    <a:pt x="2620" y="14673"/>
                    <a:pt x="2664" y="14687"/>
                  </a:cubicBezTo>
                  <a:cubicBezTo>
                    <a:pt x="2676" y="14702"/>
                    <a:pt x="2676" y="14702"/>
                    <a:pt x="2687" y="14702"/>
                  </a:cubicBezTo>
                  <a:cubicBezTo>
                    <a:pt x="2687" y="14702"/>
                    <a:pt x="2698" y="14702"/>
                    <a:pt x="2698" y="14702"/>
                  </a:cubicBezTo>
                  <a:cubicBezTo>
                    <a:pt x="2709" y="14702"/>
                    <a:pt x="2720" y="14702"/>
                    <a:pt x="2731" y="14702"/>
                  </a:cubicBezTo>
                  <a:cubicBezTo>
                    <a:pt x="2731" y="14702"/>
                    <a:pt x="2731" y="14702"/>
                    <a:pt x="2731" y="14702"/>
                  </a:cubicBezTo>
                  <a:cubicBezTo>
                    <a:pt x="2742" y="14702"/>
                    <a:pt x="2753" y="14702"/>
                    <a:pt x="2775" y="14702"/>
                  </a:cubicBezTo>
                  <a:cubicBezTo>
                    <a:pt x="2775" y="14702"/>
                    <a:pt x="2775" y="14702"/>
                    <a:pt x="2775" y="14702"/>
                  </a:cubicBezTo>
                  <a:cubicBezTo>
                    <a:pt x="2831" y="14687"/>
                    <a:pt x="2886" y="14687"/>
                    <a:pt x="2942" y="14687"/>
                  </a:cubicBezTo>
                  <a:cubicBezTo>
                    <a:pt x="2942" y="14673"/>
                    <a:pt x="2953" y="14673"/>
                    <a:pt x="2953" y="14673"/>
                  </a:cubicBezTo>
                  <a:cubicBezTo>
                    <a:pt x="2964" y="14673"/>
                    <a:pt x="2964" y="14673"/>
                    <a:pt x="2975" y="14673"/>
                  </a:cubicBezTo>
                  <a:cubicBezTo>
                    <a:pt x="2986" y="14673"/>
                    <a:pt x="2986" y="14673"/>
                    <a:pt x="2997" y="14673"/>
                  </a:cubicBezTo>
                  <a:cubicBezTo>
                    <a:pt x="3064" y="14687"/>
                    <a:pt x="3064" y="14730"/>
                    <a:pt x="3086" y="14744"/>
                  </a:cubicBezTo>
                  <a:cubicBezTo>
                    <a:pt x="3108" y="14772"/>
                    <a:pt x="3141" y="14871"/>
                    <a:pt x="3130" y="14942"/>
                  </a:cubicBezTo>
                  <a:cubicBezTo>
                    <a:pt x="3130" y="14956"/>
                    <a:pt x="3130" y="14970"/>
                    <a:pt x="3119" y="14984"/>
                  </a:cubicBezTo>
                  <a:cubicBezTo>
                    <a:pt x="3119" y="14998"/>
                    <a:pt x="3119" y="14998"/>
                    <a:pt x="3119" y="15013"/>
                  </a:cubicBezTo>
                  <a:cubicBezTo>
                    <a:pt x="3108" y="15013"/>
                    <a:pt x="3108" y="15027"/>
                    <a:pt x="3108" y="15041"/>
                  </a:cubicBezTo>
                  <a:cubicBezTo>
                    <a:pt x="3097" y="15055"/>
                    <a:pt x="3097" y="15083"/>
                    <a:pt x="3086" y="15097"/>
                  </a:cubicBezTo>
                  <a:cubicBezTo>
                    <a:pt x="3086" y="15097"/>
                    <a:pt x="3086" y="15097"/>
                    <a:pt x="3086" y="15112"/>
                  </a:cubicBezTo>
                  <a:cubicBezTo>
                    <a:pt x="3075" y="15126"/>
                    <a:pt x="3075" y="15140"/>
                    <a:pt x="3075" y="15140"/>
                  </a:cubicBezTo>
                  <a:cubicBezTo>
                    <a:pt x="3075" y="15154"/>
                    <a:pt x="3075" y="15168"/>
                    <a:pt x="3075" y="15168"/>
                  </a:cubicBezTo>
                  <a:cubicBezTo>
                    <a:pt x="3075" y="15182"/>
                    <a:pt x="3075" y="15182"/>
                    <a:pt x="3075" y="15182"/>
                  </a:cubicBezTo>
                  <a:cubicBezTo>
                    <a:pt x="3075" y="15196"/>
                    <a:pt x="3075" y="15196"/>
                    <a:pt x="3075" y="15210"/>
                  </a:cubicBezTo>
                  <a:cubicBezTo>
                    <a:pt x="3075" y="15210"/>
                    <a:pt x="3075" y="15210"/>
                    <a:pt x="3075" y="15210"/>
                  </a:cubicBezTo>
                  <a:cubicBezTo>
                    <a:pt x="3064" y="15253"/>
                    <a:pt x="3064" y="15281"/>
                    <a:pt x="3064" y="15309"/>
                  </a:cubicBezTo>
                  <a:cubicBezTo>
                    <a:pt x="3064" y="15309"/>
                    <a:pt x="3064" y="15309"/>
                    <a:pt x="3064" y="15324"/>
                  </a:cubicBezTo>
                  <a:cubicBezTo>
                    <a:pt x="3053" y="15324"/>
                    <a:pt x="3053" y="15338"/>
                    <a:pt x="3053" y="15352"/>
                  </a:cubicBezTo>
                  <a:cubicBezTo>
                    <a:pt x="3053" y="15352"/>
                    <a:pt x="3053" y="15352"/>
                    <a:pt x="3053" y="15366"/>
                  </a:cubicBezTo>
                  <a:cubicBezTo>
                    <a:pt x="3053" y="15366"/>
                    <a:pt x="3053" y="15380"/>
                    <a:pt x="3041" y="15394"/>
                  </a:cubicBezTo>
                  <a:cubicBezTo>
                    <a:pt x="3030" y="15423"/>
                    <a:pt x="3041" y="15437"/>
                    <a:pt x="2997" y="15465"/>
                  </a:cubicBezTo>
                  <a:cubicBezTo>
                    <a:pt x="2953" y="15493"/>
                    <a:pt x="2997" y="15521"/>
                    <a:pt x="3030" y="15578"/>
                  </a:cubicBezTo>
                  <a:cubicBezTo>
                    <a:pt x="3064" y="15635"/>
                    <a:pt x="3041" y="15620"/>
                    <a:pt x="3053" y="15677"/>
                  </a:cubicBezTo>
                  <a:cubicBezTo>
                    <a:pt x="3053" y="15691"/>
                    <a:pt x="3064" y="15691"/>
                    <a:pt x="3064" y="15705"/>
                  </a:cubicBezTo>
                  <a:cubicBezTo>
                    <a:pt x="3064" y="15705"/>
                    <a:pt x="3064" y="15705"/>
                    <a:pt x="3064" y="15705"/>
                  </a:cubicBezTo>
                  <a:cubicBezTo>
                    <a:pt x="3075" y="15719"/>
                    <a:pt x="3086" y="15734"/>
                    <a:pt x="3086" y="15748"/>
                  </a:cubicBezTo>
                  <a:cubicBezTo>
                    <a:pt x="3097" y="15748"/>
                    <a:pt x="3097" y="15748"/>
                    <a:pt x="3097" y="15748"/>
                  </a:cubicBezTo>
                  <a:cubicBezTo>
                    <a:pt x="3108" y="15762"/>
                    <a:pt x="3119" y="15790"/>
                    <a:pt x="3130" y="15804"/>
                  </a:cubicBezTo>
                  <a:cubicBezTo>
                    <a:pt x="3130" y="15804"/>
                    <a:pt x="3130" y="15804"/>
                    <a:pt x="3130" y="15804"/>
                  </a:cubicBezTo>
                  <a:cubicBezTo>
                    <a:pt x="3175" y="15875"/>
                    <a:pt x="3230" y="15960"/>
                    <a:pt x="3274" y="16016"/>
                  </a:cubicBezTo>
                  <a:cubicBezTo>
                    <a:pt x="3274" y="16016"/>
                    <a:pt x="3274" y="16016"/>
                    <a:pt x="3285" y="16016"/>
                  </a:cubicBezTo>
                  <a:cubicBezTo>
                    <a:pt x="3285" y="16030"/>
                    <a:pt x="3285" y="16030"/>
                    <a:pt x="3296" y="16045"/>
                  </a:cubicBezTo>
                  <a:cubicBezTo>
                    <a:pt x="3296" y="16045"/>
                    <a:pt x="3296" y="16045"/>
                    <a:pt x="3296" y="16045"/>
                  </a:cubicBezTo>
                  <a:cubicBezTo>
                    <a:pt x="3308" y="16059"/>
                    <a:pt x="3308" y="16059"/>
                    <a:pt x="3308" y="16059"/>
                  </a:cubicBezTo>
                  <a:cubicBezTo>
                    <a:pt x="3308" y="16059"/>
                    <a:pt x="3319" y="16073"/>
                    <a:pt x="3319" y="16073"/>
                  </a:cubicBezTo>
                  <a:cubicBezTo>
                    <a:pt x="3319" y="16073"/>
                    <a:pt x="3319" y="16073"/>
                    <a:pt x="3319" y="16073"/>
                  </a:cubicBezTo>
                  <a:cubicBezTo>
                    <a:pt x="3319" y="16087"/>
                    <a:pt x="3330" y="16087"/>
                    <a:pt x="3330" y="16087"/>
                  </a:cubicBezTo>
                  <a:cubicBezTo>
                    <a:pt x="3330" y="16101"/>
                    <a:pt x="3330" y="16115"/>
                    <a:pt x="3330" y="16115"/>
                  </a:cubicBezTo>
                  <a:cubicBezTo>
                    <a:pt x="3341" y="16158"/>
                    <a:pt x="3352" y="16186"/>
                    <a:pt x="3352" y="16228"/>
                  </a:cubicBezTo>
                  <a:cubicBezTo>
                    <a:pt x="3352" y="16242"/>
                    <a:pt x="3352" y="16242"/>
                    <a:pt x="3352" y="16257"/>
                  </a:cubicBezTo>
                  <a:cubicBezTo>
                    <a:pt x="3352" y="16271"/>
                    <a:pt x="3352" y="16285"/>
                    <a:pt x="3352" y="16285"/>
                  </a:cubicBezTo>
                  <a:cubicBezTo>
                    <a:pt x="3352" y="16285"/>
                    <a:pt x="3363" y="16299"/>
                    <a:pt x="3363" y="16299"/>
                  </a:cubicBezTo>
                  <a:cubicBezTo>
                    <a:pt x="3374" y="16327"/>
                    <a:pt x="3407" y="16370"/>
                    <a:pt x="3418" y="16384"/>
                  </a:cubicBezTo>
                  <a:cubicBezTo>
                    <a:pt x="3418" y="16384"/>
                    <a:pt x="3418" y="16398"/>
                    <a:pt x="3418" y="16398"/>
                  </a:cubicBezTo>
                  <a:cubicBezTo>
                    <a:pt x="3430" y="16412"/>
                    <a:pt x="3441" y="16539"/>
                    <a:pt x="3463" y="16610"/>
                  </a:cubicBezTo>
                  <a:cubicBezTo>
                    <a:pt x="3485" y="16681"/>
                    <a:pt x="3463" y="16879"/>
                    <a:pt x="3485" y="16935"/>
                  </a:cubicBezTo>
                  <a:cubicBezTo>
                    <a:pt x="3518" y="17006"/>
                    <a:pt x="3529" y="17161"/>
                    <a:pt x="3529" y="17232"/>
                  </a:cubicBezTo>
                  <a:cubicBezTo>
                    <a:pt x="3529" y="17303"/>
                    <a:pt x="3529" y="17288"/>
                    <a:pt x="3496" y="17345"/>
                  </a:cubicBezTo>
                  <a:cubicBezTo>
                    <a:pt x="3463" y="17387"/>
                    <a:pt x="3430" y="17402"/>
                    <a:pt x="3407" y="17444"/>
                  </a:cubicBezTo>
                  <a:cubicBezTo>
                    <a:pt x="3385" y="17486"/>
                    <a:pt x="3319" y="17868"/>
                    <a:pt x="3308" y="17925"/>
                  </a:cubicBezTo>
                  <a:cubicBezTo>
                    <a:pt x="3308" y="17925"/>
                    <a:pt x="3308" y="17939"/>
                    <a:pt x="3308" y="17953"/>
                  </a:cubicBezTo>
                  <a:cubicBezTo>
                    <a:pt x="3296" y="17953"/>
                    <a:pt x="3296" y="17953"/>
                    <a:pt x="3296" y="17967"/>
                  </a:cubicBezTo>
                  <a:cubicBezTo>
                    <a:pt x="3296" y="17967"/>
                    <a:pt x="3296" y="17981"/>
                    <a:pt x="3296" y="17995"/>
                  </a:cubicBezTo>
                  <a:cubicBezTo>
                    <a:pt x="3296" y="18009"/>
                    <a:pt x="3296" y="18009"/>
                    <a:pt x="3296" y="18009"/>
                  </a:cubicBezTo>
                  <a:cubicBezTo>
                    <a:pt x="3296" y="18038"/>
                    <a:pt x="3296" y="18052"/>
                    <a:pt x="3296" y="18066"/>
                  </a:cubicBezTo>
                  <a:cubicBezTo>
                    <a:pt x="3296" y="18066"/>
                    <a:pt x="3296" y="18080"/>
                    <a:pt x="3296" y="18080"/>
                  </a:cubicBezTo>
                  <a:cubicBezTo>
                    <a:pt x="3296" y="18108"/>
                    <a:pt x="3296" y="18123"/>
                    <a:pt x="3296" y="18137"/>
                  </a:cubicBezTo>
                  <a:cubicBezTo>
                    <a:pt x="3296" y="18151"/>
                    <a:pt x="3296" y="18151"/>
                    <a:pt x="3296" y="18151"/>
                  </a:cubicBezTo>
                  <a:cubicBezTo>
                    <a:pt x="3296" y="18151"/>
                    <a:pt x="3296" y="18151"/>
                    <a:pt x="3296" y="18165"/>
                  </a:cubicBezTo>
                  <a:cubicBezTo>
                    <a:pt x="3296" y="18165"/>
                    <a:pt x="3296" y="18179"/>
                    <a:pt x="3296" y="18179"/>
                  </a:cubicBezTo>
                  <a:cubicBezTo>
                    <a:pt x="3296" y="18193"/>
                    <a:pt x="3296" y="18207"/>
                    <a:pt x="3296" y="18221"/>
                  </a:cubicBezTo>
                  <a:cubicBezTo>
                    <a:pt x="3296" y="18221"/>
                    <a:pt x="3296" y="18236"/>
                    <a:pt x="3296" y="18236"/>
                  </a:cubicBezTo>
                  <a:cubicBezTo>
                    <a:pt x="3296" y="18250"/>
                    <a:pt x="3296" y="18264"/>
                    <a:pt x="3296" y="18278"/>
                  </a:cubicBezTo>
                  <a:cubicBezTo>
                    <a:pt x="3308" y="18278"/>
                    <a:pt x="3308" y="18292"/>
                    <a:pt x="3308" y="18292"/>
                  </a:cubicBezTo>
                  <a:cubicBezTo>
                    <a:pt x="3308" y="18306"/>
                    <a:pt x="3308" y="18320"/>
                    <a:pt x="3319" y="18335"/>
                  </a:cubicBezTo>
                  <a:cubicBezTo>
                    <a:pt x="3363" y="18434"/>
                    <a:pt x="3441" y="18589"/>
                    <a:pt x="3452" y="18716"/>
                  </a:cubicBezTo>
                  <a:cubicBezTo>
                    <a:pt x="3463" y="18829"/>
                    <a:pt x="3518" y="18914"/>
                    <a:pt x="3574" y="19027"/>
                  </a:cubicBezTo>
                  <a:cubicBezTo>
                    <a:pt x="3629" y="19140"/>
                    <a:pt x="3585" y="19381"/>
                    <a:pt x="3607" y="19494"/>
                  </a:cubicBezTo>
                  <a:cubicBezTo>
                    <a:pt x="3640" y="19621"/>
                    <a:pt x="3651" y="19734"/>
                    <a:pt x="3651" y="19875"/>
                  </a:cubicBezTo>
                  <a:cubicBezTo>
                    <a:pt x="3651" y="19904"/>
                    <a:pt x="3651" y="19918"/>
                    <a:pt x="3651" y="19932"/>
                  </a:cubicBezTo>
                  <a:cubicBezTo>
                    <a:pt x="3651" y="19946"/>
                    <a:pt x="3651" y="19946"/>
                    <a:pt x="3662" y="19946"/>
                  </a:cubicBezTo>
                  <a:cubicBezTo>
                    <a:pt x="3662" y="19960"/>
                    <a:pt x="3662" y="19974"/>
                    <a:pt x="3662" y="19988"/>
                  </a:cubicBezTo>
                  <a:cubicBezTo>
                    <a:pt x="3673" y="20003"/>
                    <a:pt x="3673" y="20003"/>
                    <a:pt x="3673" y="20017"/>
                  </a:cubicBezTo>
                  <a:cubicBezTo>
                    <a:pt x="3673" y="20017"/>
                    <a:pt x="3685" y="20031"/>
                    <a:pt x="3685" y="20045"/>
                  </a:cubicBezTo>
                  <a:cubicBezTo>
                    <a:pt x="3696" y="20059"/>
                    <a:pt x="3696" y="20059"/>
                    <a:pt x="3696" y="20073"/>
                  </a:cubicBezTo>
                  <a:cubicBezTo>
                    <a:pt x="3707" y="20073"/>
                    <a:pt x="3707" y="20087"/>
                    <a:pt x="3718" y="20102"/>
                  </a:cubicBezTo>
                  <a:cubicBezTo>
                    <a:pt x="3718" y="20102"/>
                    <a:pt x="3718" y="20116"/>
                    <a:pt x="3729" y="20116"/>
                  </a:cubicBezTo>
                  <a:cubicBezTo>
                    <a:pt x="3729" y="20130"/>
                    <a:pt x="3740" y="20144"/>
                    <a:pt x="3740" y="20158"/>
                  </a:cubicBezTo>
                  <a:cubicBezTo>
                    <a:pt x="3740" y="20158"/>
                    <a:pt x="3751" y="20172"/>
                    <a:pt x="3751" y="20172"/>
                  </a:cubicBezTo>
                  <a:cubicBezTo>
                    <a:pt x="3762" y="20186"/>
                    <a:pt x="3762" y="20186"/>
                    <a:pt x="3773" y="20201"/>
                  </a:cubicBezTo>
                  <a:cubicBezTo>
                    <a:pt x="3773" y="20201"/>
                    <a:pt x="3773" y="20215"/>
                    <a:pt x="3784" y="20215"/>
                  </a:cubicBezTo>
                  <a:cubicBezTo>
                    <a:pt x="3784" y="20229"/>
                    <a:pt x="3795" y="20229"/>
                    <a:pt x="3795" y="20243"/>
                  </a:cubicBezTo>
                  <a:cubicBezTo>
                    <a:pt x="3807" y="20257"/>
                    <a:pt x="3818" y="20271"/>
                    <a:pt x="3829" y="20285"/>
                  </a:cubicBezTo>
                  <a:cubicBezTo>
                    <a:pt x="3884" y="20370"/>
                    <a:pt x="3906" y="20427"/>
                    <a:pt x="3929" y="20512"/>
                  </a:cubicBezTo>
                  <a:cubicBezTo>
                    <a:pt x="3951" y="20610"/>
                    <a:pt x="3895" y="20554"/>
                    <a:pt x="3873" y="20596"/>
                  </a:cubicBezTo>
                  <a:cubicBezTo>
                    <a:pt x="3851" y="20639"/>
                    <a:pt x="3895" y="20752"/>
                    <a:pt x="3929" y="20865"/>
                  </a:cubicBezTo>
                  <a:cubicBezTo>
                    <a:pt x="3962" y="20964"/>
                    <a:pt x="3962" y="21077"/>
                    <a:pt x="3929" y="21134"/>
                  </a:cubicBezTo>
                  <a:cubicBezTo>
                    <a:pt x="3895" y="21190"/>
                    <a:pt x="3917" y="21204"/>
                    <a:pt x="3940" y="21289"/>
                  </a:cubicBezTo>
                  <a:cubicBezTo>
                    <a:pt x="3962" y="21360"/>
                    <a:pt x="3962" y="21374"/>
                    <a:pt x="3973" y="21445"/>
                  </a:cubicBezTo>
                  <a:cubicBezTo>
                    <a:pt x="3984" y="21515"/>
                    <a:pt x="4017" y="21487"/>
                    <a:pt x="4062" y="21501"/>
                  </a:cubicBezTo>
                  <a:cubicBezTo>
                    <a:pt x="4095" y="21515"/>
                    <a:pt x="4095" y="21572"/>
                    <a:pt x="4161" y="21586"/>
                  </a:cubicBezTo>
                  <a:cubicBezTo>
                    <a:pt x="4217" y="21600"/>
                    <a:pt x="4217" y="21558"/>
                    <a:pt x="4239" y="21529"/>
                  </a:cubicBezTo>
                  <a:cubicBezTo>
                    <a:pt x="4261" y="21487"/>
                    <a:pt x="4317" y="21515"/>
                    <a:pt x="4350" y="21515"/>
                  </a:cubicBezTo>
                  <a:cubicBezTo>
                    <a:pt x="4383" y="21515"/>
                    <a:pt x="4383" y="21487"/>
                    <a:pt x="4427" y="21445"/>
                  </a:cubicBezTo>
                  <a:cubicBezTo>
                    <a:pt x="4472" y="21402"/>
                    <a:pt x="4483" y="21402"/>
                    <a:pt x="4549" y="21416"/>
                  </a:cubicBezTo>
                  <a:cubicBezTo>
                    <a:pt x="4616" y="21416"/>
                    <a:pt x="4671" y="21388"/>
                    <a:pt x="4716" y="21402"/>
                  </a:cubicBezTo>
                  <a:cubicBezTo>
                    <a:pt x="4760" y="21416"/>
                    <a:pt x="4804" y="21445"/>
                    <a:pt x="4838" y="21416"/>
                  </a:cubicBezTo>
                  <a:cubicBezTo>
                    <a:pt x="4860" y="21402"/>
                    <a:pt x="4949" y="21402"/>
                    <a:pt x="4982" y="21388"/>
                  </a:cubicBezTo>
                  <a:cubicBezTo>
                    <a:pt x="5015" y="21360"/>
                    <a:pt x="5082" y="21346"/>
                    <a:pt x="5126" y="21289"/>
                  </a:cubicBezTo>
                  <a:cubicBezTo>
                    <a:pt x="5170" y="21247"/>
                    <a:pt x="5337" y="21035"/>
                    <a:pt x="5359" y="21020"/>
                  </a:cubicBezTo>
                  <a:cubicBezTo>
                    <a:pt x="5381" y="21006"/>
                    <a:pt x="5525" y="20766"/>
                    <a:pt x="5547" y="20709"/>
                  </a:cubicBezTo>
                  <a:cubicBezTo>
                    <a:pt x="5581" y="20653"/>
                    <a:pt x="5603" y="20653"/>
                    <a:pt x="5636" y="20653"/>
                  </a:cubicBezTo>
                  <a:cubicBezTo>
                    <a:pt x="5658" y="20653"/>
                    <a:pt x="5747" y="20483"/>
                    <a:pt x="5769" y="20427"/>
                  </a:cubicBezTo>
                  <a:cubicBezTo>
                    <a:pt x="5791" y="20370"/>
                    <a:pt x="5847" y="20314"/>
                    <a:pt x="5880" y="20271"/>
                  </a:cubicBezTo>
                  <a:cubicBezTo>
                    <a:pt x="5902" y="20229"/>
                    <a:pt x="5913" y="20116"/>
                    <a:pt x="5936" y="20045"/>
                  </a:cubicBezTo>
                  <a:cubicBezTo>
                    <a:pt x="5947" y="20031"/>
                    <a:pt x="5947" y="20017"/>
                    <a:pt x="5947" y="19988"/>
                  </a:cubicBezTo>
                  <a:cubicBezTo>
                    <a:pt x="5947" y="19988"/>
                    <a:pt x="5947" y="19988"/>
                    <a:pt x="5947" y="19988"/>
                  </a:cubicBezTo>
                  <a:cubicBezTo>
                    <a:pt x="5958" y="19974"/>
                    <a:pt x="5958" y="19946"/>
                    <a:pt x="5958" y="19918"/>
                  </a:cubicBezTo>
                  <a:cubicBezTo>
                    <a:pt x="5958" y="19918"/>
                    <a:pt x="5958" y="19918"/>
                    <a:pt x="5958" y="19918"/>
                  </a:cubicBezTo>
                  <a:cubicBezTo>
                    <a:pt x="5958" y="19918"/>
                    <a:pt x="5958" y="19918"/>
                    <a:pt x="5958" y="19918"/>
                  </a:cubicBezTo>
                  <a:cubicBezTo>
                    <a:pt x="5958" y="19904"/>
                    <a:pt x="5958" y="19890"/>
                    <a:pt x="5958" y="19875"/>
                  </a:cubicBezTo>
                  <a:cubicBezTo>
                    <a:pt x="5958" y="19875"/>
                    <a:pt x="5958" y="19875"/>
                    <a:pt x="5958" y="19875"/>
                  </a:cubicBezTo>
                  <a:cubicBezTo>
                    <a:pt x="5958" y="19847"/>
                    <a:pt x="5958" y="19819"/>
                    <a:pt x="5958" y="19805"/>
                  </a:cubicBezTo>
                  <a:cubicBezTo>
                    <a:pt x="5958" y="19805"/>
                    <a:pt x="5958" y="19805"/>
                    <a:pt x="5958" y="19805"/>
                  </a:cubicBezTo>
                  <a:cubicBezTo>
                    <a:pt x="5958" y="19791"/>
                    <a:pt x="5958" y="19791"/>
                    <a:pt x="5958" y="19776"/>
                  </a:cubicBezTo>
                  <a:cubicBezTo>
                    <a:pt x="5958" y="19748"/>
                    <a:pt x="5980" y="19649"/>
                    <a:pt x="6046" y="19607"/>
                  </a:cubicBezTo>
                  <a:cubicBezTo>
                    <a:pt x="6102" y="19550"/>
                    <a:pt x="6279" y="19451"/>
                    <a:pt x="6290" y="19366"/>
                  </a:cubicBezTo>
                  <a:cubicBezTo>
                    <a:pt x="6313" y="19268"/>
                    <a:pt x="6279" y="18985"/>
                    <a:pt x="6268" y="18942"/>
                  </a:cubicBezTo>
                  <a:cubicBezTo>
                    <a:pt x="6257" y="18900"/>
                    <a:pt x="6257" y="18702"/>
                    <a:pt x="6224" y="18702"/>
                  </a:cubicBezTo>
                  <a:cubicBezTo>
                    <a:pt x="6202" y="18688"/>
                    <a:pt x="6191" y="18646"/>
                    <a:pt x="6224" y="18575"/>
                  </a:cubicBezTo>
                  <a:cubicBezTo>
                    <a:pt x="6257" y="18504"/>
                    <a:pt x="6512" y="18221"/>
                    <a:pt x="6590" y="18151"/>
                  </a:cubicBezTo>
                  <a:cubicBezTo>
                    <a:pt x="6667" y="18066"/>
                    <a:pt x="6756" y="18038"/>
                    <a:pt x="6778" y="18009"/>
                  </a:cubicBezTo>
                  <a:cubicBezTo>
                    <a:pt x="6811" y="17995"/>
                    <a:pt x="6933" y="17783"/>
                    <a:pt x="6956" y="17769"/>
                  </a:cubicBezTo>
                  <a:cubicBezTo>
                    <a:pt x="6989" y="17741"/>
                    <a:pt x="6945" y="17642"/>
                    <a:pt x="6922" y="17571"/>
                  </a:cubicBezTo>
                  <a:cubicBezTo>
                    <a:pt x="6900" y="17501"/>
                    <a:pt x="6878" y="17232"/>
                    <a:pt x="6889" y="17175"/>
                  </a:cubicBezTo>
                  <a:cubicBezTo>
                    <a:pt x="6889" y="17161"/>
                    <a:pt x="6889" y="17147"/>
                    <a:pt x="6889" y="17119"/>
                  </a:cubicBezTo>
                  <a:cubicBezTo>
                    <a:pt x="6889" y="17119"/>
                    <a:pt x="6889" y="17105"/>
                    <a:pt x="6889" y="17105"/>
                  </a:cubicBezTo>
                  <a:cubicBezTo>
                    <a:pt x="6889" y="17091"/>
                    <a:pt x="6889" y="17076"/>
                    <a:pt x="6889" y="17062"/>
                  </a:cubicBezTo>
                  <a:cubicBezTo>
                    <a:pt x="6889" y="17062"/>
                    <a:pt x="6889" y="17048"/>
                    <a:pt x="6889" y="17048"/>
                  </a:cubicBezTo>
                  <a:cubicBezTo>
                    <a:pt x="6889" y="17034"/>
                    <a:pt x="6889" y="17020"/>
                    <a:pt x="6889" y="17006"/>
                  </a:cubicBezTo>
                  <a:cubicBezTo>
                    <a:pt x="6889" y="17006"/>
                    <a:pt x="6889" y="16992"/>
                    <a:pt x="6889" y="16992"/>
                  </a:cubicBezTo>
                  <a:cubicBezTo>
                    <a:pt x="6889" y="16977"/>
                    <a:pt x="6889" y="16977"/>
                    <a:pt x="6889" y="16977"/>
                  </a:cubicBezTo>
                  <a:cubicBezTo>
                    <a:pt x="6878" y="16963"/>
                    <a:pt x="6878" y="16963"/>
                    <a:pt x="6878" y="16949"/>
                  </a:cubicBezTo>
                  <a:cubicBezTo>
                    <a:pt x="6856" y="16893"/>
                    <a:pt x="6789" y="16808"/>
                    <a:pt x="6767" y="16751"/>
                  </a:cubicBezTo>
                  <a:cubicBezTo>
                    <a:pt x="6745" y="16709"/>
                    <a:pt x="6756" y="16440"/>
                    <a:pt x="6756" y="16398"/>
                  </a:cubicBezTo>
                  <a:cubicBezTo>
                    <a:pt x="6756" y="16355"/>
                    <a:pt x="6701" y="16242"/>
                    <a:pt x="6701" y="16200"/>
                  </a:cubicBezTo>
                  <a:cubicBezTo>
                    <a:pt x="6701" y="16158"/>
                    <a:pt x="6701" y="16087"/>
                    <a:pt x="6712" y="16073"/>
                  </a:cubicBezTo>
                  <a:cubicBezTo>
                    <a:pt x="6712" y="16073"/>
                    <a:pt x="6712" y="16073"/>
                    <a:pt x="6712" y="16073"/>
                  </a:cubicBezTo>
                  <a:cubicBezTo>
                    <a:pt x="6712" y="16073"/>
                    <a:pt x="6712" y="16059"/>
                    <a:pt x="6712" y="16059"/>
                  </a:cubicBezTo>
                  <a:cubicBezTo>
                    <a:pt x="6723" y="16059"/>
                    <a:pt x="6723" y="16059"/>
                    <a:pt x="6723" y="16045"/>
                  </a:cubicBezTo>
                  <a:cubicBezTo>
                    <a:pt x="6723" y="16045"/>
                    <a:pt x="6723" y="16045"/>
                    <a:pt x="6723" y="16045"/>
                  </a:cubicBezTo>
                  <a:cubicBezTo>
                    <a:pt x="6734" y="16016"/>
                    <a:pt x="6756" y="15988"/>
                    <a:pt x="6767" y="15946"/>
                  </a:cubicBezTo>
                  <a:cubicBezTo>
                    <a:pt x="6767" y="15946"/>
                    <a:pt x="6767" y="15946"/>
                    <a:pt x="6767" y="15946"/>
                  </a:cubicBezTo>
                  <a:cubicBezTo>
                    <a:pt x="6778" y="15931"/>
                    <a:pt x="6778" y="15903"/>
                    <a:pt x="6789" y="15903"/>
                  </a:cubicBezTo>
                  <a:cubicBezTo>
                    <a:pt x="6811" y="15832"/>
                    <a:pt x="6889" y="15649"/>
                    <a:pt x="6911" y="15620"/>
                  </a:cubicBezTo>
                  <a:cubicBezTo>
                    <a:pt x="6911" y="15620"/>
                    <a:pt x="6922" y="15606"/>
                    <a:pt x="6922" y="15606"/>
                  </a:cubicBezTo>
                  <a:cubicBezTo>
                    <a:pt x="6922" y="15606"/>
                    <a:pt x="6933" y="15606"/>
                    <a:pt x="6933" y="15606"/>
                  </a:cubicBezTo>
                  <a:cubicBezTo>
                    <a:pt x="6933" y="15606"/>
                    <a:pt x="6945" y="15592"/>
                    <a:pt x="6956" y="15592"/>
                  </a:cubicBezTo>
                  <a:cubicBezTo>
                    <a:pt x="6956" y="15592"/>
                    <a:pt x="6956" y="15592"/>
                    <a:pt x="6956" y="15592"/>
                  </a:cubicBezTo>
                  <a:cubicBezTo>
                    <a:pt x="6978" y="15592"/>
                    <a:pt x="6989" y="15592"/>
                    <a:pt x="7011" y="15592"/>
                  </a:cubicBezTo>
                  <a:cubicBezTo>
                    <a:pt x="7033" y="15564"/>
                    <a:pt x="7177" y="15295"/>
                    <a:pt x="7244" y="15182"/>
                  </a:cubicBezTo>
                  <a:cubicBezTo>
                    <a:pt x="7299" y="15069"/>
                    <a:pt x="7444" y="14956"/>
                    <a:pt x="7499" y="14914"/>
                  </a:cubicBezTo>
                  <a:cubicBezTo>
                    <a:pt x="7554" y="14885"/>
                    <a:pt x="7532" y="14899"/>
                    <a:pt x="7543" y="14857"/>
                  </a:cubicBezTo>
                  <a:cubicBezTo>
                    <a:pt x="7565" y="14815"/>
                    <a:pt x="7599" y="14786"/>
                    <a:pt x="7643" y="14758"/>
                  </a:cubicBezTo>
                  <a:cubicBezTo>
                    <a:pt x="7699" y="14716"/>
                    <a:pt x="7832" y="14376"/>
                    <a:pt x="7865" y="14277"/>
                  </a:cubicBezTo>
                  <a:cubicBezTo>
                    <a:pt x="7898" y="14193"/>
                    <a:pt x="7987" y="13966"/>
                    <a:pt x="8020" y="13910"/>
                  </a:cubicBezTo>
                  <a:cubicBezTo>
                    <a:pt x="8053" y="13853"/>
                    <a:pt x="8064" y="13627"/>
                    <a:pt x="8053" y="13542"/>
                  </a:cubicBezTo>
                  <a:cubicBezTo>
                    <a:pt x="8053" y="13472"/>
                    <a:pt x="8053" y="13458"/>
                    <a:pt x="8020" y="13486"/>
                  </a:cubicBezTo>
                  <a:cubicBezTo>
                    <a:pt x="7987" y="13500"/>
                    <a:pt x="7887" y="13542"/>
                    <a:pt x="7854" y="13585"/>
                  </a:cubicBezTo>
                  <a:cubicBezTo>
                    <a:pt x="7809" y="13613"/>
                    <a:pt x="7710" y="13585"/>
                    <a:pt x="7654" y="13613"/>
                  </a:cubicBezTo>
                  <a:cubicBezTo>
                    <a:pt x="7588" y="13627"/>
                    <a:pt x="7599" y="13641"/>
                    <a:pt x="7554" y="13670"/>
                  </a:cubicBezTo>
                  <a:cubicBezTo>
                    <a:pt x="7521" y="13698"/>
                    <a:pt x="7532" y="13641"/>
                    <a:pt x="7477" y="13641"/>
                  </a:cubicBezTo>
                  <a:cubicBezTo>
                    <a:pt x="7421" y="13641"/>
                    <a:pt x="7310" y="13712"/>
                    <a:pt x="7288" y="13726"/>
                  </a:cubicBezTo>
                  <a:cubicBezTo>
                    <a:pt x="7266" y="13740"/>
                    <a:pt x="7188" y="13599"/>
                    <a:pt x="7177" y="13557"/>
                  </a:cubicBezTo>
                  <a:cubicBezTo>
                    <a:pt x="7177" y="13542"/>
                    <a:pt x="7166" y="13528"/>
                    <a:pt x="7166" y="13528"/>
                  </a:cubicBezTo>
                  <a:cubicBezTo>
                    <a:pt x="7166" y="13528"/>
                    <a:pt x="7166" y="13528"/>
                    <a:pt x="7166" y="13528"/>
                  </a:cubicBezTo>
                  <a:cubicBezTo>
                    <a:pt x="7155" y="13514"/>
                    <a:pt x="7155" y="13514"/>
                    <a:pt x="7155" y="13514"/>
                  </a:cubicBezTo>
                  <a:cubicBezTo>
                    <a:pt x="7155" y="13514"/>
                    <a:pt x="7144" y="13500"/>
                    <a:pt x="7144" y="13500"/>
                  </a:cubicBezTo>
                  <a:cubicBezTo>
                    <a:pt x="7144" y="13500"/>
                    <a:pt x="7144" y="13500"/>
                    <a:pt x="7144" y="13500"/>
                  </a:cubicBezTo>
                  <a:cubicBezTo>
                    <a:pt x="7144" y="13500"/>
                    <a:pt x="7144" y="13500"/>
                    <a:pt x="7144" y="13486"/>
                  </a:cubicBezTo>
                  <a:cubicBezTo>
                    <a:pt x="7144" y="13486"/>
                    <a:pt x="7144" y="13472"/>
                    <a:pt x="7133" y="13443"/>
                  </a:cubicBezTo>
                  <a:cubicBezTo>
                    <a:pt x="7133" y="13429"/>
                    <a:pt x="7133" y="13415"/>
                    <a:pt x="7122" y="13401"/>
                  </a:cubicBezTo>
                  <a:cubicBezTo>
                    <a:pt x="7122" y="13373"/>
                    <a:pt x="7111" y="13359"/>
                    <a:pt x="7100" y="13330"/>
                  </a:cubicBezTo>
                  <a:cubicBezTo>
                    <a:pt x="7100" y="13330"/>
                    <a:pt x="7100" y="13330"/>
                    <a:pt x="7100" y="13330"/>
                  </a:cubicBezTo>
                  <a:cubicBezTo>
                    <a:pt x="7089" y="13316"/>
                    <a:pt x="7089" y="13316"/>
                    <a:pt x="7089" y="13302"/>
                  </a:cubicBezTo>
                  <a:cubicBezTo>
                    <a:pt x="7078" y="13302"/>
                    <a:pt x="7078" y="13288"/>
                    <a:pt x="7067" y="13288"/>
                  </a:cubicBezTo>
                  <a:cubicBezTo>
                    <a:pt x="7022" y="13246"/>
                    <a:pt x="6989" y="13217"/>
                    <a:pt x="6956" y="13189"/>
                  </a:cubicBezTo>
                  <a:cubicBezTo>
                    <a:pt x="6911" y="13147"/>
                    <a:pt x="6900" y="13076"/>
                    <a:pt x="6878" y="13076"/>
                  </a:cubicBezTo>
                  <a:cubicBezTo>
                    <a:pt x="6845" y="13062"/>
                    <a:pt x="6756" y="12963"/>
                    <a:pt x="6712" y="12949"/>
                  </a:cubicBezTo>
                  <a:cubicBezTo>
                    <a:pt x="6678" y="12935"/>
                    <a:pt x="6645" y="12765"/>
                    <a:pt x="6623" y="12694"/>
                  </a:cubicBezTo>
                  <a:cubicBezTo>
                    <a:pt x="6623" y="12680"/>
                    <a:pt x="6612" y="12666"/>
                    <a:pt x="6601" y="12652"/>
                  </a:cubicBezTo>
                  <a:cubicBezTo>
                    <a:pt x="6601" y="12652"/>
                    <a:pt x="6601" y="12638"/>
                    <a:pt x="6601" y="12638"/>
                  </a:cubicBezTo>
                  <a:cubicBezTo>
                    <a:pt x="6590" y="12609"/>
                    <a:pt x="6568" y="12581"/>
                    <a:pt x="6556" y="12553"/>
                  </a:cubicBezTo>
                  <a:cubicBezTo>
                    <a:pt x="6556" y="12553"/>
                    <a:pt x="6545" y="12553"/>
                    <a:pt x="6545" y="12553"/>
                  </a:cubicBezTo>
                  <a:cubicBezTo>
                    <a:pt x="6545" y="12539"/>
                    <a:pt x="6534" y="12539"/>
                    <a:pt x="6534" y="12525"/>
                  </a:cubicBezTo>
                  <a:cubicBezTo>
                    <a:pt x="6534" y="12525"/>
                    <a:pt x="6523" y="12525"/>
                    <a:pt x="6523" y="12525"/>
                  </a:cubicBezTo>
                  <a:cubicBezTo>
                    <a:pt x="6523" y="12510"/>
                    <a:pt x="6512" y="12510"/>
                    <a:pt x="6512" y="12510"/>
                  </a:cubicBezTo>
                  <a:cubicBezTo>
                    <a:pt x="6512" y="12496"/>
                    <a:pt x="6512" y="12496"/>
                    <a:pt x="6512" y="12496"/>
                  </a:cubicBezTo>
                  <a:cubicBezTo>
                    <a:pt x="6501" y="12496"/>
                    <a:pt x="6501" y="12482"/>
                    <a:pt x="6490" y="12482"/>
                  </a:cubicBezTo>
                  <a:cubicBezTo>
                    <a:pt x="6457" y="12468"/>
                    <a:pt x="6390" y="12327"/>
                    <a:pt x="6379" y="12242"/>
                  </a:cubicBezTo>
                  <a:cubicBezTo>
                    <a:pt x="6368" y="12157"/>
                    <a:pt x="6357" y="12058"/>
                    <a:pt x="6357" y="12002"/>
                  </a:cubicBezTo>
                  <a:cubicBezTo>
                    <a:pt x="6357" y="11945"/>
                    <a:pt x="6357" y="11931"/>
                    <a:pt x="6301" y="11903"/>
                  </a:cubicBezTo>
                  <a:cubicBezTo>
                    <a:pt x="6246" y="11874"/>
                    <a:pt x="6202" y="11790"/>
                    <a:pt x="6191" y="11761"/>
                  </a:cubicBezTo>
                  <a:cubicBezTo>
                    <a:pt x="6179" y="11747"/>
                    <a:pt x="6213" y="11705"/>
                    <a:pt x="6202" y="11676"/>
                  </a:cubicBezTo>
                  <a:cubicBezTo>
                    <a:pt x="6191" y="11648"/>
                    <a:pt x="6046" y="11266"/>
                    <a:pt x="5991" y="11182"/>
                  </a:cubicBezTo>
                  <a:cubicBezTo>
                    <a:pt x="5947" y="11111"/>
                    <a:pt x="5969" y="11097"/>
                    <a:pt x="5969" y="11069"/>
                  </a:cubicBezTo>
                  <a:cubicBezTo>
                    <a:pt x="5969" y="11040"/>
                    <a:pt x="5913" y="10998"/>
                    <a:pt x="5891" y="10955"/>
                  </a:cubicBezTo>
                  <a:cubicBezTo>
                    <a:pt x="5880" y="10927"/>
                    <a:pt x="6002" y="11054"/>
                    <a:pt x="6024" y="11083"/>
                  </a:cubicBezTo>
                  <a:cubicBezTo>
                    <a:pt x="6035" y="11083"/>
                    <a:pt x="6035" y="11083"/>
                    <a:pt x="6046" y="11083"/>
                  </a:cubicBezTo>
                  <a:cubicBezTo>
                    <a:pt x="6046" y="11083"/>
                    <a:pt x="6046" y="11083"/>
                    <a:pt x="6046" y="11083"/>
                  </a:cubicBezTo>
                  <a:cubicBezTo>
                    <a:pt x="6046" y="11083"/>
                    <a:pt x="6057" y="11069"/>
                    <a:pt x="6057" y="11069"/>
                  </a:cubicBezTo>
                  <a:cubicBezTo>
                    <a:pt x="6069" y="11054"/>
                    <a:pt x="6091" y="11040"/>
                    <a:pt x="6113" y="11040"/>
                  </a:cubicBezTo>
                  <a:cubicBezTo>
                    <a:pt x="6113" y="11040"/>
                    <a:pt x="6113" y="11040"/>
                    <a:pt x="6113" y="11040"/>
                  </a:cubicBezTo>
                  <a:cubicBezTo>
                    <a:pt x="6157" y="11054"/>
                    <a:pt x="6224" y="11224"/>
                    <a:pt x="6257" y="11295"/>
                  </a:cubicBezTo>
                  <a:cubicBezTo>
                    <a:pt x="6290" y="11365"/>
                    <a:pt x="6368" y="11436"/>
                    <a:pt x="6390" y="11464"/>
                  </a:cubicBezTo>
                  <a:cubicBezTo>
                    <a:pt x="6412" y="11479"/>
                    <a:pt x="6368" y="11493"/>
                    <a:pt x="6368" y="11535"/>
                  </a:cubicBezTo>
                  <a:cubicBezTo>
                    <a:pt x="6368" y="11577"/>
                    <a:pt x="6423" y="11606"/>
                    <a:pt x="6457" y="11634"/>
                  </a:cubicBezTo>
                  <a:cubicBezTo>
                    <a:pt x="6490" y="11648"/>
                    <a:pt x="6612" y="11888"/>
                    <a:pt x="6623" y="11917"/>
                  </a:cubicBezTo>
                  <a:cubicBezTo>
                    <a:pt x="6634" y="11945"/>
                    <a:pt x="6612" y="11945"/>
                    <a:pt x="6601" y="11987"/>
                  </a:cubicBezTo>
                  <a:cubicBezTo>
                    <a:pt x="6590" y="12016"/>
                    <a:pt x="6656" y="12171"/>
                    <a:pt x="6678" y="12214"/>
                  </a:cubicBezTo>
                  <a:cubicBezTo>
                    <a:pt x="6701" y="12270"/>
                    <a:pt x="6756" y="12284"/>
                    <a:pt x="6789" y="12313"/>
                  </a:cubicBezTo>
                  <a:cubicBezTo>
                    <a:pt x="6811" y="12341"/>
                    <a:pt x="6856" y="12412"/>
                    <a:pt x="6889" y="12482"/>
                  </a:cubicBezTo>
                  <a:cubicBezTo>
                    <a:pt x="6922" y="12553"/>
                    <a:pt x="6989" y="12680"/>
                    <a:pt x="7022" y="12751"/>
                  </a:cubicBezTo>
                  <a:cubicBezTo>
                    <a:pt x="7022" y="12765"/>
                    <a:pt x="7022" y="12779"/>
                    <a:pt x="7033" y="12779"/>
                  </a:cubicBezTo>
                  <a:cubicBezTo>
                    <a:pt x="7033" y="12793"/>
                    <a:pt x="7033" y="12793"/>
                    <a:pt x="7033" y="12793"/>
                  </a:cubicBezTo>
                  <a:cubicBezTo>
                    <a:pt x="7033" y="12793"/>
                    <a:pt x="7033" y="12807"/>
                    <a:pt x="7033" y="12807"/>
                  </a:cubicBezTo>
                  <a:cubicBezTo>
                    <a:pt x="7033" y="12807"/>
                    <a:pt x="7033" y="12807"/>
                    <a:pt x="7033" y="12807"/>
                  </a:cubicBezTo>
                  <a:cubicBezTo>
                    <a:pt x="7033" y="12821"/>
                    <a:pt x="7033" y="12821"/>
                    <a:pt x="7033" y="12821"/>
                  </a:cubicBezTo>
                  <a:cubicBezTo>
                    <a:pt x="7033" y="12836"/>
                    <a:pt x="7033" y="12850"/>
                    <a:pt x="7022" y="12864"/>
                  </a:cubicBezTo>
                  <a:cubicBezTo>
                    <a:pt x="7022" y="12864"/>
                    <a:pt x="7022" y="12864"/>
                    <a:pt x="7022" y="12864"/>
                  </a:cubicBezTo>
                  <a:cubicBezTo>
                    <a:pt x="7022" y="12864"/>
                    <a:pt x="7022" y="12878"/>
                    <a:pt x="7033" y="12878"/>
                  </a:cubicBezTo>
                  <a:cubicBezTo>
                    <a:pt x="7033" y="12935"/>
                    <a:pt x="7122" y="13175"/>
                    <a:pt x="7122" y="13246"/>
                  </a:cubicBezTo>
                  <a:cubicBezTo>
                    <a:pt x="7122" y="13302"/>
                    <a:pt x="7166" y="13345"/>
                    <a:pt x="7200" y="13345"/>
                  </a:cubicBezTo>
                  <a:cubicBezTo>
                    <a:pt x="7233" y="13359"/>
                    <a:pt x="7322" y="13302"/>
                    <a:pt x="7355" y="13288"/>
                  </a:cubicBezTo>
                  <a:cubicBezTo>
                    <a:pt x="7377" y="13260"/>
                    <a:pt x="7488" y="13246"/>
                    <a:pt x="7554" y="13246"/>
                  </a:cubicBezTo>
                  <a:cubicBezTo>
                    <a:pt x="7632" y="13246"/>
                    <a:pt x="7821" y="13118"/>
                    <a:pt x="7876" y="13062"/>
                  </a:cubicBezTo>
                  <a:cubicBezTo>
                    <a:pt x="7931" y="13019"/>
                    <a:pt x="8120" y="12963"/>
                    <a:pt x="8142" y="12949"/>
                  </a:cubicBezTo>
                  <a:cubicBezTo>
                    <a:pt x="8164" y="12935"/>
                    <a:pt x="8164" y="12836"/>
                    <a:pt x="8198" y="12821"/>
                  </a:cubicBezTo>
                  <a:cubicBezTo>
                    <a:pt x="8198" y="12807"/>
                    <a:pt x="8198" y="12807"/>
                    <a:pt x="8209" y="12807"/>
                  </a:cubicBezTo>
                  <a:cubicBezTo>
                    <a:pt x="8209" y="12807"/>
                    <a:pt x="8209" y="12793"/>
                    <a:pt x="8220" y="12793"/>
                  </a:cubicBezTo>
                  <a:cubicBezTo>
                    <a:pt x="8220" y="12793"/>
                    <a:pt x="8220" y="12793"/>
                    <a:pt x="8231" y="12793"/>
                  </a:cubicBezTo>
                  <a:cubicBezTo>
                    <a:pt x="8231" y="12793"/>
                    <a:pt x="8231" y="12793"/>
                    <a:pt x="8242" y="12779"/>
                  </a:cubicBezTo>
                  <a:cubicBezTo>
                    <a:pt x="8242" y="12779"/>
                    <a:pt x="8253" y="12779"/>
                    <a:pt x="8253" y="12779"/>
                  </a:cubicBezTo>
                  <a:cubicBezTo>
                    <a:pt x="8253" y="12779"/>
                    <a:pt x="8264" y="12765"/>
                    <a:pt x="8264" y="12765"/>
                  </a:cubicBezTo>
                  <a:cubicBezTo>
                    <a:pt x="8275" y="12765"/>
                    <a:pt x="8275" y="12765"/>
                    <a:pt x="8286" y="12765"/>
                  </a:cubicBezTo>
                  <a:cubicBezTo>
                    <a:pt x="8286" y="12751"/>
                    <a:pt x="8297" y="12751"/>
                    <a:pt x="8297" y="12751"/>
                  </a:cubicBezTo>
                  <a:cubicBezTo>
                    <a:pt x="8308" y="12751"/>
                    <a:pt x="8319" y="12751"/>
                    <a:pt x="8331" y="12737"/>
                  </a:cubicBezTo>
                  <a:cubicBezTo>
                    <a:pt x="8331" y="12737"/>
                    <a:pt x="8331" y="12737"/>
                    <a:pt x="8331" y="12737"/>
                  </a:cubicBezTo>
                  <a:cubicBezTo>
                    <a:pt x="8342" y="12737"/>
                    <a:pt x="8353" y="12737"/>
                    <a:pt x="8353" y="12737"/>
                  </a:cubicBezTo>
                  <a:cubicBezTo>
                    <a:pt x="8353" y="12723"/>
                    <a:pt x="8364" y="12723"/>
                    <a:pt x="8364" y="12723"/>
                  </a:cubicBezTo>
                  <a:cubicBezTo>
                    <a:pt x="8375" y="12723"/>
                    <a:pt x="8375" y="12723"/>
                    <a:pt x="8386" y="12723"/>
                  </a:cubicBezTo>
                  <a:cubicBezTo>
                    <a:pt x="8386" y="12723"/>
                    <a:pt x="8386" y="12723"/>
                    <a:pt x="8386" y="12723"/>
                  </a:cubicBezTo>
                  <a:cubicBezTo>
                    <a:pt x="8397" y="12723"/>
                    <a:pt x="8397" y="12723"/>
                    <a:pt x="8408" y="12723"/>
                  </a:cubicBezTo>
                  <a:cubicBezTo>
                    <a:pt x="8441" y="12723"/>
                    <a:pt x="8530" y="12708"/>
                    <a:pt x="8530" y="12652"/>
                  </a:cubicBezTo>
                  <a:cubicBezTo>
                    <a:pt x="8541" y="12609"/>
                    <a:pt x="8552" y="12595"/>
                    <a:pt x="8586" y="12581"/>
                  </a:cubicBezTo>
                  <a:cubicBezTo>
                    <a:pt x="8630" y="12567"/>
                    <a:pt x="8641" y="12510"/>
                    <a:pt x="8652" y="12496"/>
                  </a:cubicBezTo>
                  <a:cubicBezTo>
                    <a:pt x="8663" y="12468"/>
                    <a:pt x="8719" y="12440"/>
                    <a:pt x="8763" y="12440"/>
                  </a:cubicBezTo>
                  <a:cubicBezTo>
                    <a:pt x="8807" y="12426"/>
                    <a:pt x="8774" y="12383"/>
                    <a:pt x="8774" y="12341"/>
                  </a:cubicBezTo>
                  <a:cubicBezTo>
                    <a:pt x="8763" y="12298"/>
                    <a:pt x="8785" y="12256"/>
                    <a:pt x="8796" y="12199"/>
                  </a:cubicBezTo>
                  <a:cubicBezTo>
                    <a:pt x="8796" y="12129"/>
                    <a:pt x="8807" y="12199"/>
                    <a:pt x="8830" y="12214"/>
                  </a:cubicBezTo>
                  <a:cubicBezTo>
                    <a:pt x="8852" y="12228"/>
                    <a:pt x="8885" y="12129"/>
                    <a:pt x="8907" y="12101"/>
                  </a:cubicBezTo>
                  <a:cubicBezTo>
                    <a:pt x="8929" y="12072"/>
                    <a:pt x="8952" y="12002"/>
                    <a:pt x="8963" y="11945"/>
                  </a:cubicBezTo>
                  <a:cubicBezTo>
                    <a:pt x="8985" y="11903"/>
                    <a:pt x="8985" y="11888"/>
                    <a:pt x="8952" y="11874"/>
                  </a:cubicBezTo>
                  <a:cubicBezTo>
                    <a:pt x="8907" y="11860"/>
                    <a:pt x="8896" y="11818"/>
                    <a:pt x="8863" y="11761"/>
                  </a:cubicBezTo>
                  <a:cubicBezTo>
                    <a:pt x="8818" y="11705"/>
                    <a:pt x="8752" y="11719"/>
                    <a:pt x="8696" y="11705"/>
                  </a:cubicBezTo>
                  <a:cubicBezTo>
                    <a:pt x="8696" y="11705"/>
                    <a:pt x="8685" y="11705"/>
                    <a:pt x="8674" y="11691"/>
                  </a:cubicBezTo>
                  <a:cubicBezTo>
                    <a:pt x="8674" y="11691"/>
                    <a:pt x="8674" y="11691"/>
                    <a:pt x="8674" y="11691"/>
                  </a:cubicBezTo>
                  <a:cubicBezTo>
                    <a:pt x="8674" y="11691"/>
                    <a:pt x="8663" y="11691"/>
                    <a:pt x="8663" y="11676"/>
                  </a:cubicBezTo>
                  <a:cubicBezTo>
                    <a:pt x="8663" y="11676"/>
                    <a:pt x="8652" y="11676"/>
                    <a:pt x="8652" y="11676"/>
                  </a:cubicBezTo>
                  <a:cubicBezTo>
                    <a:pt x="8652" y="11662"/>
                    <a:pt x="8641" y="11662"/>
                    <a:pt x="8641" y="11648"/>
                  </a:cubicBezTo>
                  <a:cubicBezTo>
                    <a:pt x="8641" y="11648"/>
                    <a:pt x="8641" y="11648"/>
                    <a:pt x="8641" y="11648"/>
                  </a:cubicBezTo>
                  <a:cubicBezTo>
                    <a:pt x="8630" y="11634"/>
                    <a:pt x="8630" y="11634"/>
                    <a:pt x="8619" y="11620"/>
                  </a:cubicBezTo>
                  <a:cubicBezTo>
                    <a:pt x="8619" y="11620"/>
                    <a:pt x="8619" y="11620"/>
                    <a:pt x="8619" y="11606"/>
                  </a:cubicBezTo>
                  <a:cubicBezTo>
                    <a:pt x="8619" y="11606"/>
                    <a:pt x="8608" y="11592"/>
                    <a:pt x="8608" y="11592"/>
                  </a:cubicBezTo>
                  <a:cubicBezTo>
                    <a:pt x="8608" y="11592"/>
                    <a:pt x="8608" y="11577"/>
                    <a:pt x="8608" y="11577"/>
                  </a:cubicBezTo>
                  <a:cubicBezTo>
                    <a:pt x="8586" y="11549"/>
                    <a:pt x="8575" y="11507"/>
                    <a:pt x="8575" y="11479"/>
                  </a:cubicBezTo>
                  <a:cubicBezTo>
                    <a:pt x="8552" y="11422"/>
                    <a:pt x="8608" y="11365"/>
                    <a:pt x="8586" y="11365"/>
                  </a:cubicBezTo>
                  <a:cubicBezTo>
                    <a:pt x="8563" y="11365"/>
                    <a:pt x="8386" y="11577"/>
                    <a:pt x="8375" y="11634"/>
                  </a:cubicBezTo>
                  <a:cubicBezTo>
                    <a:pt x="8353" y="11676"/>
                    <a:pt x="8242" y="11634"/>
                    <a:pt x="8186" y="11648"/>
                  </a:cubicBezTo>
                  <a:cubicBezTo>
                    <a:pt x="8131" y="11648"/>
                    <a:pt x="8120" y="11662"/>
                    <a:pt x="8087" y="11648"/>
                  </a:cubicBezTo>
                  <a:cubicBezTo>
                    <a:pt x="8076" y="11648"/>
                    <a:pt x="8064" y="11648"/>
                    <a:pt x="8053" y="11634"/>
                  </a:cubicBezTo>
                  <a:cubicBezTo>
                    <a:pt x="8053" y="11634"/>
                    <a:pt x="8053" y="11634"/>
                    <a:pt x="8053" y="11634"/>
                  </a:cubicBezTo>
                  <a:cubicBezTo>
                    <a:pt x="8042" y="11620"/>
                    <a:pt x="8042" y="11620"/>
                    <a:pt x="8031" y="11620"/>
                  </a:cubicBezTo>
                  <a:cubicBezTo>
                    <a:pt x="8031" y="11620"/>
                    <a:pt x="8031" y="11606"/>
                    <a:pt x="8031" y="11606"/>
                  </a:cubicBezTo>
                  <a:cubicBezTo>
                    <a:pt x="8020" y="11606"/>
                    <a:pt x="8020" y="11606"/>
                    <a:pt x="8020" y="11592"/>
                  </a:cubicBezTo>
                  <a:cubicBezTo>
                    <a:pt x="8020" y="11592"/>
                    <a:pt x="8009" y="11592"/>
                    <a:pt x="8009" y="11577"/>
                  </a:cubicBezTo>
                  <a:cubicBezTo>
                    <a:pt x="8009" y="11577"/>
                    <a:pt x="8009" y="11577"/>
                    <a:pt x="8009" y="11563"/>
                  </a:cubicBezTo>
                  <a:cubicBezTo>
                    <a:pt x="7998" y="11549"/>
                    <a:pt x="8064" y="11507"/>
                    <a:pt x="8064" y="11479"/>
                  </a:cubicBezTo>
                  <a:cubicBezTo>
                    <a:pt x="8064" y="11450"/>
                    <a:pt x="8020" y="11351"/>
                    <a:pt x="7998" y="11351"/>
                  </a:cubicBezTo>
                  <a:cubicBezTo>
                    <a:pt x="7987" y="11337"/>
                    <a:pt x="7976" y="11422"/>
                    <a:pt x="7954" y="11436"/>
                  </a:cubicBezTo>
                  <a:cubicBezTo>
                    <a:pt x="7954" y="11436"/>
                    <a:pt x="7942" y="11436"/>
                    <a:pt x="7942" y="11436"/>
                  </a:cubicBezTo>
                  <a:cubicBezTo>
                    <a:pt x="7942" y="11436"/>
                    <a:pt x="7942" y="11436"/>
                    <a:pt x="7931" y="11436"/>
                  </a:cubicBezTo>
                  <a:cubicBezTo>
                    <a:pt x="7931" y="11422"/>
                    <a:pt x="7931" y="11422"/>
                    <a:pt x="7920" y="11422"/>
                  </a:cubicBezTo>
                  <a:cubicBezTo>
                    <a:pt x="7920" y="11422"/>
                    <a:pt x="7920" y="11422"/>
                    <a:pt x="7920" y="11422"/>
                  </a:cubicBezTo>
                  <a:cubicBezTo>
                    <a:pt x="7920" y="11408"/>
                    <a:pt x="7909" y="11408"/>
                    <a:pt x="7909" y="11408"/>
                  </a:cubicBezTo>
                  <a:cubicBezTo>
                    <a:pt x="7898" y="11394"/>
                    <a:pt x="7898" y="11394"/>
                    <a:pt x="7898" y="11394"/>
                  </a:cubicBezTo>
                  <a:cubicBezTo>
                    <a:pt x="7887" y="11380"/>
                    <a:pt x="7865" y="11281"/>
                    <a:pt x="7865" y="11252"/>
                  </a:cubicBezTo>
                  <a:cubicBezTo>
                    <a:pt x="7854" y="11238"/>
                    <a:pt x="7809" y="11153"/>
                    <a:pt x="7787" y="11139"/>
                  </a:cubicBezTo>
                  <a:cubicBezTo>
                    <a:pt x="7765" y="11111"/>
                    <a:pt x="7710" y="11054"/>
                    <a:pt x="7699" y="11012"/>
                  </a:cubicBezTo>
                  <a:cubicBezTo>
                    <a:pt x="7687" y="11012"/>
                    <a:pt x="7687" y="10998"/>
                    <a:pt x="7676" y="10984"/>
                  </a:cubicBezTo>
                  <a:cubicBezTo>
                    <a:pt x="7676" y="10984"/>
                    <a:pt x="7676" y="10984"/>
                    <a:pt x="7676" y="10984"/>
                  </a:cubicBezTo>
                  <a:cubicBezTo>
                    <a:pt x="7665" y="10970"/>
                    <a:pt x="7654" y="10955"/>
                    <a:pt x="7643" y="10927"/>
                  </a:cubicBezTo>
                  <a:cubicBezTo>
                    <a:pt x="7632" y="10913"/>
                    <a:pt x="7621" y="10899"/>
                    <a:pt x="7610" y="10885"/>
                  </a:cubicBezTo>
                  <a:cubicBezTo>
                    <a:pt x="7610" y="10871"/>
                    <a:pt x="7599" y="10871"/>
                    <a:pt x="7599" y="10857"/>
                  </a:cubicBezTo>
                  <a:cubicBezTo>
                    <a:pt x="7599" y="10857"/>
                    <a:pt x="7599" y="10857"/>
                    <a:pt x="7599" y="10857"/>
                  </a:cubicBezTo>
                  <a:cubicBezTo>
                    <a:pt x="7599" y="10842"/>
                    <a:pt x="7599" y="10842"/>
                    <a:pt x="7599" y="10842"/>
                  </a:cubicBezTo>
                  <a:cubicBezTo>
                    <a:pt x="7599" y="10842"/>
                    <a:pt x="7599" y="10842"/>
                    <a:pt x="7599" y="10842"/>
                  </a:cubicBezTo>
                  <a:cubicBezTo>
                    <a:pt x="7599" y="10828"/>
                    <a:pt x="7599" y="10828"/>
                    <a:pt x="7610" y="10828"/>
                  </a:cubicBezTo>
                  <a:cubicBezTo>
                    <a:pt x="7610" y="10828"/>
                    <a:pt x="7610" y="10814"/>
                    <a:pt x="7610" y="10814"/>
                  </a:cubicBezTo>
                  <a:cubicBezTo>
                    <a:pt x="7610" y="10814"/>
                    <a:pt x="7610" y="10814"/>
                    <a:pt x="7610" y="10814"/>
                  </a:cubicBezTo>
                  <a:cubicBezTo>
                    <a:pt x="7610" y="10814"/>
                    <a:pt x="7610" y="10814"/>
                    <a:pt x="7610" y="10814"/>
                  </a:cubicBezTo>
                  <a:cubicBezTo>
                    <a:pt x="7621" y="10814"/>
                    <a:pt x="7621" y="10800"/>
                    <a:pt x="7621" y="10800"/>
                  </a:cubicBezTo>
                  <a:cubicBezTo>
                    <a:pt x="7621" y="10772"/>
                    <a:pt x="7665" y="10772"/>
                    <a:pt x="7699" y="10772"/>
                  </a:cubicBezTo>
                  <a:cubicBezTo>
                    <a:pt x="7699" y="10772"/>
                    <a:pt x="7710" y="10772"/>
                    <a:pt x="7710" y="10772"/>
                  </a:cubicBezTo>
                  <a:cubicBezTo>
                    <a:pt x="7710" y="10772"/>
                    <a:pt x="7710" y="10772"/>
                    <a:pt x="7710" y="10772"/>
                  </a:cubicBezTo>
                  <a:cubicBezTo>
                    <a:pt x="7710" y="10772"/>
                    <a:pt x="7721" y="10772"/>
                    <a:pt x="7721" y="10772"/>
                  </a:cubicBezTo>
                  <a:cubicBezTo>
                    <a:pt x="7721" y="10772"/>
                    <a:pt x="7721" y="10758"/>
                    <a:pt x="7721" y="10758"/>
                  </a:cubicBezTo>
                  <a:cubicBezTo>
                    <a:pt x="7721" y="10758"/>
                    <a:pt x="7721" y="10758"/>
                    <a:pt x="7721" y="10758"/>
                  </a:cubicBezTo>
                  <a:cubicBezTo>
                    <a:pt x="7721" y="10758"/>
                    <a:pt x="7721" y="10758"/>
                    <a:pt x="7721" y="10758"/>
                  </a:cubicBezTo>
                  <a:cubicBezTo>
                    <a:pt x="7721" y="10758"/>
                    <a:pt x="7721" y="10743"/>
                    <a:pt x="7721" y="10743"/>
                  </a:cubicBezTo>
                  <a:cubicBezTo>
                    <a:pt x="7721" y="10715"/>
                    <a:pt x="7765" y="10743"/>
                    <a:pt x="7776" y="10772"/>
                  </a:cubicBezTo>
                  <a:cubicBezTo>
                    <a:pt x="7787" y="10786"/>
                    <a:pt x="7821" y="10814"/>
                    <a:pt x="7843" y="10814"/>
                  </a:cubicBezTo>
                  <a:cubicBezTo>
                    <a:pt x="7865" y="10814"/>
                    <a:pt x="7920" y="10913"/>
                    <a:pt x="7942" y="10970"/>
                  </a:cubicBezTo>
                  <a:cubicBezTo>
                    <a:pt x="7976" y="11040"/>
                    <a:pt x="7998" y="11054"/>
                    <a:pt x="8053" y="11069"/>
                  </a:cubicBezTo>
                  <a:cubicBezTo>
                    <a:pt x="8120" y="11083"/>
                    <a:pt x="8120" y="11139"/>
                    <a:pt x="8153" y="11182"/>
                  </a:cubicBezTo>
                  <a:cubicBezTo>
                    <a:pt x="8186" y="11210"/>
                    <a:pt x="8264" y="11238"/>
                    <a:pt x="8297" y="11252"/>
                  </a:cubicBezTo>
                  <a:cubicBezTo>
                    <a:pt x="8342" y="11252"/>
                    <a:pt x="8386" y="11295"/>
                    <a:pt x="8419" y="11295"/>
                  </a:cubicBezTo>
                  <a:cubicBezTo>
                    <a:pt x="8441" y="11295"/>
                    <a:pt x="8541" y="11196"/>
                    <a:pt x="8552" y="11182"/>
                  </a:cubicBezTo>
                  <a:cubicBezTo>
                    <a:pt x="8563" y="11168"/>
                    <a:pt x="8608" y="11252"/>
                    <a:pt x="8619" y="11295"/>
                  </a:cubicBezTo>
                  <a:cubicBezTo>
                    <a:pt x="8641" y="11351"/>
                    <a:pt x="8641" y="11394"/>
                    <a:pt x="8719" y="11422"/>
                  </a:cubicBezTo>
                  <a:cubicBezTo>
                    <a:pt x="8796" y="11450"/>
                    <a:pt x="9029" y="11450"/>
                    <a:pt x="9073" y="11479"/>
                  </a:cubicBezTo>
                  <a:cubicBezTo>
                    <a:pt x="9073" y="11479"/>
                    <a:pt x="9085" y="11479"/>
                    <a:pt x="9085" y="11479"/>
                  </a:cubicBezTo>
                  <a:cubicBezTo>
                    <a:pt x="9085" y="11479"/>
                    <a:pt x="9085" y="11479"/>
                    <a:pt x="9085" y="11479"/>
                  </a:cubicBezTo>
                  <a:cubicBezTo>
                    <a:pt x="9118" y="11493"/>
                    <a:pt x="9184" y="11507"/>
                    <a:pt x="9229" y="11507"/>
                  </a:cubicBezTo>
                  <a:cubicBezTo>
                    <a:pt x="9229" y="11507"/>
                    <a:pt x="9229" y="11507"/>
                    <a:pt x="9229" y="11507"/>
                  </a:cubicBezTo>
                  <a:cubicBezTo>
                    <a:pt x="9251" y="11507"/>
                    <a:pt x="9273" y="11507"/>
                    <a:pt x="9284" y="11507"/>
                  </a:cubicBezTo>
                  <a:cubicBezTo>
                    <a:pt x="9362" y="11479"/>
                    <a:pt x="9373" y="11479"/>
                    <a:pt x="9406" y="11479"/>
                  </a:cubicBezTo>
                  <a:cubicBezTo>
                    <a:pt x="9439" y="11464"/>
                    <a:pt x="9439" y="11493"/>
                    <a:pt x="9495" y="11507"/>
                  </a:cubicBezTo>
                  <a:cubicBezTo>
                    <a:pt x="9550" y="11507"/>
                    <a:pt x="9706" y="11450"/>
                    <a:pt x="9739" y="11464"/>
                  </a:cubicBezTo>
                  <a:cubicBezTo>
                    <a:pt x="9761" y="11464"/>
                    <a:pt x="9794" y="11563"/>
                    <a:pt x="9816" y="11592"/>
                  </a:cubicBezTo>
                  <a:cubicBezTo>
                    <a:pt x="9839" y="11620"/>
                    <a:pt x="9816" y="11662"/>
                    <a:pt x="9872" y="11691"/>
                  </a:cubicBezTo>
                  <a:cubicBezTo>
                    <a:pt x="9883" y="11705"/>
                    <a:pt x="9894" y="11705"/>
                    <a:pt x="9905" y="11705"/>
                  </a:cubicBezTo>
                  <a:cubicBezTo>
                    <a:pt x="9905" y="11719"/>
                    <a:pt x="9916" y="11719"/>
                    <a:pt x="9916" y="11719"/>
                  </a:cubicBezTo>
                  <a:cubicBezTo>
                    <a:pt x="9916" y="11719"/>
                    <a:pt x="9927" y="11719"/>
                    <a:pt x="9927" y="11719"/>
                  </a:cubicBezTo>
                  <a:cubicBezTo>
                    <a:pt x="9938" y="11719"/>
                    <a:pt x="9938" y="11719"/>
                    <a:pt x="9938" y="11719"/>
                  </a:cubicBezTo>
                  <a:cubicBezTo>
                    <a:pt x="9949" y="11719"/>
                    <a:pt x="9949" y="11705"/>
                    <a:pt x="9961" y="11705"/>
                  </a:cubicBezTo>
                  <a:cubicBezTo>
                    <a:pt x="9961" y="11705"/>
                    <a:pt x="9972" y="11705"/>
                    <a:pt x="9972" y="11705"/>
                  </a:cubicBezTo>
                  <a:cubicBezTo>
                    <a:pt x="10005" y="11705"/>
                    <a:pt x="9994" y="11719"/>
                    <a:pt x="10005" y="11790"/>
                  </a:cubicBezTo>
                  <a:cubicBezTo>
                    <a:pt x="10016" y="11860"/>
                    <a:pt x="10160" y="11860"/>
                    <a:pt x="10193" y="11874"/>
                  </a:cubicBezTo>
                  <a:cubicBezTo>
                    <a:pt x="10227" y="11888"/>
                    <a:pt x="10182" y="11917"/>
                    <a:pt x="10138" y="11931"/>
                  </a:cubicBezTo>
                  <a:cubicBezTo>
                    <a:pt x="10105" y="11945"/>
                    <a:pt x="10038" y="11888"/>
                    <a:pt x="10038" y="11917"/>
                  </a:cubicBezTo>
                  <a:cubicBezTo>
                    <a:pt x="10038" y="11931"/>
                    <a:pt x="10227" y="12199"/>
                    <a:pt x="10271" y="12214"/>
                  </a:cubicBezTo>
                  <a:cubicBezTo>
                    <a:pt x="10304" y="12228"/>
                    <a:pt x="10371" y="12185"/>
                    <a:pt x="10404" y="12157"/>
                  </a:cubicBezTo>
                  <a:cubicBezTo>
                    <a:pt x="10437" y="12129"/>
                    <a:pt x="10415" y="11959"/>
                    <a:pt x="10426" y="11973"/>
                  </a:cubicBezTo>
                  <a:cubicBezTo>
                    <a:pt x="10448" y="11987"/>
                    <a:pt x="10471" y="12086"/>
                    <a:pt x="10482" y="12115"/>
                  </a:cubicBezTo>
                  <a:cubicBezTo>
                    <a:pt x="10482" y="12129"/>
                    <a:pt x="10515" y="12327"/>
                    <a:pt x="10515" y="12355"/>
                  </a:cubicBezTo>
                  <a:cubicBezTo>
                    <a:pt x="10515" y="12397"/>
                    <a:pt x="10559" y="12525"/>
                    <a:pt x="10581" y="12624"/>
                  </a:cubicBezTo>
                  <a:cubicBezTo>
                    <a:pt x="10615" y="12737"/>
                    <a:pt x="10703" y="13019"/>
                    <a:pt x="10737" y="13090"/>
                  </a:cubicBezTo>
                  <a:cubicBezTo>
                    <a:pt x="10770" y="13161"/>
                    <a:pt x="10825" y="13217"/>
                    <a:pt x="10825" y="13274"/>
                  </a:cubicBezTo>
                  <a:cubicBezTo>
                    <a:pt x="10814" y="13345"/>
                    <a:pt x="10914" y="13514"/>
                    <a:pt x="10925" y="13557"/>
                  </a:cubicBezTo>
                  <a:cubicBezTo>
                    <a:pt x="10947" y="13585"/>
                    <a:pt x="11080" y="13910"/>
                    <a:pt x="11114" y="13966"/>
                  </a:cubicBezTo>
                  <a:cubicBezTo>
                    <a:pt x="11147" y="14009"/>
                    <a:pt x="11202" y="14065"/>
                    <a:pt x="11225" y="14080"/>
                  </a:cubicBezTo>
                  <a:cubicBezTo>
                    <a:pt x="11247" y="14094"/>
                    <a:pt x="11291" y="14023"/>
                    <a:pt x="11302" y="13981"/>
                  </a:cubicBezTo>
                  <a:cubicBezTo>
                    <a:pt x="11302" y="13938"/>
                    <a:pt x="11347" y="13938"/>
                    <a:pt x="11369" y="13938"/>
                  </a:cubicBezTo>
                  <a:cubicBezTo>
                    <a:pt x="11380" y="13924"/>
                    <a:pt x="11402" y="13839"/>
                    <a:pt x="11413" y="13825"/>
                  </a:cubicBezTo>
                  <a:cubicBezTo>
                    <a:pt x="11424" y="13811"/>
                    <a:pt x="11469" y="13754"/>
                    <a:pt x="11480" y="13698"/>
                  </a:cubicBezTo>
                  <a:cubicBezTo>
                    <a:pt x="11502" y="13655"/>
                    <a:pt x="11457" y="13585"/>
                    <a:pt x="11446" y="13542"/>
                  </a:cubicBezTo>
                  <a:cubicBezTo>
                    <a:pt x="11424" y="13514"/>
                    <a:pt x="11457" y="13458"/>
                    <a:pt x="11480" y="13415"/>
                  </a:cubicBezTo>
                  <a:cubicBezTo>
                    <a:pt x="11502" y="13387"/>
                    <a:pt x="11513" y="13246"/>
                    <a:pt x="11502" y="13161"/>
                  </a:cubicBezTo>
                  <a:cubicBezTo>
                    <a:pt x="11480" y="13090"/>
                    <a:pt x="11480" y="12991"/>
                    <a:pt x="11491" y="12949"/>
                  </a:cubicBezTo>
                  <a:cubicBezTo>
                    <a:pt x="11513" y="12892"/>
                    <a:pt x="11546" y="12920"/>
                    <a:pt x="11568" y="12892"/>
                  </a:cubicBezTo>
                  <a:cubicBezTo>
                    <a:pt x="11579" y="12864"/>
                    <a:pt x="11602" y="12836"/>
                    <a:pt x="11624" y="12821"/>
                  </a:cubicBezTo>
                  <a:cubicBezTo>
                    <a:pt x="11635" y="12821"/>
                    <a:pt x="11635" y="12723"/>
                    <a:pt x="11701" y="12680"/>
                  </a:cubicBezTo>
                  <a:cubicBezTo>
                    <a:pt x="11757" y="12652"/>
                    <a:pt x="11923" y="12454"/>
                    <a:pt x="11990" y="12383"/>
                  </a:cubicBezTo>
                  <a:cubicBezTo>
                    <a:pt x="12056" y="12298"/>
                    <a:pt x="12101" y="12313"/>
                    <a:pt x="12134" y="12313"/>
                  </a:cubicBezTo>
                  <a:cubicBezTo>
                    <a:pt x="12167" y="12313"/>
                    <a:pt x="12156" y="12242"/>
                    <a:pt x="12156" y="12199"/>
                  </a:cubicBezTo>
                  <a:cubicBezTo>
                    <a:pt x="12156" y="12143"/>
                    <a:pt x="12134" y="12086"/>
                    <a:pt x="12156" y="12086"/>
                  </a:cubicBezTo>
                  <a:cubicBezTo>
                    <a:pt x="12178" y="12072"/>
                    <a:pt x="12245" y="12044"/>
                    <a:pt x="12267" y="12030"/>
                  </a:cubicBezTo>
                  <a:cubicBezTo>
                    <a:pt x="12289" y="12016"/>
                    <a:pt x="12345" y="12058"/>
                    <a:pt x="12356" y="12058"/>
                  </a:cubicBezTo>
                  <a:cubicBezTo>
                    <a:pt x="12356" y="12058"/>
                    <a:pt x="12356" y="12058"/>
                    <a:pt x="12367" y="12058"/>
                  </a:cubicBezTo>
                  <a:cubicBezTo>
                    <a:pt x="12367" y="12058"/>
                    <a:pt x="12367" y="12058"/>
                    <a:pt x="12378" y="12044"/>
                  </a:cubicBezTo>
                  <a:cubicBezTo>
                    <a:pt x="12378" y="12044"/>
                    <a:pt x="12378" y="12044"/>
                    <a:pt x="12378" y="12044"/>
                  </a:cubicBezTo>
                  <a:cubicBezTo>
                    <a:pt x="12389" y="12044"/>
                    <a:pt x="12400" y="12044"/>
                    <a:pt x="12411" y="12030"/>
                  </a:cubicBezTo>
                  <a:cubicBezTo>
                    <a:pt x="12411" y="12030"/>
                    <a:pt x="12411" y="12030"/>
                    <a:pt x="12411" y="12030"/>
                  </a:cubicBezTo>
                  <a:cubicBezTo>
                    <a:pt x="12411" y="12030"/>
                    <a:pt x="12411" y="12030"/>
                    <a:pt x="12411" y="12030"/>
                  </a:cubicBezTo>
                  <a:cubicBezTo>
                    <a:pt x="12411" y="12030"/>
                    <a:pt x="12422" y="12030"/>
                    <a:pt x="12433" y="12030"/>
                  </a:cubicBezTo>
                  <a:cubicBezTo>
                    <a:pt x="12433" y="12030"/>
                    <a:pt x="12433" y="12030"/>
                    <a:pt x="12433" y="12030"/>
                  </a:cubicBezTo>
                  <a:cubicBezTo>
                    <a:pt x="12433" y="12016"/>
                    <a:pt x="12444" y="12016"/>
                    <a:pt x="12444" y="12016"/>
                  </a:cubicBezTo>
                  <a:cubicBezTo>
                    <a:pt x="12444" y="12016"/>
                    <a:pt x="12444" y="12016"/>
                    <a:pt x="12444" y="12016"/>
                  </a:cubicBezTo>
                  <a:cubicBezTo>
                    <a:pt x="12455" y="12016"/>
                    <a:pt x="12455" y="12002"/>
                    <a:pt x="12455" y="12002"/>
                  </a:cubicBezTo>
                  <a:cubicBezTo>
                    <a:pt x="12467" y="12002"/>
                    <a:pt x="12467" y="12002"/>
                    <a:pt x="12467" y="12002"/>
                  </a:cubicBezTo>
                  <a:cubicBezTo>
                    <a:pt x="12467" y="12002"/>
                    <a:pt x="12467" y="12002"/>
                    <a:pt x="12478" y="11987"/>
                  </a:cubicBezTo>
                  <a:cubicBezTo>
                    <a:pt x="12489" y="11973"/>
                    <a:pt x="12500" y="12002"/>
                    <a:pt x="12544" y="12002"/>
                  </a:cubicBezTo>
                  <a:cubicBezTo>
                    <a:pt x="12577" y="12016"/>
                    <a:pt x="12566" y="11973"/>
                    <a:pt x="12555" y="11945"/>
                  </a:cubicBezTo>
                  <a:cubicBezTo>
                    <a:pt x="12555" y="11917"/>
                    <a:pt x="12577" y="11903"/>
                    <a:pt x="12600" y="11931"/>
                  </a:cubicBezTo>
                  <a:cubicBezTo>
                    <a:pt x="12622" y="11945"/>
                    <a:pt x="12644" y="11917"/>
                    <a:pt x="12633" y="11888"/>
                  </a:cubicBezTo>
                  <a:cubicBezTo>
                    <a:pt x="12633" y="11846"/>
                    <a:pt x="12677" y="11945"/>
                    <a:pt x="12699" y="11987"/>
                  </a:cubicBezTo>
                  <a:cubicBezTo>
                    <a:pt x="12710" y="12016"/>
                    <a:pt x="12722" y="12072"/>
                    <a:pt x="12744" y="12129"/>
                  </a:cubicBezTo>
                  <a:cubicBezTo>
                    <a:pt x="12755" y="12129"/>
                    <a:pt x="12755" y="12129"/>
                    <a:pt x="12755" y="12129"/>
                  </a:cubicBezTo>
                  <a:cubicBezTo>
                    <a:pt x="12755" y="12129"/>
                    <a:pt x="12755" y="12129"/>
                    <a:pt x="12755" y="12129"/>
                  </a:cubicBezTo>
                  <a:cubicBezTo>
                    <a:pt x="12755" y="12143"/>
                    <a:pt x="12755" y="12157"/>
                    <a:pt x="12766" y="12171"/>
                  </a:cubicBezTo>
                  <a:cubicBezTo>
                    <a:pt x="12766" y="12171"/>
                    <a:pt x="12766" y="12171"/>
                    <a:pt x="12766" y="12171"/>
                  </a:cubicBezTo>
                  <a:cubicBezTo>
                    <a:pt x="12777" y="12185"/>
                    <a:pt x="12777" y="12185"/>
                    <a:pt x="12788" y="12199"/>
                  </a:cubicBezTo>
                  <a:cubicBezTo>
                    <a:pt x="12788" y="12199"/>
                    <a:pt x="12788" y="12199"/>
                    <a:pt x="12788" y="12214"/>
                  </a:cubicBezTo>
                  <a:cubicBezTo>
                    <a:pt x="12799" y="12214"/>
                    <a:pt x="12799" y="12228"/>
                    <a:pt x="12799" y="12228"/>
                  </a:cubicBezTo>
                  <a:cubicBezTo>
                    <a:pt x="12810" y="12242"/>
                    <a:pt x="12821" y="12256"/>
                    <a:pt x="12821" y="12256"/>
                  </a:cubicBezTo>
                  <a:cubicBezTo>
                    <a:pt x="12888" y="12327"/>
                    <a:pt x="12932" y="12355"/>
                    <a:pt x="12988" y="12440"/>
                  </a:cubicBezTo>
                  <a:cubicBezTo>
                    <a:pt x="13054" y="12510"/>
                    <a:pt x="13076" y="12595"/>
                    <a:pt x="13087" y="12638"/>
                  </a:cubicBezTo>
                  <a:cubicBezTo>
                    <a:pt x="13099" y="12680"/>
                    <a:pt x="13076" y="12807"/>
                    <a:pt x="13065" y="12836"/>
                  </a:cubicBezTo>
                  <a:cubicBezTo>
                    <a:pt x="13054" y="12864"/>
                    <a:pt x="13110" y="12906"/>
                    <a:pt x="13154" y="12935"/>
                  </a:cubicBezTo>
                  <a:cubicBezTo>
                    <a:pt x="13187" y="12949"/>
                    <a:pt x="13232" y="12906"/>
                    <a:pt x="13276" y="12878"/>
                  </a:cubicBezTo>
                  <a:cubicBezTo>
                    <a:pt x="13331" y="12850"/>
                    <a:pt x="13376" y="12737"/>
                    <a:pt x="13387" y="12765"/>
                  </a:cubicBezTo>
                  <a:cubicBezTo>
                    <a:pt x="13398" y="12793"/>
                    <a:pt x="13409" y="12779"/>
                    <a:pt x="13431" y="12807"/>
                  </a:cubicBezTo>
                  <a:cubicBezTo>
                    <a:pt x="13453" y="12821"/>
                    <a:pt x="13520" y="13048"/>
                    <a:pt x="13564" y="13161"/>
                  </a:cubicBezTo>
                  <a:cubicBezTo>
                    <a:pt x="13609" y="13260"/>
                    <a:pt x="13620" y="13330"/>
                    <a:pt x="13653" y="13373"/>
                  </a:cubicBezTo>
                  <a:cubicBezTo>
                    <a:pt x="13686" y="13429"/>
                    <a:pt x="13653" y="13542"/>
                    <a:pt x="13664" y="13585"/>
                  </a:cubicBezTo>
                  <a:cubicBezTo>
                    <a:pt x="13664" y="13613"/>
                    <a:pt x="13653" y="13670"/>
                    <a:pt x="13653" y="13712"/>
                  </a:cubicBezTo>
                  <a:cubicBezTo>
                    <a:pt x="13642" y="13726"/>
                    <a:pt x="13642" y="13740"/>
                    <a:pt x="13642" y="13754"/>
                  </a:cubicBezTo>
                  <a:cubicBezTo>
                    <a:pt x="13631" y="13769"/>
                    <a:pt x="13631" y="13783"/>
                    <a:pt x="13631" y="13797"/>
                  </a:cubicBezTo>
                  <a:cubicBezTo>
                    <a:pt x="13631" y="13797"/>
                    <a:pt x="13631" y="13797"/>
                    <a:pt x="13631" y="13797"/>
                  </a:cubicBezTo>
                  <a:cubicBezTo>
                    <a:pt x="13631" y="13797"/>
                    <a:pt x="13631" y="13797"/>
                    <a:pt x="13631" y="13797"/>
                  </a:cubicBezTo>
                  <a:cubicBezTo>
                    <a:pt x="13631" y="13811"/>
                    <a:pt x="13631" y="13825"/>
                    <a:pt x="13631" y="13839"/>
                  </a:cubicBezTo>
                  <a:cubicBezTo>
                    <a:pt x="13642" y="13868"/>
                    <a:pt x="13675" y="14009"/>
                    <a:pt x="13697" y="14051"/>
                  </a:cubicBezTo>
                  <a:cubicBezTo>
                    <a:pt x="13719" y="14080"/>
                    <a:pt x="13731" y="14080"/>
                    <a:pt x="13764" y="14108"/>
                  </a:cubicBezTo>
                  <a:cubicBezTo>
                    <a:pt x="13764" y="14108"/>
                    <a:pt x="13764" y="14108"/>
                    <a:pt x="13775" y="14122"/>
                  </a:cubicBezTo>
                  <a:cubicBezTo>
                    <a:pt x="13775" y="14122"/>
                    <a:pt x="13786" y="14122"/>
                    <a:pt x="13786" y="14122"/>
                  </a:cubicBezTo>
                  <a:cubicBezTo>
                    <a:pt x="13786" y="14136"/>
                    <a:pt x="13797" y="14136"/>
                    <a:pt x="13797" y="14150"/>
                  </a:cubicBezTo>
                  <a:cubicBezTo>
                    <a:pt x="13808" y="14150"/>
                    <a:pt x="13808" y="14150"/>
                    <a:pt x="13819" y="14164"/>
                  </a:cubicBezTo>
                  <a:cubicBezTo>
                    <a:pt x="13819" y="14164"/>
                    <a:pt x="13819" y="14179"/>
                    <a:pt x="13830" y="14179"/>
                  </a:cubicBezTo>
                  <a:cubicBezTo>
                    <a:pt x="13830" y="14179"/>
                    <a:pt x="13841" y="14193"/>
                    <a:pt x="13853" y="14207"/>
                  </a:cubicBezTo>
                  <a:cubicBezTo>
                    <a:pt x="13853" y="14207"/>
                    <a:pt x="13864" y="14207"/>
                    <a:pt x="13864" y="14221"/>
                  </a:cubicBezTo>
                  <a:cubicBezTo>
                    <a:pt x="13875" y="14221"/>
                    <a:pt x="13875" y="14235"/>
                    <a:pt x="13886" y="14249"/>
                  </a:cubicBezTo>
                  <a:cubicBezTo>
                    <a:pt x="13886" y="14249"/>
                    <a:pt x="13897" y="14249"/>
                    <a:pt x="13897" y="14263"/>
                  </a:cubicBezTo>
                  <a:cubicBezTo>
                    <a:pt x="13908" y="14277"/>
                    <a:pt x="13908" y="14277"/>
                    <a:pt x="13919" y="14292"/>
                  </a:cubicBezTo>
                  <a:cubicBezTo>
                    <a:pt x="13930" y="14292"/>
                    <a:pt x="13930" y="14306"/>
                    <a:pt x="13941" y="14306"/>
                  </a:cubicBezTo>
                  <a:cubicBezTo>
                    <a:pt x="13941" y="14320"/>
                    <a:pt x="13952" y="14334"/>
                    <a:pt x="13963" y="14348"/>
                  </a:cubicBezTo>
                  <a:cubicBezTo>
                    <a:pt x="13963" y="14348"/>
                    <a:pt x="13975" y="14362"/>
                    <a:pt x="13975" y="14362"/>
                  </a:cubicBezTo>
                  <a:cubicBezTo>
                    <a:pt x="13986" y="14376"/>
                    <a:pt x="13986" y="14391"/>
                    <a:pt x="13997" y="14405"/>
                  </a:cubicBezTo>
                  <a:cubicBezTo>
                    <a:pt x="14019" y="14461"/>
                    <a:pt x="13986" y="14490"/>
                    <a:pt x="14008" y="14546"/>
                  </a:cubicBezTo>
                  <a:cubicBezTo>
                    <a:pt x="14041" y="14603"/>
                    <a:pt x="14063" y="14702"/>
                    <a:pt x="14096" y="14758"/>
                  </a:cubicBezTo>
                  <a:cubicBezTo>
                    <a:pt x="14119" y="14815"/>
                    <a:pt x="14152" y="14885"/>
                    <a:pt x="14196" y="14928"/>
                  </a:cubicBezTo>
                  <a:cubicBezTo>
                    <a:pt x="14252" y="14956"/>
                    <a:pt x="14374" y="15083"/>
                    <a:pt x="14418" y="15097"/>
                  </a:cubicBezTo>
                  <a:cubicBezTo>
                    <a:pt x="14440" y="15097"/>
                    <a:pt x="14451" y="15097"/>
                    <a:pt x="14473" y="15112"/>
                  </a:cubicBezTo>
                  <a:cubicBezTo>
                    <a:pt x="14473" y="15112"/>
                    <a:pt x="14485" y="15112"/>
                    <a:pt x="14485" y="15112"/>
                  </a:cubicBezTo>
                  <a:cubicBezTo>
                    <a:pt x="14485" y="15112"/>
                    <a:pt x="14496" y="15112"/>
                    <a:pt x="14507" y="15112"/>
                  </a:cubicBezTo>
                  <a:cubicBezTo>
                    <a:pt x="14507" y="15112"/>
                    <a:pt x="14507" y="15112"/>
                    <a:pt x="14518" y="15112"/>
                  </a:cubicBezTo>
                  <a:cubicBezTo>
                    <a:pt x="14518" y="15112"/>
                    <a:pt x="14529" y="15112"/>
                    <a:pt x="14529" y="15112"/>
                  </a:cubicBezTo>
                  <a:cubicBezTo>
                    <a:pt x="14540" y="15112"/>
                    <a:pt x="14540" y="15112"/>
                    <a:pt x="14551" y="15112"/>
                  </a:cubicBezTo>
                  <a:cubicBezTo>
                    <a:pt x="14551" y="15112"/>
                    <a:pt x="14551" y="15112"/>
                    <a:pt x="14551" y="15112"/>
                  </a:cubicBezTo>
                  <a:cubicBezTo>
                    <a:pt x="14551" y="15112"/>
                    <a:pt x="14551" y="15112"/>
                    <a:pt x="14551" y="15097"/>
                  </a:cubicBezTo>
                  <a:cubicBezTo>
                    <a:pt x="14551" y="15097"/>
                    <a:pt x="14551" y="15097"/>
                    <a:pt x="14551" y="15083"/>
                  </a:cubicBezTo>
                  <a:cubicBezTo>
                    <a:pt x="14551" y="15083"/>
                    <a:pt x="14551" y="15083"/>
                    <a:pt x="14551" y="15083"/>
                  </a:cubicBezTo>
                  <a:cubicBezTo>
                    <a:pt x="14540" y="15069"/>
                    <a:pt x="14540" y="15055"/>
                    <a:pt x="14540" y="15055"/>
                  </a:cubicBezTo>
                  <a:cubicBezTo>
                    <a:pt x="14540" y="15055"/>
                    <a:pt x="14540" y="15041"/>
                    <a:pt x="14540" y="15041"/>
                  </a:cubicBezTo>
                  <a:cubicBezTo>
                    <a:pt x="14529" y="15027"/>
                    <a:pt x="14529" y="15027"/>
                    <a:pt x="14529" y="15013"/>
                  </a:cubicBezTo>
                  <a:cubicBezTo>
                    <a:pt x="14529" y="15013"/>
                    <a:pt x="14529" y="15013"/>
                    <a:pt x="14529" y="15013"/>
                  </a:cubicBezTo>
                  <a:cubicBezTo>
                    <a:pt x="14518" y="15013"/>
                    <a:pt x="14518" y="14998"/>
                    <a:pt x="14518" y="14998"/>
                  </a:cubicBezTo>
                  <a:cubicBezTo>
                    <a:pt x="14518" y="14984"/>
                    <a:pt x="14518" y="14984"/>
                    <a:pt x="14507" y="14984"/>
                  </a:cubicBezTo>
                  <a:cubicBezTo>
                    <a:pt x="14507" y="14970"/>
                    <a:pt x="14507" y="14956"/>
                    <a:pt x="14496" y="14956"/>
                  </a:cubicBezTo>
                  <a:cubicBezTo>
                    <a:pt x="14496" y="14942"/>
                    <a:pt x="14496" y="14942"/>
                    <a:pt x="14496" y="14942"/>
                  </a:cubicBezTo>
                  <a:cubicBezTo>
                    <a:pt x="14485" y="14928"/>
                    <a:pt x="14485" y="14928"/>
                    <a:pt x="14485" y="14914"/>
                  </a:cubicBezTo>
                  <a:cubicBezTo>
                    <a:pt x="14485" y="14914"/>
                    <a:pt x="14473" y="14914"/>
                    <a:pt x="14473" y="14914"/>
                  </a:cubicBezTo>
                  <a:cubicBezTo>
                    <a:pt x="14473" y="14899"/>
                    <a:pt x="14462" y="14885"/>
                    <a:pt x="14462" y="14885"/>
                  </a:cubicBezTo>
                  <a:cubicBezTo>
                    <a:pt x="14429" y="14829"/>
                    <a:pt x="14407" y="14631"/>
                    <a:pt x="14396" y="14603"/>
                  </a:cubicBezTo>
                  <a:cubicBezTo>
                    <a:pt x="14396" y="14560"/>
                    <a:pt x="14274" y="14461"/>
                    <a:pt x="14196" y="14391"/>
                  </a:cubicBezTo>
                  <a:cubicBezTo>
                    <a:pt x="14185" y="14376"/>
                    <a:pt x="14174" y="14362"/>
                    <a:pt x="14163" y="14348"/>
                  </a:cubicBezTo>
                  <a:cubicBezTo>
                    <a:pt x="14163" y="14348"/>
                    <a:pt x="14163" y="14348"/>
                    <a:pt x="14163" y="14348"/>
                  </a:cubicBezTo>
                  <a:cubicBezTo>
                    <a:pt x="14152" y="14334"/>
                    <a:pt x="14141" y="14334"/>
                    <a:pt x="14141" y="14334"/>
                  </a:cubicBezTo>
                  <a:cubicBezTo>
                    <a:pt x="14130" y="14334"/>
                    <a:pt x="14130" y="14320"/>
                    <a:pt x="14119" y="14320"/>
                  </a:cubicBezTo>
                  <a:cubicBezTo>
                    <a:pt x="14119" y="14320"/>
                    <a:pt x="14108" y="14306"/>
                    <a:pt x="14108" y="14306"/>
                  </a:cubicBezTo>
                  <a:cubicBezTo>
                    <a:pt x="14096" y="14306"/>
                    <a:pt x="14096" y="14306"/>
                    <a:pt x="14096" y="14306"/>
                  </a:cubicBezTo>
                  <a:cubicBezTo>
                    <a:pt x="14074" y="14292"/>
                    <a:pt x="14063" y="14277"/>
                    <a:pt x="14041" y="14277"/>
                  </a:cubicBezTo>
                  <a:cubicBezTo>
                    <a:pt x="13986" y="14235"/>
                    <a:pt x="13897" y="13995"/>
                    <a:pt x="13875" y="13938"/>
                  </a:cubicBezTo>
                  <a:cubicBezTo>
                    <a:pt x="13864" y="13896"/>
                    <a:pt x="13841" y="13910"/>
                    <a:pt x="13819" y="13924"/>
                  </a:cubicBezTo>
                  <a:cubicBezTo>
                    <a:pt x="13808" y="13938"/>
                    <a:pt x="13764" y="13811"/>
                    <a:pt x="13775" y="13769"/>
                  </a:cubicBezTo>
                  <a:cubicBezTo>
                    <a:pt x="13797" y="13740"/>
                    <a:pt x="13797" y="13684"/>
                    <a:pt x="13819" y="13613"/>
                  </a:cubicBezTo>
                  <a:cubicBezTo>
                    <a:pt x="13830" y="13542"/>
                    <a:pt x="13841" y="13330"/>
                    <a:pt x="13864" y="13288"/>
                  </a:cubicBezTo>
                  <a:cubicBezTo>
                    <a:pt x="13875" y="13260"/>
                    <a:pt x="13897" y="13330"/>
                    <a:pt x="13930" y="13359"/>
                  </a:cubicBezTo>
                  <a:cubicBezTo>
                    <a:pt x="13952" y="13401"/>
                    <a:pt x="13975" y="13373"/>
                    <a:pt x="13997" y="13373"/>
                  </a:cubicBezTo>
                  <a:cubicBezTo>
                    <a:pt x="14030" y="13373"/>
                    <a:pt x="14052" y="13429"/>
                    <a:pt x="14074" y="13472"/>
                  </a:cubicBezTo>
                  <a:cubicBezTo>
                    <a:pt x="14096" y="13514"/>
                    <a:pt x="14108" y="13500"/>
                    <a:pt x="14130" y="13500"/>
                  </a:cubicBezTo>
                  <a:cubicBezTo>
                    <a:pt x="14130" y="13500"/>
                    <a:pt x="14141" y="13500"/>
                    <a:pt x="14141" y="13500"/>
                  </a:cubicBezTo>
                  <a:cubicBezTo>
                    <a:pt x="14141" y="13500"/>
                    <a:pt x="14141" y="13500"/>
                    <a:pt x="14152" y="13500"/>
                  </a:cubicBezTo>
                  <a:cubicBezTo>
                    <a:pt x="14152" y="13514"/>
                    <a:pt x="14152" y="13514"/>
                    <a:pt x="14152" y="13514"/>
                  </a:cubicBezTo>
                  <a:cubicBezTo>
                    <a:pt x="14163" y="13528"/>
                    <a:pt x="14163" y="13528"/>
                    <a:pt x="14174" y="13542"/>
                  </a:cubicBezTo>
                  <a:cubicBezTo>
                    <a:pt x="14174" y="13542"/>
                    <a:pt x="14174" y="13557"/>
                    <a:pt x="14174" y="13557"/>
                  </a:cubicBezTo>
                  <a:cubicBezTo>
                    <a:pt x="14185" y="13571"/>
                    <a:pt x="14185" y="13585"/>
                    <a:pt x="14196" y="13599"/>
                  </a:cubicBezTo>
                  <a:cubicBezTo>
                    <a:pt x="14196" y="13599"/>
                    <a:pt x="14196" y="13599"/>
                    <a:pt x="14196" y="13599"/>
                  </a:cubicBezTo>
                  <a:cubicBezTo>
                    <a:pt x="14207" y="13613"/>
                    <a:pt x="14207" y="13627"/>
                    <a:pt x="14218" y="13641"/>
                  </a:cubicBezTo>
                  <a:cubicBezTo>
                    <a:pt x="14218" y="13655"/>
                    <a:pt x="14230" y="13670"/>
                    <a:pt x="14230" y="13670"/>
                  </a:cubicBezTo>
                  <a:cubicBezTo>
                    <a:pt x="14252" y="13712"/>
                    <a:pt x="14318" y="13627"/>
                    <a:pt x="14352" y="13684"/>
                  </a:cubicBezTo>
                  <a:cubicBezTo>
                    <a:pt x="14363" y="13698"/>
                    <a:pt x="14363" y="13712"/>
                    <a:pt x="14374" y="13726"/>
                  </a:cubicBezTo>
                  <a:cubicBezTo>
                    <a:pt x="14385" y="13726"/>
                    <a:pt x="14385" y="13726"/>
                    <a:pt x="14385" y="13740"/>
                  </a:cubicBezTo>
                  <a:cubicBezTo>
                    <a:pt x="14396" y="13740"/>
                    <a:pt x="14396" y="13740"/>
                    <a:pt x="14396" y="13754"/>
                  </a:cubicBezTo>
                  <a:cubicBezTo>
                    <a:pt x="14407" y="13754"/>
                    <a:pt x="14407" y="13754"/>
                    <a:pt x="14407" y="13754"/>
                  </a:cubicBezTo>
                  <a:cubicBezTo>
                    <a:pt x="14418" y="13769"/>
                    <a:pt x="14429" y="13783"/>
                    <a:pt x="14440" y="13783"/>
                  </a:cubicBezTo>
                  <a:cubicBezTo>
                    <a:pt x="14451" y="13797"/>
                    <a:pt x="14462" y="13811"/>
                    <a:pt x="14473" y="13825"/>
                  </a:cubicBezTo>
                  <a:cubicBezTo>
                    <a:pt x="14496" y="13853"/>
                    <a:pt x="14451" y="14009"/>
                    <a:pt x="14473" y="14037"/>
                  </a:cubicBezTo>
                  <a:cubicBezTo>
                    <a:pt x="14496" y="14080"/>
                    <a:pt x="14540" y="13966"/>
                    <a:pt x="14551" y="13938"/>
                  </a:cubicBezTo>
                  <a:cubicBezTo>
                    <a:pt x="14562" y="13896"/>
                    <a:pt x="14629" y="13910"/>
                    <a:pt x="14640" y="13882"/>
                  </a:cubicBezTo>
                  <a:cubicBezTo>
                    <a:pt x="14651" y="13868"/>
                    <a:pt x="14651" y="13797"/>
                    <a:pt x="14662" y="13754"/>
                  </a:cubicBezTo>
                  <a:cubicBezTo>
                    <a:pt x="14673" y="13712"/>
                    <a:pt x="14729" y="13740"/>
                    <a:pt x="14751" y="13740"/>
                  </a:cubicBezTo>
                  <a:cubicBezTo>
                    <a:pt x="14784" y="13740"/>
                    <a:pt x="14873" y="13627"/>
                    <a:pt x="14906" y="13585"/>
                  </a:cubicBezTo>
                  <a:cubicBezTo>
                    <a:pt x="14939" y="13542"/>
                    <a:pt x="14917" y="13330"/>
                    <a:pt x="14906" y="13274"/>
                  </a:cubicBezTo>
                  <a:cubicBezTo>
                    <a:pt x="14895" y="13217"/>
                    <a:pt x="14839" y="13062"/>
                    <a:pt x="14817" y="12991"/>
                  </a:cubicBezTo>
                  <a:cubicBezTo>
                    <a:pt x="14795" y="12935"/>
                    <a:pt x="14684" y="12850"/>
                    <a:pt x="14640" y="12821"/>
                  </a:cubicBezTo>
                  <a:cubicBezTo>
                    <a:pt x="14607" y="12793"/>
                    <a:pt x="14573" y="12737"/>
                    <a:pt x="14518" y="12652"/>
                  </a:cubicBezTo>
                  <a:cubicBezTo>
                    <a:pt x="14473" y="12553"/>
                    <a:pt x="14462" y="12553"/>
                    <a:pt x="14418" y="12510"/>
                  </a:cubicBezTo>
                  <a:cubicBezTo>
                    <a:pt x="14363" y="12468"/>
                    <a:pt x="14396" y="12454"/>
                    <a:pt x="14396" y="12397"/>
                  </a:cubicBezTo>
                  <a:cubicBezTo>
                    <a:pt x="14396" y="12355"/>
                    <a:pt x="14385" y="12341"/>
                    <a:pt x="14407" y="12313"/>
                  </a:cubicBezTo>
                  <a:cubicBezTo>
                    <a:pt x="14418" y="12270"/>
                    <a:pt x="14418" y="12256"/>
                    <a:pt x="14451" y="12214"/>
                  </a:cubicBezTo>
                  <a:cubicBezTo>
                    <a:pt x="14451" y="12199"/>
                    <a:pt x="14451" y="12199"/>
                    <a:pt x="14462" y="12185"/>
                  </a:cubicBezTo>
                  <a:cubicBezTo>
                    <a:pt x="14462" y="12185"/>
                    <a:pt x="14462" y="12185"/>
                    <a:pt x="14462" y="12185"/>
                  </a:cubicBezTo>
                  <a:cubicBezTo>
                    <a:pt x="14473" y="12185"/>
                    <a:pt x="14473" y="12171"/>
                    <a:pt x="14485" y="12171"/>
                  </a:cubicBezTo>
                  <a:cubicBezTo>
                    <a:pt x="14485" y="12171"/>
                    <a:pt x="14485" y="12171"/>
                    <a:pt x="14485" y="12171"/>
                  </a:cubicBezTo>
                  <a:cubicBezTo>
                    <a:pt x="14496" y="12157"/>
                    <a:pt x="14496" y="12157"/>
                    <a:pt x="14507" y="12157"/>
                  </a:cubicBezTo>
                  <a:cubicBezTo>
                    <a:pt x="14507" y="12157"/>
                    <a:pt x="14507" y="12143"/>
                    <a:pt x="14518" y="12143"/>
                  </a:cubicBezTo>
                  <a:cubicBezTo>
                    <a:pt x="14518" y="12143"/>
                    <a:pt x="14529" y="12143"/>
                    <a:pt x="14529" y="12129"/>
                  </a:cubicBezTo>
                  <a:cubicBezTo>
                    <a:pt x="14540" y="12129"/>
                    <a:pt x="14540" y="12129"/>
                    <a:pt x="14540" y="12129"/>
                  </a:cubicBezTo>
                  <a:cubicBezTo>
                    <a:pt x="14562" y="12115"/>
                    <a:pt x="14584" y="12101"/>
                    <a:pt x="14607" y="12101"/>
                  </a:cubicBezTo>
                  <a:cubicBezTo>
                    <a:pt x="14607" y="12101"/>
                    <a:pt x="14607" y="12086"/>
                    <a:pt x="14607" y="12086"/>
                  </a:cubicBezTo>
                  <a:cubicBezTo>
                    <a:pt x="14607" y="12086"/>
                    <a:pt x="14607" y="12086"/>
                    <a:pt x="14607" y="12086"/>
                  </a:cubicBezTo>
                  <a:cubicBezTo>
                    <a:pt x="14618" y="12086"/>
                    <a:pt x="14618" y="12086"/>
                    <a:pt x="14629" y="12072"/>
                  </a:cubicBezTo>
                  <a:cubicBezTo>
                    <a:pt x="14651" y="12058"/>
                    <a:pt x="14651" y="12115"/>
                    <a:pt x="14695" y="12115"/>
                  </a:cubicBezTo>
                  <a:cubicBezTo>
                    <a:pt x="14729" y="12115"/>
                    <a:pt x="14729" y="12086"/>
                    <a:pt x="14762" y="12072"/>
                  </a:cubicBezTo>
                  <a:cubicBezTo>
                    <a:pt x="14795" y="12072"/>
                    <a:pt x="14784" y="12101"/>
                    <a:pt x="14795" y="12157"/>
                  </a:cubicBezTo>
                  <a:cubicBezTo>
                    <a:pt x="14806" y="12228"/>
                    <a:pt x="14884" y="12228"/>
                    <a:pt x="14873" y="12199"/>
                  </a:cubicBezTo>
                  <a:cubicBezTo>
                    <a:pt x="14873" y="12157"/>
                    <a:pt x="14884" y="12143"/>
                    <a:pt x="14895" y="12115"/>
                  </a:cubicBezTo>
                  <a:cubicBezTo>
                    <a:pt x="14917" y="12072"/>
                    <a:pt x="14995" y="12072"/>
                    <a:pt x="15039" y="12072"/>
                  </a:cubicBezTo>
                  <a:cubicBezTo>
                    <a:pt x="15083" y="12072"/>
                    <a:pt x="15194" y="12030"/>
                    <a:pt x="15205" y="12016"/>
                  </a:cubicBezTo>
                  <a:cubicBezTo>
                    <a:pt x="15216" y="12002"/>
                    <a:pt x="15205" y="11945"/>
                    <a:pt x="15205" y="11917"/>
                  </a:cubicBezTo>
                  <a:cubicBezTo>
                    <a:pt x="15205" y="11903"/>
                    <a:pt x="15261" y="11945"/>
                    <a:pt x="15283" y="11945"/>
                  </a:cubicBezTo>
                  <a:cubicBezTo>
                    <a:pt x="15316" y="11945"/>
                    <a:pt x="15327" y="11888"/>
                    <a:pt x="15349" y="11860"/>
                  </a:cubicBezTo>
                  <a:cubicBezTo>
                    <a:pt x="15361" y="11832"/>
                    <a:pt x="15416" y="11888"/>
                    <a:pt x="15449" y="11888"/>
                  </a:cubicBezTo>
                  <a:cubicBezTo>
                    <a:pt x="15483" y="11888"/>
                    <a:pt x="15505" y="11846"/>
                    <a:pt x="15516" y="11832"/>
                  </a:cubicBezTo>
                  <a:cubicBezTo>
                    <a:pt x="15527" y="11804"/>
                    <a:pt x="15549" y="11790"/>
                    <a:pt x="15582" y="11790"/>
                  </a:cubicBezTo>
                  <a:cubicBezTo>
                    <a:pt x="15604" y="11790"/>
                    <a:pt x="15649" y="11719"/>
                    <a:pt x="15671" y="11676"/>
                  </a:cubicBezTo>
                  <a:cubicBezTo>
                    <a:pt x="15693" y="11634"/>
                    <a:pt x="15682" y="11592"/>
                    <a:pt x="15715" y="11592"/>
                  </a:cubicBezTo>
                  <a:cubicBezTo>
                    <a:pt x="15760" y="11577"/>
                    <a:pt x="15738" y="11521"/>
                    <a:pt x="15738" y="11507"/>
                  </a:cubicBezTo>
                  <a:cubicBezTo>
                    <a:pt x="15738" y="11493"/>
                    <a:pt x="15793" y="11479"/>
                    <a:pt x="15826" y="11436"/>
                  </a:cubicBezTo>
                  <a:cubicBezTo>
                    <a:pt x="15848" y="11408"/>
                    <a:pt x="15815" y="11365"/>
                    <a:pt x="15826" y="11351"/>
                  </a:cubicBezTo>
                  <a:cubicBezTo>
                    <a:pt x="15837" y="11323"/>
                    <a:pt x="15848" y="11210"/>
                    <a:pt x="15848" y="11168"/>
                  </a:cubicBezTo>
                  <a:cubicBezTo>
                    <a:pt x="15848" y="11125"/>
                    <a:pt x="15904" y="11083"/>
                    <a:pt x="15937" y="11069"/>
                  </a:cubicBezTo>
                  <a:cubicBezTo>
                    <a:pt x="15981" y="11069"/>
                    <a:pt x="15993" y="11054"/>
                    <a:pt x="15981" y="10998"/>
                  </a:cubicBezTo>
                  <a:cubicBezTo>
                    <a:pt x="15981" y="10941"/>
                    <a:pt x="16004" y="10913"/>
                    <a:pt x="16004" y="10899"/>
                  </a:cubicBezTo>
                  <a:cubicBezTo>
                    <a:pt x="16015" y="10885"/>
                    <a:pt x="16004" y="10828"/>
                    <a:pt x="15993" y="10800"/>
                  </a:cubicBezTo>
                  <a:cubicBezTo>
                    <a:pt x="15981" y="10772"/>
                    <a:pt x="15904" y="10772"/>
                    <a:pt x="15871" y="10743"/>
                  </a:cubicBezTo>
                  <a:cubicBezTo>
                    <a:pt x="15837" y="10729"/>
                    <a:pt x="15937" y="10616"/>
                    <a:pt x="15937" y="10602"/>
                  </a:cubicBezTo>
                  <a:cubicBezTo>
                    <a:pt x="15948" y="10588"/>
                    <a:pt x="15893" y="10531"/>
                    <a:pt x="15882" y="10517"/>
                  </a:cubicBezTo>
                  <a:cubicBezTo>
                    <a:pt x="15871" y="10517"/>
                    <a:pt x="15893" y="10517"/>
                    <a:pt x="15904" y="10489"/>
                  </a:cubicBezTo>
                  <a:cubicBezTo>
                    <a:pt x="15915" y="10475"/>
                    <a:pt x="15860" y="10390"/>
                    <a:pt x="15826" y="10376"/>
                  </a:cubicBezTo>
                  <a:cubicBezTo>
                    <a:pt x="15793" y="10348"/>
                    <a:pt x="15726" y="10277"/>
                    <a:pt x="15704" y="10220"/>
                  </a:cubicBezTo>
                  <a:cubicBezTo>
                    <a:pt x="15682" y="10164"/>
                    <a:pt x="15616" y="10051"/>
                    <a:pt x="15582" y="10023"/>
                  </a:cubicBezTo>
                  <a:cubicBezTo>
                    <a:pt x="15549" y="9994"/>
                    <a:pt x="15538" y="9966"/>
                    <a:pt x="15560" y="9938"/>
                  </a:cubicBezTo>
                  <a:cubicBezTo>
                    <a:pt x="15582" y="9909"/>
                    <a:pt x="15627" y="9839"/>
                    <a:pt x="15627" y="9810"/>
                  </a:cubicBezTo>
                  <a:cubicBezTo>
                    <a:pt x="15638" y="9768"/>
                    <a:pt x="15660" y="9726"/>
                    <a:pt x="15704" y="9726"/>
                  </a:cubicBezTo>
                  <a:cubicBezTo>
                    <a:pt x="15738" y="9712"/>
                    <a:pt x="15815" y="9697"/>
                    <a:pt x="15871" y="9683"/>
                  </a:cubicBezTo>
                  <a:cubicBezTo>
                    <a:pt x="15915" y="9669"/>
                    <a:pt x="15904" y="9613"/>
                    <a:pt x="15837" y="9613"/>
                  </a:cubicBezTo>
                  <a:cubicBezTo>
                    <a:pt x="15771" y="9613"/>
                    <a:pt x="15715" y="9584"/>
                    <a:pt x="15671" y="9570"/>
                  </a:cubicBezTo>
                  <a:cubicBezTo>
                    <a:pt x="15627" y="9542"/>
                    <a:pt x="15538" y="9627"/>
                    <a:pt x="15516" y="9641"/>
                  </a:cubicBezTo>
                  <a:cubicBezTo>
                    <a:pt x="15494" y="9655"/>
                    <a:pt x="15449" y="9613"/>
                    <a:pt x="15416" y="9556"/>
                  </a:cubicBezTo>
                  <a:cubicBezTo>
                    <a:pt x="15383" y="9499"/>
                    <a:pt x="15316" y="9443"/>
                    <a:pt x="15272" y="9401"/>
                  </a:cubicBezTo>
                  <a:cubicBezTo>
                    <a:pt x="15239" y="9344"/>
                    <a:pt x="15239" y="9330"/>
                    <a:pt x="15283" y="9316"/>
                  </a:cubicBezTo>
                  <a:cubicBezTo>
                    <a:pt x="15327" y="9302"/>
                    <a:pt x="15383" y="9302"/>
                    <a:pt x="15416" y="9302"/>
                  </a:cubicBezTo>
                  <a:cubicBezTo>
                    <a:pt x="15460" y="9287"/>
                    <a:pt x="15427" y="9231"/>
                    <a:pt x="15449" y="9203"/>
                  </a:cubicBezTo>
                  <a:cubicBezTo>
                    <a:pt x="15471" y="9160"/>
                    <a:pt x="15593" y="9047"/>
                    <a:pt x="15604" y="9033"/>
                  </a:cubicBezTo>
                  <a:cubicBezTo>
                    <a:pt x="15627" y="9019"/>
                    <a:pt x="15638" y="9019"/>
                    <a:pt x="15660" y="9019"/>
                  </a:cubicBezTo>
                  <a:cubicBezTo>
                    <a:pt x="15682" y="9019"/>
                    <a:pt x="15704" y="9033"/>
                    <a:pt x="15715" y="9075"/>
                  </a:cubicBezTo>
                  <a:cubicBezTo>
                    <a:pt x="15726" y="9118"/>
                    <a:pt x="15693" y="9160"/>
                    <a:pt x="15671" y="9188"/>
                  </a:cubicBezTo>
                  <a:cubicBezTo>
                    <a:pt x="15649" y="9217"/>
                    <a:pt x="15671" y="9231"/>
                    <a:pt x="15682" y="9259"/>
                  </a:cubicBezTo>
                  <a:cubicBezTo>
                    <a:pt x="15704" y="9302"/>
                    <a:pt x="15682" y="9330"/>
                    <a:pt x="15704" y="9344"/>
                  </a:cubicBezTo>
                  <a:cubicBezTo>
                    <a:pt x="15726" y="9358"/>
                    <a:pt x="15837" y="9231"/>
                    <a:pt x="15893" y="9231"/>
                  </a:cubicBezTo>
                  <a:cubicBezTo>
                    <a:pt x="15904" y="9231"/>
                    <a:pt x="15915" y="9231"/>
                    <a:pt x="15926" y="9231"/>
                  </a:cubicBezTo>
                  <a:cubicBezTo>
                    <a:pt x="15926" y="9231"/>
                    <a:pt x="15926" y="9217"/>
                    <a:pt x="15926" y="9217"/>
                  </a:cubicBezTo>
                  <a:cubicBezTo>
                    <a:pt x="15937" y="9217"/>
                    <a:pt x="15948" y="9217"/>
                    <a:pt x="15948" y="9217"/>
                  </a:cubicBezTo>
                  <a:cubicBezTo>
                    <a:pt x="15959" y="9217"/>
                    <a:pt x="15959" y="9217"/>
                    <a:pt x="15959" y="9217"/>
                  </a:cubicBezTo>
                  <a:cubicBezTo>
                    <a:pt x="15970" y="9217"/>
                    <a:pt x="15970" y="9217"/>
                    <a:pt x="15970" y="9217"/>
                  </a:cubicBezTo>
                  <a:cubicBezTo>
                    <a:pt x="15970" y="9217"/>
                    <a:pt x="15970" y="9217"/>
                    <a:pt x="15981" y="9217"/>
                  </a:cubicBezTo>
                  <a:cubicBezTo>
                    <a:pt x="15981" y="9217"/>
                    <a:pt x="15981" y="9217"/>
                    <a:pt x="15981" y="9217"/>
                  </a:cubicBezTo>
                  <a:cubicBezTo>
                    <a:pt x="15981" y="9217"/>
                    <a:pt x="15981" y="9217"/>
                    <a:pt x="15993" y="9217"/>
                  </a:cubicBezTo>
                  <a:cubicBezTo>
                    <a:pt x="15993" y="9217"/>
                    <a:pt x="15993" y="9217"/>
                    <a:pt x="15993" y="9217"/>
                  </a:cubicBezTo>
                  <a:cubicBezTo>
                    <a:pt x="15993" y="9217"/>
                    <a:pt x="16004" y="9217"/>
                    <a:pt x="16004" y="9217"/>
                  </a:cubicBezTo>
                  <a:cubicBezTo>
                    <a:pt x="16026" y="9259"/>
                    <a:pt x="16059" y="9245"/>
                    <a:pt x="16081" y="9245"/>
                  </a:cubicBezTo>
                  <a:cubicBezTo>
                    <a:pt x="16103" y="9245"/>
                    <a:pt x="16081" y="9302"/>
                    <a:pt x="16092" y="9358"/>
                  </a:cubicBezTo>
                  <a:cubicBezTo>
                    <a:pt x="16103" y="9401"/>
                    <a:pt x="16070" y="9457"/>
                    <a:pt x="16059" y="9485"/>
                  </a:cubicBezTo>
                  <a:cubicBezTo>
                    <a:pt x="16059" y="9485"/>
                    <a:pt x="16070" y="9485"/>
                    <a:pt x="16070" y="9485"/>
                  </a:cubicBezTo>
                  <a:cubicBezTo>
                    <a:pt x="16070" y="9485"/>
                    <a:pt x="16070" y="9499"/>
                    <a:pt x="16081" y="9499"/>
                  </a:cubicBezTo>
                  <a:cubicBezTo>
                    <a:pt x="16081" y="9499"/>
                    <a:pt x="16081" y="9499"/>
                    <a:pt x="16092" y="9499"/>
                  </a:cubicBezTo>
                  <a:cubicBezTo>
                    <a:pt x="16092" y="9499"/>
                    <a:pt x="16092" y="9499"/>
                    <a:pt x="16103" y="9499"/>
                  </a:cubicBezTo>
                  <a:cubicBezTo>
                    <a:pt x="16103" y="9514"/>
                    <a:pt x="16115" y="9514"/>
                    <a:pt x="16126" y="9514"/>
                  </a:cubicBezTo>
                  <a:cubicBezTo>
                    <a:pt x="16126" y="9514"/>
                    <a:pt x="16126" y="9514"/>
                    <a:pt x="16137" y="9514"/>
                  </a:cubicBezTo>
                  <a:cubicBezTo>
                    <a:pt x="16148" y="9514"/>
                    <a:pt x="16159" y="9528"/>
                    <a:pt x="16170" y="9528"/>
                  </a:cubicBezTo>
                  <a:cubicBezTo>
                    <a:pt x="16170" y="9528"/>
                    <a:pt x="16170" y="9528"/>
                    <a:pt x="16170" y="9528"/>
                  </a:cubicBezTo>
                  <a:cubicBezTo>
                    <a:pt x="16192" y="9528"/>
                    <a:pt x="16225" y="9542"/>
                    <a:pt x="16248" y="9542"/>
                  </a:cubicBezTo>
                  <a:cubicBezTo>
                    <a:pt x="16259" y="9542"/>
                    <a:pt x="16259" y="9556"/>
                    <a:pt x="16259" y="9556"/>
                  </a:cubicBezTo>
                  <a:cubicBezTo>
                    <a:pt x="16270" y="9556"/>
                    <a:pt x="16270" y="9556"/>
                    <a:pt x="16270" y="9556"/>
                  </a:cubicBezTo>
                  <a:cubicBezTo>
                    <a:pt x="16281" y="9556"/>
                    <a:pt x="16281" y="9556"/>
                    <a:pt x="16281" y="9556"/>
                  </a:cubicBezTo>
                  <a:cubicBezTo>
                    <a:pt x="16303" y="9570"/>
                    <a:pt x="16336" y="9641"/>
                    <a:pt x="16336" y="9669"/>
                  </a:cubicBezTo>
                  <a:cubicBezTo>
                    <a:pt x="16325" y="9697"/>
                    <a:pt x="16303" y="9655"/>
                    <a:pt x="16281" y="9669"/>
                  </a:cubicBezTo>
                  <a:cubicBezTo>
                    <a:pt x="16259" y="9683"/>
                    <a:pt x="16325" y="9810"/>
                    <a:pt x="16336" y="9839"/>
                  </a:cubicBezTo>
                  <a:cubicBezTo>
                    <a:pt x="16358" y="9867"/>
                    <a:pt x="16325" y="9938"/>
                    <a:pt x="16314" y="9980"/>
                  </a:cubicBezTo>
                  <a:cubicBezTo>
                    <a:pt x="16314" y="10023"/>
                    <a:pt x="16347" y="10093"/>
                    <a:pt x="16381" y="10107"/>
                  </a:cubicBezTo>
                  <a:cubicBezTo>
                    <a:pt x="16403" y="10121"/>
                    <a:pt x="16458" y="10037"/>
                    <a:pt x="16480" y="10023"/>
                  </a:cubicBezTo>
                  <a:cubicBezTo>
                    <a:pt x="16503" y="10008"/>
                    <a:pt x="16547" y="10008"/>
                    <a:pt x="16569" y="10023"/>
                  </a:cubicBezTo>
                  <a:cubicBezTo>
                    <a:pt x="16591" y="10023"/>
                    <a:pt x="16625" y="9952"/>
                    <a:pt x="16647" y="9909"/>
                  </a:cubicBezTo>
                  <a:cubicBezTo>
                    <a:pt x="16658" y="9867"/>
                    <a:pt x="16625" y="9810"/>
                    <a:pt x="16602" y="9754"/>
                  </a:cubicBezTo>
                  <a:cubicBezTo>
                    <a:pt x="16580" y="9712"/>
                    <a:pt x="16558" y="9570"/>
                    <a:pt x="16547" y="9528"/>
                  </a:cubicBezTo>
                  <a:cubicBezTo>
                    <a:pt x="16536" y="9528"/>
                    <a:pt x="16536" y="9514"/>
                    <a:pt x="16525" y="9514"/>
                  </a:cubicBezTo>
                  <a:cubicBezTo>
                    <a:pt x="16525" y="9514"/>
                    <a:pt x="16525" y="9514"/>
                    <a:pt x="16525" y="9499"/>
                  </a:cubicBezTo>
                  <a:cubicBezTo>
                    <a:pt x="16503" y="9471"/>
                    <a:pt x="16469" y="9415"/>
                    <a:pt x="16425" y="9358"/>
                  </a:cubicBezTo>
                  <a:cubicBezTo>
                    <a:pt x="16425" y="9358"/>
                    <a:pt x="16425" y="9358"/>
                    <a:pt x="16414" y="9358"/>
                  </a:cubicBezTo>
                  <a:cubicBezTo>
                    <a:pt x="16403" y="9344"/>
                    <a:pt x="16392" y="9330"/>
                    <a:pt x="16381" y="9330"/>
                  </a:cubicBezTo>
                  <a:cubicBezTo>
                    <a:pt x="16303" y="9273"/>
                    <a:pt x="16325" y="9245"/>
                    <a:pt x="16336" y="9217"/>
                  </a:cubicBezTo>
                  <a:cubicBezTo>
                    <a:pt x="16336" y="9188"/>
                    <a:pt x="16403" y="9160"/>
                    <a:pt x="16425" y="9132"/>
                  </a:cubicBezTo>
                  <a:cubicBezTo>
                    <a:pt x="16447" y="9118"/>
                    <a:pt x="16514" y="8962"/>
                    <a:pt x="16525" y="8948"/>
                  </a:cubicBezTo>
                  <a:cubicBezTo>
                    <a:pt x="16536" y="8920"/>
                    <a:pt x="16558" y="8779"/>
                    <a:pt x="16569" y="8764"/>
                  </a:cubicBezTo>
                  <a:cubicBezTo>
                    <a:pt x="16569" y="8750"/>
                    <a:pt x="16569" y="8750"/>
                    <a:pt x="16580" y="8750"/>
                  </a:cubicBezTo>
                  <a:cubicBezTo>
                    <a:pt x="16591" y="8736"/>
                    <a:pt x="16625" y="8722"/>
                    <a:pt x="16636" y="8708"/>
                  </a:cubicBezTo>
                  <a:cubicBezTo>
                    <a:pt x="16636" y="8708"/>
                    <a:pt x="16636" y="8708"/>
                    <a:pt x="16636" y="8708"/>
                  </a:cubicBezTo>
                  <a:cubicBezTo>
                    <a:pt x="16647" y="8708"/>
                    <a:pt x="16647" y="8708"/>
                    <a:pt x="16647" y="8708"/>
                  </a:cubicBezTo>
                  <a:cubicBezTo>
                    <a:pt x="16658" y="8708"/>
                    <a:pt x="16669" y="8637"/>
                    <a:pt x="16691" y="8609"/>
                  </a:cubicBezTo>
                  <a:cubicBezTo>
                    <a:pt x="16702" y="8595"/>
                    <a:pt x="16747" y="8665"/>
                    <a:pt x="16791" y="8694"/>
                  </a:cubicBezTo>
                  <a:cubicBezTo>
                    <a:pt x="16835" y="8722"/>
                    <a:pt x="16935" y="8680"/>
                    <a:pt x="16968" y="8651"/>
                  </a:cubicBezTo>
                  <a:cubicBezTo>
                    <a:pt x="17013" y="8637"/>
                    <a:pt x="17057" y="8524"/>
                    <a:pt x="17068" y="8496"/>
                  </a:cubicBezTo>
                  <a:cubicBezTo>
                    <a:pt x="17079" y="8468"/>
                    <a:pt x="17124" y="8383"/>
                    <a:pt x="17146" y="8354"/>
                  </a:cubicBezTo>
                  <a:cubicBezTo>
                    <a:pt x="17168" y="8312"/>
                    <a:pt x="17201" y="8284"/>
                    <a:pt x="17234" y="8241"/>
                  </a:cubicBezTo>
                  <a:cubicBezTo>
                    <a:pt x="17279" y="8213"/>
                    <a:pt x="17290" y="8100"/>
                    <a:pt x="17301" y="8058"/>
                  </a:cubicBezTo>
                  <a:cubicBezTo>
                    <a:pt x="17301" y="8015"/>
                    <a:pt x="17345" y="7902"/>
                    <a:pt x="17368" y="7846"/>
                  </a:cubicBezTo>
                  <a:cubicBezTo>
                    <a:pt x="17390" y="7789"/>
                    <a:pt x="17401" y="7775"/>
                    <a:pt x="17423" y="7732"/>
                  </a:cubicBezTo>
                  <a:cubicBezTo>
                    <a:pt x="17445" y="7704"/>
                    <a:pt x="17412" y="7520"/>
                    <a:pt x="17412" y="7407"/>
                  </a:cubicBezTo>
                  <a:cubicBezTo>
                    <a:pt x="17412" y="7294"/>
                    <a:pt x="17379" y="7266"/>
                    <a:pt x="17379" y="7209"/>
                  </a:cubicBezTo>
                  <a:cubicBezTo>
                    <a:pt x="17379" y="7139"/>
                    <a:pt x="17412" y="7026"/>
                    <a:pt x="17423" y="6997"/>
                  </a:cubicBezTo>
                  <a:cubicBezTo>
                    <a:pt x="17423" y="6955"/>
                    <a:pt x="17390" y="6913"/>
                    <a:pt x="17368" y="6927"/>
                  </a:cubicBezTo>
                  <a:cubicBezTo>
                    <a:pt x="17356" y="6941"/>
                    <a:pt x="17312" y="6828"/>
                    <a:pt x="17290" y="6799"/>
                  </a:cubicBezTo>
                  <a:cubicBezTo>
                    <a:pt x="17279" y="6771"/>
                    <a:pt x="17301" y="6785"/>
                    <a:pt x="17312" y="6771"/>
                  </a:cubicBezTo>
                  <a:cubicBezTo>
                    <a:pt x="17334" y="6743"/>
                    <a:pt x="17234" y="6672"/>
                    <a:pt x="17190" y="6672"/>
                  </a:cubicBezTo>
                  <a:cubicBezTo>
                    <a:pt x="17157" y="6658"/>
                    <a:pt x="17168" y="6587"/>
                    <a:pt x="17124" y="6559"/>
                  </a:cubicBezTo>
                  <a:cubicBezTo>
                    <a:pt x="17079" y="6545"/>
                    <a:pt x="17002" y="6517"/>
                    <a:pt x="16968" y="6517"/>
                  </a:cubicBezTo>
                  <a:cubicBezTo>
                    <a:pt x="16935" y="6517"/>
                    <a:pt x="17024" y="6602"/>
                    <a:pt x="16991" y="6602"/>
                  </a:cubicBezTo>
                  <a:cubicBezTo>
                    <a:pt x="16968" y="6602"/>
                    <a:pt x="16957" y="6644"/>
                    <a:pt x="16902" y="6644"/>
                  </a:cubicBezTo>
                  <a:cubicBezTo>
                    <a:pt x="16846" y="6644"/>
                    <a:pt x="16902" y="6616"/>
                    <a:pt x="16891" y="6602"/>
                  </a:cubicBezTo>
                  <a:cubicBezTo>
                    <a:pt x="16891" y="6573"/>
                    <a:pt x="16813" y="6616"/>
                    <a:pt x="16791" y="6616"/>
                  </a:cubicBezTo>
                  <a:cubicBezTo>
                    <a:pt x="16769" y="6630"/>
                    <a:pt x="16802" y="6559"/>
                    <a:pt x="16791" y="6531"/>
                  </a:cubicBezTo>
                  <a:cubicBezTo>
                    <a:pt x="16791" y="6517"/>
                    <a:pt x="16769" y="6531"/>
                    <a:pt x="16747" y="6531"/>
                  </a:cubicBezTo>
                  <a:cubicBezTo>
                    <a:pt x="16736" y="6545"/>
                    <a:pt x="16658" y="6488"/>
                    <a:pt x="16625" y="6488"/>
                  </a:cubicBezTo>
                  <a:cubicBezTo>
                    <a:pt x="16591" y="6488"/>
                    <a:pt x="16558" y="6460"/>
                    <a:pt x="16625" y="6390"/>
                  </a:cubicBezTo>
                  <a:cubicBezTo>
                    <a:pt x="16691" y="6333"/>
                    <a:pt x="16824" y="6163"/>
                    <a:pt x="16835" y="6121"/>
                  </a:cubicBezTo>
                  <a:cubicBezTo>
                    <a:pt x="16846" y="6079"/>
                    <a:pt x="16946" y="6008"/>
                    <a:pt x="16968" y="5980"/>
                  </a:cubicBezTo>
                  <a:cubicBezTo>
                    <a:pt x="17002" y="5951"/>
                    <a:pt x="17035" y="5838"/>
                    <a:pt x="17068" y="5782"/>
                  </a:cubicBezTo>
                  <a:cubicBezTo>
                    <a:pt x="17101" y="5711"/>
                    <a:pt x="17079" y="5683"/>
                    <a:pt x="17157" y="5584"/>
                  </a:cubicBezTo>
                  <a:cubicBezTo>
                    <a:pt x="17234" y="5485"/>
                    <a:pt x="17467" y="5527"/>
                    <a:pt x="17523" y="5541"/>
                  </a:cubicBezTo>
                  <a:cubicBezTo>
                    <a:pt x="17578" y="5555"/>
                    <a:pt x="17656" y="5555"/>
                    <a:pt x="17689" y="5570"/>
                  </a:cubicBezTo>
                  <a:cubicBezTo>
                    <a:pt x="17733" y="5570"/>
                    <a:pt x="17833" y="5598"/>
                    <a:pt x="17855" y="5570"/>
                  </a:cubicBezTo>
                  <a:cubicBezTo>
                    <a:pt x="17889" y="5555"/>
                    <a:pt x="17855" y="5555"/>
                    <a:pt x="17800" y="5541"/>
                  </a:cubicBezTo>
                  <a:cubicBezTo>
                    <a:pt x="17745" y="5527"/>
                    <a:pt x="17844" y="5499"/>
                    <a:pt x="17867" y="5485"/>
                  </a:cubicBezTo>
                  <a:cubicBezTo>
                    <a:pt x="17889" y="5485"/>
                    <a:pt x="17878" y="5485"/>
                    <a:pt x="17855" y="5471"/>
                  </a:cubicBezTo>
                  <a:cubicBezTo>
                    <a:pt x="17833" y="5457"/>
                    <a:pt x="17933" y="5457"/>
                    <a:pt x="17966" y="5457"/>
                  </a:cubicBezTo>
                  <a:cubicBezTo>
                    <a:pt x="18000" y="5457"/>
                    <a:pt x="17988" y="5485"/>
                    <a:pt x="18000" y="5499"/>
                  </a:cubicBezTo>
                  <a:cubicBezTo>
                    <a:pt x="18011" y="5499"/>
                    <a:pt x="18044" y="5471"/>
                    <a:pt x="18055" y="5457"/>
                  </a:cubicBezTo>
                  <a:cubicBezTo>
                    <a:pt x="18066" y="5457"/>
                    <a:pt x="18066" y="5499"/>
                    <a:pt x="18077" y="5527"/>
                  </a:cubicBezTo>
                  <a:cubicBezTo>
                    <a:pt x="18077" y="5541"/>
                    <a:pt x="18110" y="5555"/>
                    <a:pt x="18144" y="5584"/>
                  </a:cubicBezTo>
                  <a:cubicBezTo>
                    <a:pt x="18177" y="5612"/>
                    <a:pt x="18110" y="5612"/>
                    <a:pt x="18088" y="5626"/>
                  </a:cubicBezTo>
                  <a:cubicBezTo>
                    <a:pt x="18066" y="5626"/>
                    <a:pt x="18122" y="5683"/>
                    <a:pt x="18144" y="5697"/>
                  </a:cubicBezTo>
                  <a:cubicBezTo>
                    <a:pt x="18166" y="5697"/>
                    <a:pt x="18255" y="5640"/>
                    <a:pt x="18288" y="5612"/>
                  </a:cubicBezTo>
                  <a:cubicBezTo>
                    <a:pt x="18310" y="5598"/>
                    <a:pt x="18321" y="5598"/>
                    <a:pt x="18365" y="5612"/>
                  </a:cubicBezTo>
                  <a:cubicBezTo>
                    <a:pt x="18399" y="5612"/>
                    <a:pt x="18399" y="5626"/>
                    <a:pt x="18421" y="5612"/>
                  </a:cubicBezTo>
                  <a:cubicBezTo>
                    <a:pt x="18432" y="5598"/>
                    <a:pt x="18454" y="5612"/>
                    <a:pt x="18476" y="5612"/>
                  </a:cubicBezTo>
                  <a:cubicBezTo>
                    <a:pt x="18499" y="5626"/>
                    <a:pt x="18510" y="5598"/>
                    <a:pt x="18543" y="5584"/>
                  </a:cubicBezTo>
                  <a:cubicBezTo>
                    <a:pt x="18576" y="5570"/>
                    <a:pt x="18587" y="5570"/>
                    <a:pt x="18576" y="5527"/>
                  </a:cubicBezTo>
                  <a:cubicBezTo>
                    <a:pt x="18565" y="5499"/>
                    <a:pt x="18487" y="5513"/>
                    <a:pt x="18454" y="5513"/>
                  </a:cubicBezTo>
                  <a:cubicBezTo>
                    <a:pt x="18432" y="5527"/>
                    <a:pt x="18432" y="5485"/>
                    <a:pt x="18454" y="5471"/>
                  </a:cubicBezTo>
                  <a:cubicBezTo>
                    <a:pt x="18476" y="5442"/>
                    <a:pt x="18499" y="5386"/>
                    <a:pt x="18510" y="5358"/>
                  </a:cubicBezTo>
                  <a:cubicBezTo>
                    <a:pt x="18521" y="5329"/>
                    <a:pt x="18554" y="5315"/>
                    <a:pt x="18587" y="5301"/>
                  </a:cubicBezTo>
                  <a:cubicBezTo>
                    <a:pt x="18621" y="5287"/>
                    <a:pt x="18621" y="5089"/>
                    <a:pt x="18643" y="5047"/>
                  </a:cubicBezTo>
                  <a:cubicBezTo>
                    <a:pt x="18676" y="4990"/>
                    <a:pt x="18765" y="4976"/>
                    <a:pt x="18776" y="4962"/>
                  </a:cubicBezTo>
                  <a:cubicBezTo>
                    <a:pt x="18798" y="4948"/>
                    <a:pt x="18809" y="4962"/>
                    <a:pt x="18842" y="4948"/>
                  </a:cubicBezTo>
                  <a:cubicBezTo>
                    <a:pt x="18887" y="4948"/>
                    <a:pt x="18898" y="4863"/>
                    <a:pt x="18909" y="4849"/>
                  </a:cubicBezTo>
                  <a:cubicBezTo>
                    <a:pt x="18920" y="4849"/>
                    <a:pt x="18887" y="4948"/>
                    <a:pt x="18898" y="4990"/>
                  </a:cubicBezTo>
                  <a:cubicBezTo>
                    <a:pt x="18898" y="5047"/>
                    <a:pt x="18864" y="5061"/>
                    <a:pt x="18864" y="5103"/>
                  </a:cubicBezTo>
                  <a:cubicBezTo>
                    <a:pt x="18876" y="5146"/>
                    <a:pt x="18931" y="5174"/>
                    <a:pt x="18953" y="5188"/>
                  </a:cubicBezTo>
                  <a:cubicBezTo>
                    <a:pt x="18975" y="5202"/>
                    <a:pt x="18975" y="5160"/>
                    <a:pt x="18998" y="5131"/>
                  </a:cubicBezTo>
                  <a:cubicBezTo>
                    <a:pt x="19009" y="5103"/>
                    <a:pt x="19075" y="5018"/>
                    <a:pt x="19086" y="4990"/>
                  </a:cubicBezTo>
                  <a:cubicBezTo>
                    <a:pt x="19097" y="4976"/>
                    <a:pt x="19064" y="4919"/>
                    <a:pt x="19042" y="4877"/>
                  </a:cubicBezTo>
                  <a:cubicBezTo>
                    <a:pt x="19020" y="4835"/>
                    <a:pt x="19042" y="4806"/>
                    <a:pt x="19075" y="4792"/>
                  </a:cubicBezTo>
                  <a:cubicBezTo>
                    <a:pt x="19097" y="4792"/>
                    <a:pt x="19108" y="4764"/>
                    <a:pt x="19131" y="4750"/>
                  </a:cubicBezTo>
                  <a:cubicBezTo>
                    <a:pt x="19142" y="4750"/>
                    <a:pt x="19153" y="4792"/>
                    <a:pt x="19153" y="4820"/>
                  </a:cubicBezTo>
                  <a:cubicBezTo>
                    <a:pt x="19164" y="4835"/>
                    <a:pt x="19164" y="4835"/>
                    <a:pt x="19153" y="4863"/>
                  </a:cubicBezTo>
                  <a:cubicBezTo>
                    <a:pt x="19131" y="4891"/>
                    <a:pt x="19142" y="5004"/>
                    <a:pt x="19142" y="5018"/>
                  </a:cubicBezTo>
                  <a:cubicBezTo>
                    <a:pt x="19142" y="5047"/>
                    <a:pt x="19164" y="5075"/>
                    <a:pt x="19186" y="5089"/>
                  </a:cubicBezTo>
                  <a:cubicBezTo>
                    <a:pt x="19197" y="5117"/>
                    <a:pt x="19175" y="5131"/>
                    <a:pt x="19164" y="5146"/>
                  </a:cubicBezTo>
                  <a:cubicBezTo>
                    <a:pt x="19153" y="5160"/>
                    <a:pt x="19175" y="5174"/>
                    <a:pt x="19197" y="5188"/>
                  </a:cubicBezTo>
                  <a:cubicBezTo>
                    <a:pt x="19208" y="5202"/>
                    <a:pt x="19108" y="5273"/>
                    <a:pt x="19108" y="5315"/>
                  </a:cubicBezTo>
                  <a:cubicBezTo>
                    <a:pt x="19119" y="5343"/>
                    <a:pt x="19086" y="5372"/>
                    <a:pt x="19064" y="5400"/>
                  </a:cubicBezTo>
                  <a:cubicBezTo>
                    <a:pt x="19031" y="5428"/>
                    <a:pt x="18953" y="5541"/>
                    <a:pt x="18931" y="5598"/>
                  </a:cubicBezTo>
                  <a:cubicBezTo>
                    <a:pt x="18909" y="5640"/>
                    <a:pt x="18876" y="5782"/>
                    <a:pt x="18876" y="5810"/>
                  </a:cubicBezTo>
                  <a:cubicBezTo>
                    <a:pt x="18864" y="5838"/>
                    <a:pt x="18798" y="5852"/>
                    <a:pt x="18776" y="5866"/>
                  </a:cubicBezTo>
                  <a:cubicBezTo>
                    <a:pt x="18754" y="5866"/>
                    <a:pt x="18765" y="5895"/>
                    <a:pt x="18765" y="5937"/>
                  </a:cubicBezTo>
                  <a:cubicBezTo>
                    <a:pt x="18776" y="5980"/>
                    <a:pt x="18698" y="6135"/>
                    <a:pt x="18687" y="6177"/>
                  </a:cubicBezTo>
                  <a:cubicBezTo>
                    <a:pt x="18676" y="6206"/>
                    <a:pt x="18720" y="6418"/>
                    <a:pt x="18765" y="6503"/>
                  </a:cubicBezTo>
                  <a:cubicBezTo>
                    <a:pt x="18809" y="6587"/>
                    <a:pt x="18842" y="6729"/>
                    <a:pt x="18853" y="6799"/>
                  </a:cubicBezTo>
                  <a:cubicBezTo>
                    <a:pt x="18876" y="6870"/>
                    <a:pt x="18920" y="6941"/>
                    <a:pt x="18942" y="6941"/>
                  </a:cubicBezTo>
                  <a:cubicBezTo>
                    <a:pt x="18953" y="6955"/>
                    <a:pt x="18998" y="7012"/>
                    <a:pt x="19020" y="7054"/>
                  </a:cubicBezTo>
                  <a:cubicBezTo>
                    <a:pt x="19042" y="7096"/>
                    <a:pt x="19053" y="7181"/>
                    <a:pt x="19097" y="7238"/>
                  </a:cubicBezTo>
                  <a:cubicBezTo>
                    <a:pt x="19142" y="7280"/>
                    <a:pt x="19131" y="7153"/>
                    <a:pt x="19153" y="7139"/>
                  </a:cubicBezTo>
                  <a:cubicBezTo>
                    <a:pt x="19186" y="7125"/>
                    <a:pt x="19197" y="7040"/>
                    <a:pt x="19208" y="6997"/>
                  </a:cubicBezTo>
                  <a:cubicBezTo>
                    <a:pt x="19208" y="6969"/>
                    <a:pt x="19153" y="6955"/>
                    <a:pt x="19164" y="6941"/>
                  </a:cubicBezTo>
                  <a:cubicBezTo>
                    <a:pt x="19175" y="6927"/>
                    <a:pt x="19153" y="6898"/>
                    <a:pt x="19142" y="6870"/>
                  </a:cubicBezTo>
                  <a:cubicBezTo>
                    <a:pt x="19131" y="6842"/>
                    <a:pt x="19153" y="6785"/>
                    <a:pt x="19175" y="6771"/>
                  </a:cubicBezTo>
                  <a:cubicBezTo>
                    <a:pt x="19197" y="6771"/>
                    <a:pt x="19253" y="6771"/>
                    <a:pt x="19264" y="6771"/>
                  </a:cubicBezTo>
                  <a:cubicBezTo>
                    <a:pt x="19275" y="6771"/>
                    <a:pt x="19208" y="6672"/>
                    <a:pt x="19219" y="6630"/>
                  </a:cubicBezTo>
                  <a:cubicBezTo>
                    <a:pt x="19219" y="6587"/>
                    <a:pt x="19253" y="6573"/>
                    <a:pt x="19264" y="6545"/>
                  </a:cubicBezTo>
                  <a:cubicBezTo>
                    <a:pt x="19275" y="6503"/>
                    <a:pt x="19341" y="6474"/>
                    <a:pt x="19363" y="6474"/>
                  </a:cubicBezTo>
                  <a:cubicBezTo>
                    <a:pt x="19386" y="6474"/>
                    <a:pt x="19430" y="6474"/>
                    <a:pt x="19430" y="6446"/>
                  </a:cubicBezTo>
                  <a:cubicBezTo>
                    <a:pt x="19430" y="6418"/>
                    <a:pt x="19430" y="6390"/>
                    <a:pt x="19397" y="6375"/>
                  </a:cubicBezTo>
                  <a:cubicBezTo>
                    <a:pt x="19375" y="6361"/>
                    <a:pt x="19375" y="6319"/>
                    <a:pt x="19375" y="6305"/>
                  </a:cubicBezTo>
                  <a:cubicBezTo>
                    <a:pt x="19386" y="6291"/>
                    <a:pt x="19386" y="6276"/>
                    <a:pt x="19375" y="6248"/>
                  </a:cubicBezTo>
                  <a:cubicBezTo>
                    <a:pt x="19363" y="6234"/>
                    <a:pt x="19397" y="6192"/>
                    <a:pt x="19419" y="6177"/>
                  </a:cubicBezTo>
                  <a:cubicBezTo>
                    <a:pt x="19452" y="6163"/>
                    <a:pt x="19463" y="6192"/>
                    <a:pt x="19485" y="6192"/>
                  </a:cubicBezTo>
                  <a:cubicBezTo>
                    <a:pt x="19508" y="6177"/>
                    <a:pt x="19508" y="6135"/>
                    <a:pt x="19496" y="6107"/>
                  </a:cubicBezTo>
                  <a:cubicBezTo>
                    <a:pt x="19485" y="6079"/>
                    <a:pt x="19441" y="6064"/>
                    <a:pt x="19419" y="6064"/>
                  </a:cubicBezTo>
                  <a:cubicBezTo>
                    <a:pt x="19397" y="6079"/>
                    <a:pt x="19375" y="6022"/>
                    <a:pt x="19352" y="5965"/>
                  </a:cubicBezTo>
                  <a:cubicBezTo>
                    <a:pt x="19341" y="5909"/>
                    <a:pt x="19386" y="5909"/>
                    <a:pt x="19397" y="5881"/>
                  </a:cubicBezTo>
                  <a:cubicBezTo>
                    <a:pt x="19419" y="5866"/>
                    <a:pt x="19352" y="5796"/>
                    <a:pt x="19330" y="5810"/>
                  </a:cubicBezTo>
                  <a:cubicBezTo>
                    <a:pt x="19308" y="5810"/>
                    <a:pt x="19297" y="5796"/>
                    <a:pt x="19308" y="5768"/>
                  </a:cubicBezTo>
                  <a:cubicBezTo>
                    <a:pt x="19319" y="5753"/>
                    <a:pt x="19275" y="5683"/>
                    <a:pt x="19286" y="5654"/>
                  </a:cubicBezTo>
                  <a:cubicBezTo>
                    <a:pt x="19286" y="5626"/>
                    <a:pt x="19308" y="5527"/>
                    <a:pt x="19330" y="5499"/>
                  </a:cubicBezTo>
                  <a:cubicBezTo>
                    <a:pt x="19352" y="5485"/>
                    <a:pt x="19352" y="5457"/>
                    <a:pt x="19352" y="5428"/>
                  </a:cubicBezTo>
                  <a:cubicBezTo>
                    <a:pt x="19341" y="5400"/>
                    <a:pt x="19363" y="5386"/>
                    <a:pt x="19397" y="5372"/>
                  </a:cubicBezTo>
                  <a:cubicBezTo>
                    <a:pt x="19419" y="5358"/>
                    <a:pt x="19430" y="5372"/>
                    <a:pt x="19452" y="5372"/>
                  </a:cubicBezTo>
                  <a:cubicBezTo>
                    <a:pt x="19474" y="5372"/>
                    <a:pt x="19452" y="5372"/>
                    <a:pt x="19463" y="5329"/>
                  </a:cubicBezTo>
                  <a:cubicBezTo>
                    <a:pt x="19485" y="5301"/>
                    <a:pt x="19530" y="5273"/>
                    <a:pt x="19552" y="5273"/>
                  </a:cubicBezTo>
                  <a:cubicBezTo>
                    <a:pt x="19574" y="5273"/>
                    <a:pt x="19552" y="5343"/>
                    <a:pt x="19574" y="5358"/>
                  </a:cubicBezTo>
                  <a:cubicBezTo>
                    <a:pt x="19596" y="5372"/>
                    <a:pt x="19641" y="5287"/>
                    <a:pt x="19663" y="5259"/>
                  </a:cubicBezTo>
                  <a:cubicBezTo>
                    <a:pt x="19685" y="5245"/>
                    <a:pt x="19685" y="5230"/>
                    <a:pt x="19696" y="5216"/>
                  </a:cubicBezTo>
                  <a:cubicBezTo>
                    <a:pt x="19696" y="5188"/>
                    <a:pt x="19740" y="5188"/>
                    <a:pt x="19774" y="5188"/>
                  </a:cubicBezTo>
                  <a:cubicBezTo>
                    <a:pt x="19807" y="5188"/>
                    <a:pt x="19840" y="5259"/>
                    <a:pt x="19851" y="5301"/>
                  </a:cubicBezTo>
                  <a:cubicBezTo>
                    <a:pt x="19873" y="5343"/>
                    <a:pt x="19907" y="5329"/>
                    <a:pt x="19918" y="5287"/>
                  </a:cubicBezTo>
                  <a:cubicBezTo>
                    <a:pt x="19918" y="5259"/>
                    <a:pt x="19929" y="5202"/>
                    <a:pt x="19940" y="5188"/>
                  </a:cubicBezTo>
                  <a:cubicBezTo>
                    <a:pt x="19951" y="5174"/>
                    <a:pt x="19984" y="5174"/>
                    <a:pt x="19995" y="5174"/>
                  </a:cubicBezTo>
                  <a:cubicBezTo>
                    <a:pt x="20007" y="5160"/>
                    <a:pt x="19995" y="5117"/>
                    <a:pt x="19995" y="5089"/>
                  </a:cubicBezTo>
                  <a:cubicBezTo>
                    <a:pt x="19995" y="5075"/>
                    <a:pt x="20029" y="5103"/>
                    <a:pt x="20051" y="5103"/>
                  </a:cubicBezTo>
                  <a:cubicBezTo>
                    <a:pt x="20062" y="5089"/>
                    <a:pt x="20018" y="5047"/>
                    <a:pt x="20018" y="5032"/>
                  </a:cubicBezTo>
                  <a:cubicBezTo>
                    <a:pt x="20007" y="5018"/>
                    <a:pt x="20040" y="5032"/>
                    <a:pt x="20051" y="5032"/>
                  </a:cubicBezTo>
                  <a:cubicBezTo>
                    <a:pt x="20062" y="5032"/>
                    <a:pt x="20095" y="4990"/>
                    <a:pt x="20095" y="4990"/>
                  </a:cubicBezTo>
                  <a:cubicBezTo>
                    <a:pt x="20106" y="4976"/>
                    <a:pt x="20117" y="4990"/>
                    <a:pt x="20129" y="4990"/>
                  </a:cubicBezTo>
                  <a:cubicBezTo>
                    <a:pt x="20151" y="4990"/>
                    <a:pt x="20173" y="4919"/>
                    <a:pt x="20262" y="4806"/>
                  </a:cubicBezTo>
                  <a:cubicBezTo>
                    <a:pt x="20361" y="4693"/>
                    <a:pt x="20483" y="4693"/>
                    <a:pt x="20517" y="4693"/>
                  </a:cubicBezTo>
                  <a:cubicBezTo>
                    <a:pt x="20539" y="4693"/>
                    <a:pt x="20561" y="4707"/>
                    <a:pt x="20605" y="4721"/>
                  </a:cubicBezTo>
                  <a:cubicBezTo>
                    <a:pt x="20661" y="4750"/>
                    <a:pt x="20650" y="4707"/>
                    <a:pt x="20672" y="4693"/>
                  </a:cubicBezTo>
                  <a:cubicBezTo>
                    <a:pt x="20683" y="4679"/>
                    <a:pt x="20672" y="4637"/>
                    <a:pt x="20672" y="4623"/>
                  </a:cubicBezTo>
                  <a:cubicBezTo>
                    <a:pt x="20672" y="4594"/>
                    <a:pt x="20639" y="4524"/>
                    <a:pt x="20605" y="4524"/>
                  </a:cubicBezTo>
                  <a:cubicBezTo>
                    <a:pt x="20572" y="4509"/>
                    <a:pt x="20561" y="4453"/>
                    <a:pt x="20528" y="4439"/>
                  </a:cubicBezTo>
                  <a:cubicBezTo>
                    <a:pt x="20483" y="4439"/>
                    <a:pt x="20494" y="4396"/>
                    <a:pt x="20483" y="4368"/>
                  </a:cubicBezTo>
                  <a:cubicBezTo>
                    <a:pt x="20472" y="4340"/>
                    <a:pt x="20472" y="4368"/>
                    <a:pt x="20461" y="4382"/>
                  </a:cubicBezTo>
                  <a:cubicBezTo>
                    <a:pt x="20439" y="4410"/>
                    <a:pt x="20450" y="4410"/>
                    <a:pt x="20384" y="4396"/>
                  </a:cubicBezTo>
                  <a:cubicBezTo>
                    <a:pt x="20317" y="4382"/>
                    <a:pt x="20328" y="4269"/>
                    <a:pt x="20328" y="4241"/>
                  </a:cubicBezTo>
                  <a:cubicBezTo>
                    <a:pt x="20328" y="4213"/>
                    <a:pt x="20317" y="4198"/>
                    <a:pt x="20273" y="4184"/>
                  </a:cubicBezTo>
                  <a:cubicBezTo>
                    <a:pt x="20217" y="4170"/>
                    <a:pt x="20250" y="4142"/>
                    <a:pt x="20273" y="4142"/>
                  </a:cubicBezTo>
                  <a:cubicBezTo>
                    <a:pt x="20295" y="4142"/>
                    <a:pt x="20350" y="4156"/>
                    <a:pt x="20384" y="4156"/>
                  </a:cubicBezTo>
                  <a:cubicBezTo>
                    <a:pt x="20406" y="4156"/>
                    <a:pt x="20428" y="4184"/>
                    <a:pt x="20461" y="4184"/>
                  </a:cubicBezTo>
                  <a:cubicBezTo>
                    <a:pt x="20494" y="4184"/>
                    <a:pt x="20550" y="4142"/>
                    <a:pt x="20583" y="4114"/>
                  </a:cubicBezTo>
                  <a:cubicBezTo>
                    <a:pt x="20627" y="4099"/>
                    <a:pt x="20616" y="4015"/>
                    <a:pt x="20616" y="3986"/>
                  </a:cubicBezTo>
                  <a:cubicBezTo>
                    <a:pt x="20605" y="3958"/>
                    <a:pt x="20594" y="3944"/>
                    <a:pt x="20583" y="3930"/>
                  </a:cubicBezTo>
                  <a:cubicBezTo>
                    <a:pt x="20572" y="3930"/>
                    <a:pt x="20572" y="3817"/>
                    <a:pt x="20561" y="3788"/>
                  </a:cubicBezTo>
                  <a:cubicBezTo>
                    <a:pt x="20561" y="3774"/>
                    <a:pt x="20594" y="3803"/>
                    <a:pt x="20616" y="3817"/>
                  </a:cubicBezTo>
                  <a:cubicBezTo>
                    <a:pt x="20639" y="3831"/>
                    <a:pt x="20650" y="3845"/>
                    <a:pt x="20639" y="3859"/>
                  </a:cubicBezTo>
                  <a:cubicBezTo>
                    <a:pt x="20627" y="3873"/>
                    <a:pt x="20639" y="3902"/>
                    <a:pt x="20661" y="3930"/>
                  </a:cubicBezTo>
                  <a:cubicBezTo>
                    <a:pt x="20683" y="3958"/>
                    <a:pt x="20694" y="3972"/>
                    <a:pt x="20727" y="3986"/>
                  </a:cubicBezTo>
                  <a:cubicBezTo>
                    <a:pt x="20761" y="4001"/>
                    <a:pt x="20905" y="4001"/>
                    <a:pt x="20938" y="4001"/>
                  </a:cubicBezTo>
                  <a:cubicBezTo>
                    <a:pt x="20960" y="4015"/>
                    <a:pt x="21016" y="4085"/>
                    <a:pt x="21004" y="4114"/>
                  </a:cubicBezTo>
                  <a:cubicBezTo>
                    <a:pt x="20982" y="4128"/>
                    <a:pt x="21027" y="4170"/>
                    <a:pt x="21049" y="4184"/>
                  </a:cubicBezTo>
                  <a:cubicBezTo>
                    <a:pt x="21071" y="4198"/>
                    <a:pt x="21160" y="4198"/>
                    <a:pt x="21204" y="4213"/>
                  </a:cubicBezTo>
                  <a:cubicBezTo>
                    <a:pt x="21248" y="4227"/>
                    <a:pt x="21271" y="4269"/>
                    <a:pt x="21315" y="4283"/>
                  </a:cubicBezTo>
                  <a:cubicBezTo>
                    <a:pt x="21359" y="4283"/>
                    <a:pt x="21415" y="4255"/>
                    <a:pt x="21404" y="4227"/>
                  </a:cubicBezTo>
                  <a:cubicBezTo>
                    <a:pt x="21393" y="4198"/>
                    <a:pt x="21359" y="4198"/>
                    <a:pt x="21348" y="4198"/>
                  </a:cubicBezTo>
                  <a:cubicBezTo>
                    <a:pt x="21337" y="4213"/>
                    <a:pt x="21326" y="4198"/>
                    <a:pt x="21315" y="4170"/>
                  </a:cubicBezTo>
                  <a:cubicBezTo>
                    <a:pt x="21293" y="4142"/>
                    <a:pt x="21337" y="4142"/>
                    <a:pt x="21359" y="4142"/>
                  </a:cubicBezTo>
                  <a:cubicBezTo>
                    <a:pt x="21381" y="4128"/>
                    <a:pt x="21337" y="4071"/>
                    <a:pt x="21337" y="4043"/>
                  </a:cubicBezTo>
                  <a:cubicBezTo>
                    <a:pt x="21326" y="4015"/>
                    <a:pt x="21293" y="3972"/>
                    <a:pt x="21304" y="3972"/>
                  </a:cubicBezTo>
                  <a:cubicBezTo>
                    <a:pt x="21326" y="3972"/>
                    <a:pt x="21381" y="3986"/>
                    <a:pt x="21415" y="3986"/>
                  </a:cubicBezTo>
                  <a:cubicBezTo>
                    <a:pt x="21448" y="3986"/>
                    <a:pt x="21415" y="3944"/>
                    <a:pt x="21393" y="3916"/>
                  </a:cubicBezTo>
                  <a:cubicBezTo>
                    <a:pt x="21381" y="3887"/>
                    <a:pt x="21448" y="3944"/>
                    <a:pt x="21481" y="3972"/>
                  </a:cubicBezTo>
                  <a:cubicBezTo>
                    <a:pt x="21515" y="3986"/>
                    <a:pt x="21492" y="3958"/>
                    <a:pt x="21503" y="3916"/>
                  </a:cubicBezTo>
                  <a:cubicBezTo>
                    <a:pt x="21503" y="3873"/>
                    <a:pt x="21515" y="3859"/>
                    <a:pt x="21537" y="3859"/>
                  </a:cubicBezTo>
                  <a:cubicBezTo>
                    <a:pt x="21570" y="3845"/>
                    <a:pt x="21548" y="3831"/>
                    <a:pt x="21481" y="380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3" name="Freeform 18"/>
            <p:cNvSpPr/>
            <p:nvPr/>
          </p:nvSpPr>
          <p:spPr>
            <a:xfrm>
              <a:off x="4076121" y="2254032"/>
              <a:ext cx="159056" cy="317969"/>
            </a:xfrm>
            <a:custGeom>
              <a:avLst/>
              <a:gdLst/>
              <a:ahLst/>
              <a:cxnLst>
                <a:cxn ang="0">
                  <a:pos x="wd2" y="hd2"/>
                </a:cxn>
                <a:cxn ang="5400000">
                  <a:pos x="wd2" y="hd2"/>
                </a:cxn>
                <a:cxn ang="10800000">
                  <a:pos x="wd2" y="hd2"/>
                </a:cxn>
                <a:cxn ang="16200000">
                  <a:pos x="wd2" y="hd2"/>
                </a:cxn>
              </a:cxnLst>
              <a:rect l="0" t="0" r="r" b="b"/>
              <a:pathLst>
                <a:path w="20880" h="21487" extrusionOk="0">
                  <a:moveTo>
                    <a:pt x="15875" y="0"/>
                  </a:moveTo>
                  <a:cubicBezTo>
                    <a:pt x="15094" y="0"/>
                    <a:pt x="15614" y="999"/>
                    <a:pt x="15614" y="1249"/>
                  </a:cubicBezTo>
                  <a:cubicBezTo>
                    <a:pt x="15875" y="1498"/>
                    <a:pt x="15354" y="1998"/>
                    <a:pt x="14834" y="2123"/>
                  </a:cubicBezTo>
                  <a:cubicBezTo>
                    <a:pt x="14573" y="2247"/>
                    <a:pt x="13533" y="2622"/>
                    <a:pt x="13793" y="2872"/>
                  </a:cubicBezTo>
                  <a:cubicBezTo>
                    <a:pt x="13793" y="3121"/>
                    <a:pt x="13272" y="2872"/>
                    <a:pt x="12231" y="3246"/>
                  </a:cubicBezTo>
                  <a:cubicBezTo>
                    <a:pt x="10930" y="3621"/>
                    <a:pt x="11971" y="3871"/>
                    <a:pt x="12492" y="3995"/>
                  </a:cubicBezTo>
                  <a:cubicBezTo>
                    <a:pt x="13012" y="4245"/>
                    <a:pt x="11971" y="4370"/>
                    <a:pt x="10930" y="4745"/>
                  </a:cubicBezTo>
                  <a:cubicBezTo>
                    <a:pt x="9629" y="4994"/>
                    <a:pt x="9629" y="5119"/>
                    <a:pt x="9108" y="5494"/>
                  </a:cubicBezTo>
                  <a:cubicBezTo>
                    <a:pt x="8328" y="5743"/>
                    <a:pt x="8067" y="5618"/>
                    <a:pt x="7027" y="5369"/>
                  </a:cubicBezTo>
                  <a:cubicBezTo>
                    <a:pt x="6246" y="5244"/>
                    <a:pt x="6246" y="5494"/>
                    <a:pt x="5205" y="5868"/>
                  </a:cubicBezTo>
                  <a:cubicBezTo>
                    <a:pt x="4164" y="6118"/>
                    <a:pt x="3904" y="5993"/>
                    <a:pt x="3904" y="6243"/>
                  </a:cubicBezTo>
                  <a:cubicBezTo>
                    <a:pt x="3904" y="6492"/>
                    <a:pt x="2082" y="7366"/>
                    <a:pt x="1822" y="7991"/>
                  </a:cubicBezTo>
                  <a:cubicBezTo>
                    <a:pt x="1561" y="8615"/>
                    <a:pt x="3643" y="11237"/>
                    <a:pt x="4164" y="11861"/>
                  </a:cubicBezTo>
                  <a:cubicBezTo>
                    <a:pt x="4684" y="12610"/>
                    <a:pt x="3123" y="12860"/>
                    <a:pt x="1822" y="13734"/>
                  </a:cubicBezTo>
                  <a:cubicBezTo>
                    <a:pt x="520" y="14483"/>
                    <a:pt x="0" y="15108"/>
                    <a:pt x="0" y="15732"/>
                  </a:cubicBezTo>
                  <a:cubicBezTo>
                    <a:pt x="0" y="16231"/>
                    <a:pt x="260" y="16231"/>
                    <a:pt x="1041" y="16606"/>
                  </a:cubicBezTo>
                  <a:cubicBezTo>
                    <a:pt x="1822" y="16980"/>
                    <a:pt x="781" y="16731"/>
                    <a:pt x="1301" y="16980"/>
                  </a:cubicBezTo>
                  <a:cubicBezTo>
                    <a:pt x="1822" y="17355"/>
                    <a:pt x="1822" y="18978"/>
                    <a:pt x="2082" y="19727"/>
                  </a:cubicBezTo>
                  <a:cubicBezTo>
                    <a:pt x="2082" y="20476"/>
                    <a:pt x="3383" y="20601"/>
                    <a:pt x="3904" y="20601"/>
                  </a:cubicBezTo>
                  <a:cubicBezTo>
                    <a:pt x="4684" y="20601"/>
                    <a:pt x="5205" y="21350"/>
                    <a:pt x="5986" y="21475"/>
                  </a:cubicBezTo>
                  <a:cubicBezTo>
                    <a:pt x="7027" y="21600"/>
                    <a:pt x="9889" y="20726"/>
                    <a:pt x="10670" y="20476"/>
                  </a:cubicBezTo>
                  <a:cubicBezTo>
                    <a:pt x="11190" y="20351"/>
                    <a:pt x="11971" y="19977"/>
                    <a:pt x="12492" y="19727"/>
                  </a:cubicBezTo>
                  <a:cubicBezTo>
                    <a:pt x="13012" y="19353"/>
                    <a:pt x="13793" y="17105"/>
                    <a:pt x="14834" y="16106"/>
                  </a:cubicBezTo>
                  <a:cubicBezTo>
                    <a:pt x="15614" y="15108"/>
                    <a:pt x="16655" y="11487"/>
                    <a:pt x="17176" y="10488"/>
                  </a:cubicBezTo>
                  <a:cubicBezTo>
                    <a:pt x="17436" y="9489"/>
                    <a:pt x="18737" y="7117"/>
                    <a:pt x="18998" y="6867"/>
                  </a:cubicBezTo>
                  <a:cubicBezTo>
                    <a:pt x="19258" y="6492"/>
                    <a:pt x="18737" y="5494"/>
                    <a:pt x="18998" y="5244"/>
                  </a:cubicBezTo>
                  <a:cubicBezTo>
                    <a:pt x="19258" y="4869"/>
                    <a:pt x="19778" y="5618"/>
                    <a:pt x="20559" y="5494"/>
                  </a:cubicBezTo>
                  <a:cubicBezTo>
                    <a:pt x="21600" y="5494"/>
                    <a:pt x="19778" y="2247"/>
                    <a:pt x="19778" y="1748"/>
                  </a:cubicBezTo>
                  <a:cubicBezTo>
                    <a:pt x="19778" y="1249"/>
                    <a:pt x="16916" y="0"/>
                    <a:pt x="15875"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4" name="Freeform 19"/>
            <p:cNvSpPr/>
            <p:nvPr/>
          </p:nvSpPr>
          <p:spPr>
            <a:xfrm>
              <a:off x="4826345" y="1815069"/>
              <a:ext cx="47011" cy="72161"/>
            </a:xfrm>
            <a:custGeom>
              <a:avLst/>
              <a:gdLst/>
              <a:ahLst/>
              <a:cxnLst>
                <a:cxn ang="0">
                  <a:pos x="wd2" y="hd2"/>
                </a:cxn>
                <a:cxn ang="5400000">
                  <a:pos x="wd2" y="hd2"/>
                </a:cxn>
                <a:cxn ang="10800000">
                  <a:pos x="wd2" y="hd2"/>
                </a:cxn>
                <a:cxn ang="16200000">
                  <a:pos x="wd2" y="hd2"/>
                </a:cxn>
              </a:cxnLst>
              <a:rect l="0" t="0" r="r" b="b"/>
              <a:pathLst>
                <a:path w="20306" h="19505" extrusionOk="0">
                  <a:moveTo>
                    <a:pt x="7886" y="845"/>
                  </a:moveTo>
                  <a:cubicBezTo>
                    <a:pt x="2702" y="-1164"/>
                    <a:pt x="5294" y="845"/>
                    <a:pt x="3566" y="2352"/>
                  </a:cubicBezTo>
                  <a:cubicBezTo>
                    <a:pt x="974" y="3357"/>
                    <a:pt x="-754" y="2352"/>
                    <a:pt x="974" y="3859"/>
                  </a:cubicBezTo>
                  <a:cubicBezTo>
                    <a:pt x="2702" y="5869"/>
                    <a:pt x="1838" y="3859"/>
                    <a:pt x="110" y="7376"/>
                  </a:cubicBezTo>
                  <a:cubicBezTo>
                    <a:pt x="-754" y="10892"/>
                    <a:pt x="3566" y="20436"/>
                    <a:pt x="9614" y="19431"/>
                  </a:cubicBezTo>
                  <a:cubicBezTo>
                    <a:pt x="12206" y="18427"/>
                    <a:pt x="14798" y="16920"/>
                    <a:pt x="17390" y="16920"/>
                  </a:cubicBezTo>
                  <a:cubicBezTo>
                    <a:pt x="19982" y="16417"/>
                    <a:pt x="20846" y="12901"/>
                    <a:pt x="19982" y="10892"/>
                  </a:cubicBezTo>
                  <a:cubicBezTo>
                    <a:pt x="19982" y="8380"/>
                    <a:pt x="13070" y="2855"/>
                    <a:pt x="7886" y="84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5" name="Freeform 20"/>
            <p:cNvSpPr/>
            <p:nvPr/>
          </p:nvSpPr>
          <p:spPr>
            <a:xfrm>
              <a:off x="5160226" y="1882968"/>
              <a:ext cx="262870" cy="248964"/>
            </a:xfrm>
            <a:custGeom>
              <a:avLst/>
              <a:gdLst/>
              <a:ahLst/>
              <a:cxnLst>
                <a:cxn ang="0">
                  <a:pos x="wd2" y="hd2"/>
                </a:cxn>
                <a:cxn ang="5400000">
                  <a:pos x="wd2" y="hd2"/>
                </a:cxn>
                <a:cxn ang="10800000">
                  <a:pos x="wd2" y="hd2"/>
                </a:cxn>
                <a:cxn ang="16200000">
                  <a:pos x="wd2" y="hd2"/>
                </a:cxn>
              </a:cxnLst>
              <a:rect l="0" t="0" r="r" b="b"/>
              <a:pathLst>
                <a:path w="21333" h="20858" extrusionOk="0">
                  <a:moveTo>
                    <a:pt x="20661" y="20429"/>
                  </a:moveTo>
                  <a:cubicBezTo>
                    <a:pt x="20981" y="20429"/>
                    <a:pt x="21461" y="20118"/>
                    <a:pt x="21301" y="19341"/>
                  </a:cubicBezTo>
                  <a:cubicBezTo>
                    <a:pt x="21301" y="18719"/>
                    <a:pt x="21301" y="17476"/>
                    <a:pt x="20821" y="17165"/>
                  </a:cubicBezTo>
                  <a:cubicBezTo>
                    <a:pt x="20341" y="16699"/>
                    <a:pt x="20021" y="16699"/>
                    <a:pt x="20501" y="16544"/>
                  </a:cubicBezTo>
                  <a:cubicBezTo>
                    <a:pt x="20981" y="16388"/>
                    <a:pt x="20821" y="15922"/>
                    <a:pt x="20821" y="15611"/>
                  </a:cubicBezTo>
                  <a:cubicBezTo>
                    <a:pt x="20821" y="15301"/>
                    <a:pt x="21301" y="14834"/>
                    <a:pt x="20501" y="14524"/>
                  </a:cubicBezTo>
                  <a:cubicBezTo>
                    <a:pt x="19861" y="14213"/>
                    <a:pt x="18901" y="14213"/>
                    <a:pt x="18741" y="14057"/>
                  </a:cubicBezTo>
                  <a:cubicBezTo>
                    <a:pt x="18581" y="13902"/>
                    <a:pt x="18101" y="12814"/>
                    <a:pt x="17461" y="12348"/>
                  </a:cubicBezTo>
                  <a:cubicBezTo>
                    <a:pt x="16821" y="11882"/>
                    <a:pt x="16181" y="11416"/>
                    <a:pt x="16341" y="11105"/>
                  </a:cubicBezTo>
                  <a:cubicBezTo>
                    <a:pt x="16501" y="10794"/>
                    <a:pt x="16661" y="10639"/>
                    <a:pt x="16501" y="10328"/>
                  </a:cubicBezTo>
                  <a:cubicBezTo>
                    <a:pt x="16501" y="10017"/>
                    <a:pt x="15061" y="9396"/>
                    <a:pt x="15061" y="8929"/>
                  </a:cubicBezTo>
                  <a:cubicBezTo>
                    <a:pt x="14901" y="8619"/>
                    <a:pt x="15381" y="8463"/>
                    <a:pt x="14901" y="8308"/>
                  </a:cubicBezTo>
                  <a:cubicBezTo>
                    <a:pt x="14421" y="8152"/>
                    <a:pt x="14421" y="8463"/>
                    <a:pt x="13941" y="7997"/>
                  </a:cubicBezTo>
                  <a:cubicBezTo>
                    <a:pt x="13461" y="7375"/>
                    <a:pt x="13621" y="7375"/>
                    <a:pt x="13301" y="7375"/>
                  </a:cubicBezTo>
                  <a:cubicBezTo>
                    <a:pt x="12981" y="7375"/>
                    <a:pt x="12821" y="7375"/>
                    <a:pt x="12661" y="7220"/>
                  </a:cubicBezTo>
                  <a:cubicBezTo>
                    <a:pt x="12341" y="6909"/>
                    <a:pt x="12021" y="6598"/>
                    <a:pt x="11861" y="6598"/>
                  </a:cubicBezTo>
                  <a:cubicBezTo>
                    <a:pt x="11701" y="6598"/>
                    <a:pt x="10261" y="6598"/>
                    <a:pt x="9941" y="6288"/>
                  </a:cubicBezTo>
                  <a:cubicBezTo>
                    <a:pt x="9461" y="5821"/>
                    <a:pt x="8981" y="5200"/>
                    <a:pt x="8821" y="5044"/>
                  </a:cubicBezTo>
                  <a:cubicBezTo>
                    <a:pt x="8501" y="5044"/>
                    <a:pt x="8341" y="4734"/>
                    <a:pt x="7861" y="4423"/>
                  </a:cubicBezTo>
                  <a:cubicBezTo>
                    <a:pt x="7381" y="4112"/>
                    <a:pt x="5941" y="3490"/>
                    <a:pt x="5461" y="2558"/>
                  </a:cubicBezTo>
                  <a:cubicBezTo>
                    <a:pt x="4821" y="1781"/>
                    <a:pt x="4181" y="1315"/>
                    <a:pt x="3701" y="1315"/>
                  </a:cubicBezTo>
                  <a:cubicBezTo>
                    <a:pt x="3381" y="1160"/>
                    <a:pt x="2101" y="1160"/>
                    <a:pt x="1461" y="849"/>
                  </a:cubicBezTo>
                  <a:cubicBezTo>
                    <a:pt x="981" y="538"/>
                    <a:pt x="181" y="-239"/>
                    <a:pt x="21" y="72"/>
                  </a:cubicBezTo>
                  <a:cubicBezTo>
                    <a:pt x="-139" y="227"/>
                    <a:pt x="661" y="2092"/>
                    <a:pt x="981" y="2403"/>
                  </a:cubicBezTo>
                  <a:cubicBezTo>
                    <a:pt x="1461" y="2869"/>
                    <a:pt x="2421" y="3335"/>
                    <a:pt x="2421" y="3490"/>
                  </a:cubicBezTo>
                  <a:cubicBezTo>
                    <a:pt x="2261" y="3801"/>
                    <a:pt x="2261" y="3957"/>
                    <a:pt x="3061" y="4423"/>
                  </a:cubicBezTo>
                  <a:cubicBezTo>
                    <a:pt x="3861" y="4734"/>
                    <a:pt x="4341" y="5200"/>
                    <a:pt x="4661" y="5666"/>
                  </a:cubicBezTo>
                  <a:cubicBezTo>
                    <a:pt x="5141" y="6132"/>
                    <a:pt x="4821" y="6443"/>
                    <a:pt x="5461" y="6598"/>
                  </a:cubicBezTo>
                  <a:cubicBezTo>
                    <a:pt x="6101" y="6598"/>
                    <a:pt x="6901" y="6909"/>
                    <a:pt x="7061" y="7375"/>
                  </a:cubicBezTo>
                  <a:cubicBezTo>
                    <a:pt x="7061" y="7686"/>
                    <a:pt x="7221" y="8929"/>
                    <a:pt x="8181" y="9551"/>
                  </a:cubicBezTo>
                  <a:cubicBezTo>
                    <a:pt x="9141" y="10173"/>
                    <a:pt x="9141" y="10173"/>
                    <a:pt x="9461" y="10639"/>
                  </a:cubicBezTo>
                  <a:cubicBezTo>
                    <a:pt x="9781" y="11260"/>
                    <a:pt x="9621" y="11260"/>
                    <a:pt x="10581" y="11726"/>
                  </a:cubicBezTo>
                  <a:cubicBezTo>
                    <a:pt x="11381" y="12193"/>
                    <a:pt x="11381" y="13747"/>
                    <a:pt x="12181" y="14524"/>
                  </a:cubicBezTo>
                  <a:cubicBezTo>
                    <a:pt x="12981" y="15301"/>
                    <a:pt x="14901" y="16855"/>
                    <a:pt x="15381" y="17165"/>
                  </a:cubicBezTo>
                  <a:cubicBezTo>
                    <a:pt x="15861" y="17476"/>
                    <a:pt x="17621" y="18875"/>
                    <a:pt x="17941" y="19185"/>
                  </a:cubicBezTo>
                  <a:cubicBezTo>
                    <a:pt x="18101" y="19341"/>
                    <a:pt x="20181" y="21361"/>
                    <a:pt x="19861" y="20739"/>
                  </a:cubicBezTo>
                  <a:cubicBezTo>
                    <a:pt x="19541" y="20273"/>
                    <a:pt x="19061" y="19807"/>
                    <a:pt x="19381" y="19807"/>
                  </a:cubicBezTo>
                  <a:cubicBezTo>
                    <a:pt x="19701" y="19807"/>
                    <a:pt x="20341" y="20273"/>
                    <a:pt x="20661" y="204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6" name="Freeform 21"/>
            <p:cNvSpPr/>
            <p:nvPr/>
          </p:nvSpPr>
          <p:spPr>
            <a:xfrm>
              <a:off x="5419737" y="2124316"/>
              <a:ext cx="203283" cy="57168"/>
            </a:xfrm>
            <a:custGeom>
              <a:avLst/>
              <a:gdLst/>
              <a:ahLst/>
              <a:cxnLst>
                <a:cxn ang="0">
                  <a:pos x="wd2" y="hd2"/>
                </a:cxn>
                <a:cxn ang="5400000">
                  <a:pos x="wd2" y="hd2"/>
                </a:cxn>
                <a:cxn ang="10800000">
                  <a:pos x="wd2" y="hd2"/>
                </a:cxn>
                <a:cxn ang="16200000">
                  <a:pos x="wd2" y="hd2"/>
                </a:cxn>
              </a:cxnLst>
              <a:rect l="0" t="0" r="r" b="b"/>
              <a:pathLst>
                <a:path w="20779" h="20475" extrusionOk="0">
                  <a:moveTo>
                    <a:pt x="20509" y="13879"/>
                  </a:moveTo>
                  <a:cubicBezTo>
                    <a:pt x="20308" y="12570"/>
                    <a:pt x="19500" y="12570"/>
                    <a:pt x="19298" y="12570"/>
                  </a:cubicBezTo>
                  <a:cubicBezTo>
                    <a:pt x="18894" y="12570"/>
                    <a:pt x="18894" y="10606"/>
                    <a:pt x="18491" y="9952"/>
                  </a:cubicBezTo>
                  <a:cubicBezTo>
                    <a:pt x="17885" y="9297"/>
                    <a:pt x="18289" y="7988"/>
                    <a:pt x="18491" y="7988"/>
                  </a:cubicBezTo>
                  <a:cubicBezTo>
                    <a:pt x="18693" y="7988"/>
                    <a:pt x="19096" y="7334"/>
                    <a:pt x="18491" y="6679"/>
                  </a:cubicBezTo>
                  <a:cubicBezTo>
                    <a:pt x="17885" y="5370"/>
                    <a:pt x="15059" y="6024"/>
                    <a:pt x="14050" y="5370"/>
                  </a:cubicBezTo>
                  <a:cubicBezTo>
                    <a:pt x="13040" y="4061"/>
                    <a:pt x="12636" y="3406"/>
                    <a:pt x="11829" y="3406"/>
                  </a:cubicBezTo>
                  <a:cubicBezTo>
                    <a:pt x="11022" y="4061"/>
                    <a:pt x="10618" y="6024"/>
                    <a:pt x="9608" y="5370"/>
                  </a:cubicBezTo>
                  <a:cubicBezTo>
                    <a:pt x="8599" y="5370"/>
                    <a:pt x="7994" y="6024"/>
                    <a:pt x="7388" y="5370"/>
                  </a:cubicBezTo>
                  <a:cubicBezTo>
                    <a:pt x="6782" y="5370"/>
                    <a:pt x="5369" y="788"/>
                    <a:pt x="4562" y="134"/>
                  </a:cubicBezTo>
                  <a:cubicBezTo>
                    <a:pt x="3956" y="-521"/>
                    <a:pt x="3754" y="1443"/>
                    <a:pt x="3149" y="1443"/>
                  </a:cubicBezTo>
                  <a:cubicBezTo>
                    <a:pt x="2745" y="1443"/>
                    <a:pt x="1332" y="1443"/>
                    <a:pt x="1130" y="2097"/>
                  </a:cubicBezTo>
                  <a:cubicBezTo>
                    <a:pt x="928" y="2752"/>
                    <a:pt x="726" y="4715"/>
                    <a:pt x="121" y="6024"/>
                  </a:cubicBezTo>
                  <a:cubicBezTo>
                    <a:pt x="-485" y="7334"/>
                    <a:pt x="1332" y="7334"/>
                    <a:pt x="2341" y="7988"/>
                  </a:cubicBezTo>
                  <a:cubicBezTo>
                    <a:pt x="3149" y="8643"/>
                    <a:pt x="2341" y="9297"/>
                    <a:pt x="1937" y="9952"/>
                  </a:cubicBezTo>
                  <a:cubicBezTo>
                    <a:pt x="1534" y="11261"/>
                    <a:pt x="4360" y="11915"/>
                    <a:pt x="5167" y="11915"/>
                  </a:cubicBezTo>
                  <a:cubicBezTo>
                    <a:pt x="5975" y="12570"/>
                    <a:pt x="8195" y="12570"/>
                    <a:pt x="9407" y="13879"/>
                  </a:cubicBezTo>
                  <a:cubicBezTo>
                    <a:pt x="10618" y="14534"/>
                    <a:pt x="10618" y="15188"/>
                    <a:pt x="12233" y="17152"/>
                  </a:cubicBezTo>
                  <a:cubicBezTo>
                    <a:pt x="14050" y="19115"/>
                    <a:pt x="16472" y="17152"/>
                    <a:pt x="17885" y="17152"/>
                  </a:cubicBezTo>
                  <a:cubicBezTo>
                    <a:pt x="19298" y="17152"/>
                    <a:pt x="18894" y="18461"/>
                    <a:pt x="20509" y="20424"/>
                  </a:cubicBezTo>
                  <a:cubicBezTo>
                    <a:pt x="21115" y="21079"/>
                    <a:pt x="20509" y="15188"/>
                    <a:pt x="20509" y="1387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7" name="Freeform 22"/>
            <p:cNvSpPr/>
            <p:nvPr/>
          </p:nvSpPr>
          <p:spPr>
            <a:xfrm>
              <a:off x="5629749" y="2165288"/>
              <a:ext cx="15932" cy="12701"/>
            </a:xfrm>
            <a:custGeom>
              <a:avLst/>
              <a:gdLst/>
              <a:ahLst/>
              <a:cxnLst>
                <a:cxn ang="0">
                  <a:pos x="wd2" y="hd2"/>
                </a:cxn>
                <a:cxn ang="5400000">
                  <a:pos x="wd2" y="hd2"/>
                </a:cxn>
                <a:cxn ang="10800000">
                  <a:pos x="wd2" y="hd2"/>
                </a:cxn>
                <a:cxn ang="16200000">
                  <a:pos x="wd2" y="hd2"/>
                </a:cxn>
              </a:cxnLst>
              <a:rect l="0" t="0" r="r" b="b"/>
              <a:pathLst>
                <a:path w="16410" h="19069" extrusionOk="0">
                  <a:moveTo>
                    <a:pt x="12168" y="19069"/>
                  </a:moveTo>
                  <a:cubicBezTo>
                    <a:pt x="18059" y="19069"/>
                    <a:pt x="16095" y="6109"/>
                    <a:pt x="16095" y="6109"/>
                  </a:cubicBezTo>
                  <a:cubicBezTo>
                    <a:pt x="16095" y="1789"/>
                    <a:pt x="6277" y="-2531"/>
                    <a:pt x="2350" y="1789"/>
                  </a:cubicBezTo>
                  <a:cubicBezTo>
                    <a:pt x="-3541" y="6109"/>
                    <a:pt x="2350" y="19069"/>
                    <a:pt x="12168" y="1906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8" name="Freeform 23"/>
            <p:cNvSpPr/>
            <p:nvPr/>
          </p:nvSpPr>
          <p:spPr>
            <a:xfrm>
              <a:off x="5658425" y="2173804"/>
              <a:ext cx="12701" cy="12701"/>
            </a:xfrm>
            <a:custGeom>
              <a:avLst/>
              <a:gdLst/>
              <a:ahLst/>
              <a:cxnLst>
                <a:cxn ang="0">
                  <a:pos x="wd2" y="hd2"/>
                </a:cxn>
                <a:cxn ang="5400000">
                  <a:pos x="wd2" y="hd2"/>
                </a:cxn>
                <a:cxn ang="10800000">
                  <a:pos x="wd2" y="hd2"/>
                </a:cxn>
                <a:cxn ang="16200000">
                  <a:pos x="wd2" y="hd2"/>
                </a:cxn>
              </a:cxnLst>
              <a:rect l="0" t="0" r="r" b="b"/>
              <a:pathLst>
                <a:path w="14219" h="21600" extrusionOk="0">
                  <a:moveTo>
                    <a:pt x="5233" y="21600"/>
                  </a:moveTo>
                  <a:cubicBezTo>
                    <a:pt x="14833" y="21600"/>
                    <a:pt x="17233" y="0"/>
                    <a:pt x="10033" y="0"/>
                  </a:cubicBezTo>
                  <a:cubicBezTo>
                    <a:pt x="433" y="0"/>
                    <a:pt x="-4367" y="18000"/>
                    <a:pt x="5233"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79" name="Freeform 24"/>
            <p:cNvSpPr/>
            <p:nvPr/>
          </p:nvSpPr>
          <p:spPr>
            <a:xfrm>
              <a:off x="5681199" y="2172847"/>
              <a:ext cx="19532" cy="12701"/>
            </a:xfrm>
            <a:custGeom>
              <a:avLst/>
              <a:gdLst/>
              <a:ahLst/>
              <a:cxnLst>
                <a:cxn ang="0">
                  <a:pos x="wd2" y="hd2"/>
                </a:cxn>
                <a:cxn ang="5400000">
                  <a:pos x="wd2" y="hd2"/>
                </a:cxn>
                <a:cxn ang="10800000">
                  <a:pos x="wd2" y="hd2"/>
                </a:cxn>
                <a:cxn ang="16200000">
                  <a:pos x="wd2" y="hd2"/>
                </a:cxn>
              </a:cxnLst>
              <a:rect l="0" t="0" r="r" b="b"/>
              <a:pathLst>
                <a:path w="16346" h="18975" extrusionOk="0">
                  <a:moveTo>
                    <a:pt x="588" y="10335"/>
                  </a:moveTo>
                  <a:cubicBezTo>
                    <a:pt x="-2735" y="18975"/>
                    <a:pt x="8896" y="18975"/>
                    <a:pt x="13880" y="18975"/>
                  </a:cubicBezTo>
                  <a:cubicBezTo>
                    <a:pt x="18865" y="18975"/>
                    <a:pt x="15542" y="6015"/>
                    <a:pt x="10557" y="1695"/>
                  </a:cubicBezTo>
                  <a:cubicBezTo>
                    <a:pt x="3911" y="-2625"/>
                    <a:pt x="2250" y="1695"/>
                    <a:pt x="588" y="1033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0" name="Freeform 25"/>
            <p:cNvSpPr/>
            <p:nvPr/>
          </p:nvSpPr>
          <p:spPr>
            <a:xfrm>
              <a:off x="5698357" y="2170809"/>
              <a:ext cx="27967" cy="12701"/>
            </a:xfrm>
            <a:custGeom>
              <a:avLst/>
              <a:gdLst/>
              <a:ahLst/>
              <a:cxnLst>
                <a:cxn ang="0">
                  <a:pos x="wd2" y="hd2"/>
                </a:cxn>
                <a:cxn ang="5400000">
                  <a:pos x="wd2" y="hd2"/>
                </a:cxn>
                <a:cxn ang="10800000">
                  <a:pos x="wd2" y="hd2"/>
                </a:cxn>
                <a:cxn ang="16200000">
                  <a:pos x="wd2" y="hd2"/>
                </a:cxn>
              </a:cxnLst>
              <a:rect l="0" t="0" r="r" b="b"/>
              <a:pathLst>
                <a:path w="15604" h="19134" extrusionOk="0">
                  <a:moveTo>
                    <a:pt x="11284" y="19134"/>
                  </a:moveTo>
                  <a:cubicBezTo>
                    <a:pt x="12364" y="19134"/>
                    <a:pt x="14524" y="13734"/>
                    <a:pt x="15604" y="8334"/>
                  </a:cubicBezTo>
                  <a:cubicBezTo>
                    <a:pt x="15604" y="2934"/>
                    <a:pt x="11284" y="2934"/>
                    <a:pt x="2644" y="234"/>
                  </a:cubicBezTo>
                  <a:cubicBezTo>
                    <a:pt x="-5996" y="-2466"/>
                    <a:pt x="9124" y="19134"/>
                    <a:pt x="11284" y="1913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1" name="Freeform 26"/>
            <p:cNvSpPr/>
            <p:nvPr/>
          </p:nvSpPr>
          <p:spPr>
            <a:xfrm>
              <a:off x="5734713" y="2192109"/>
              <a:ext cx="40125" cy="24482"/>
            </a:xfrm>
            <a:custGeom>
              <a:avLst/>
              <a:gdLst/>
              <a:ahLst/>
              <a:cxnLst>
                <a:cxn ang="0">
                  <a:pos x="wd2" y="hd2"/>
                </a:cxn>
                <a:cxn ang="5400000">
                  <a:pos x="wd2" y="hd2"/>
                </a:cxn>
                <a:cxn ang="10800000">
                  <a:pos x="wd2" y="hd2"/>
                </a:cxn>
                <a:cxn ang="16200000">
                  <a:pos x="wd2" y="hd2"/>
                </a:cxn>
              </a:cxnLst>
              <a:rect l="0" t="0" r="r" b="b"/>
              <a:pathLst>
                <a:path w="17909" h="18458" extrusionOk="0">
                  <a:moveTo>
                    <a:pt x="4608" y="383"/>
                  </a:moveTo>
                  <a:cubicBezTo>
                    <a:pt x="1152" y="-1057"/>
                    <a:pt x="-2304" y="1823"/>
                    <a:pt x="2016" y="4703"/>
                  </a:cubicBezTo>
                  <a:cubicBezTo>
                    <a:pt x="6336" y="7583"/>
                    <a:pt x="9792" y="14783"/>
                    <a:pt x="14976" y="17663"/>
                  </a:cubicBezTo>
                  <a:cubicBezTo>
                    <a:pt x="19296" y="20543"/>
                    <a:pt x="17568" y="14783"/>
                    <a:pt x="17568" y="13343"/>
                  </a:cubicBezTo>
                  <a:cubicBezTo>
                    <a:pt x="17568" y="11903"/>
                    <a:pt x="8928" y="1823"/>
                    <a:pt x="4608" y="38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2" name="Freeform 27"/>
            <p:cNvSpPr/>
            <p:nvPr/>
          </p:nvSpPr>
          <p:spPr>
            <a:xfrm>
              <a:off x="5744401" y="2173360"/>
              <a:ext cx="70596" cy="12826"/>
            </a:xfrm>
            <a:custGeom>
              <a:avLst/>
              <a:gdLst/>
              <a:ahLst/>
              <a:cxnLst>
                <a:cxn ang="0">
                  <a:pos x="wd2" y="hd2"/>
                </a:cxn>
                <a:cxn ang="5400000">
                  <a:pos x="wd2" y="hd2"/>
                </a:cxn>
                <a:cxn ang="10800000">
                  <a:pos x="wd2" y="hd2"/>
                </a:cxn>
                <a:cxn ang="16200000">
                  <a:pos x="wd2" y="hd2"/>
                </a:cxn>
              </a:cxnLst>
              <a:rect l="0" t="0" r="r" b="b"/>
              <a:pathLst>
                <a:path w="19694" h="18374" extrusionOk="0">
                  <a:moveTo>
                    <a:pt x="15622" y="15674"/>
                  </a:moveTo>
                  <a:cubicBezTo>
                    <a:pt x="16176" y="15674"/>
                    <a:pt x="18392" y="10274"/>
                    <a:pt x="19499" y="4874"/>
                  </a:cubicBezTo>
                  <a:cubicBezTo>
                    <a:pt x="20607" y="-526"/>
                    <a:pt x="16730" y="2174"/>
                    <a:pt x="13961" y="4874"/>
                  </a:cubicBezTo>
                  <a:cubicBezTo>
                    <a:pt x="11745" y="10274"/>
                    <a:pt x="8422" y="4874"/>
                    <a:pt x="5099" y="2174"/>
                  </a:cubicBezTo>
                  <a:cubicBezTo>
                    <a:pt x="1776" y="-3226"/>
                    <a:pt x="1222" y="2174"/>
                    <a:pt x="115" y="10274"/>
                  </a:cubicBezTo>
                  <a:cubicBezTo>
                    <a:pt x="-993" y="15674"/>
                    <a:pt x="6207" y="15674"/>
                    <a:pt x="8422" y="18374"/>
                  </a:cubicBezTo>
                  <a:cubicBezTo>
                    <a:pt x="10084" y="18374"/>
                    <a:pt x="14515" y="15674"/>
                    <a:pt x="15622" y="1567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3" name="Freeform 28"/>
            <p:cNvSpPr/>
            <p:nvPr/>
          </p:nvSpPr>
          <p:spPr>
            <a:xfrm>
              <a:off x="5834929" y="2177887"/>
              <a:ext cx="61220" cy="31351"/>
            </a:xfrm>
            <a:custGeom>
              <a:avLst/>
              <a:gdLst/>
              <a:ahLst/>
              <a:cxnLst>
                <a:cxn ang="0">
                  <a:pos x="wd2" y="hd2"/>
                </a:cxn>
                <a:cxn ang="5400000">
                  <a:pos x="wd2" y="hd2"/>
                </a:cxn>
                <a:cxn ang="10800000">
                  <a:pos x="wd2" y="hd2"/>
                </a:cxn>
                <a:cxn ang="16200000">
                  <a:pos x="wd2" y="hd2"/>
                </a:cxn>
              </a:cxnLst>
              <a:rect l="0" t="0" r="r" b="b"/>
              <a:pathLst>
                <a:path w="18217" h="19527" extrusionOk="0">
                  <a:moveTo>
                    <a:pt x="4241" y="18994"/>
                  </a:moveTo>
                  <a:cubicBezTo>
                    <a:pt x="4241" y="20194"/>
                    <a:pt x="4825" y="18994"/>
                    <a:pt x="5408" y="18994"/>
                  </a:cubicBezTo>
                  <a:cubicBezTo>
                    <a:pt x="5408" y="18994"/>
                    <a:pt x="5408" y="18994"/>
                    <a:pt x="5992" y="18994"/>
                  </a:cubicBezTo>
                  <a:cubicBezTo>
                    <a:pt x="5992" y="18994"/>
                    <a:pt x="6576" y="17794"/>
                    <a:pt x="6576" y="17794"/>
                  </a:cubicBezTo>
                  <a:cubicBezTo>
                    <a:pt x="7160" y="17794"/>
                    <a:pt x="7160" y="17794"/>
                    <a:pt x="7160" y="16594"/>
                  </a:cubicBezTo>
                  <a:cubicBezTo>
                    <a:pt x="7744" y="16594"/>
                    <a:pt x="7744" y="16594"/>
                    <a:pt x="8327" y="15394"/>
                  </a:cubicBezTo>
                  <a:cubicBezTo>
                    <a:pt x="8327" y="15394"/>
                    <a:pt x="8911" y="15394"/>
                    <a:pt x="8911" y="14194"/>
                  </a:cubicBezTo>
                  <a:cubicBezTo>
                    <a:pt x="8911" y="14194"/>
                    <a:pt x="9495" y="12994"/>
                    <a:pt x="9495" y="12994"/>
                  </a:cubicBezTo>
                  <a:cubicBezTo>
                    <a:pt x="9495" y="12994"/>
                    <a:pt x="9495" y="12994"/>
                    <a:pt x="9495" y="12994"/>
                  </a:cubicBezTo>
                  <a:cubicBezTo>
                    <a:pt x="10079" y="11794"/>
                    <a:pt x="10079" y="11794"/>
                    <a:pt x="10079" y="11794"/>
                  </a:cubicBezTo>
                  <a:cubicBezTo>
                    <a:pt x="10662" y="10594"/>
                    <a:pt x="10662" y="10594"/>
                    <a:pt x="11246" y="9394"/>
                  </a:cubicBezTo>
                  <a:cubicBezTo>
                    <a:pt x="11246" y="9394"/>
                    <a:pt x="11830" y="8194"/>
                    <a:pt x="11830" y="8194"/>
                  </a:cubicBezTo>
                  <a:cubicBezTo>
                    <a:pt x="12414" y="8194"/>
                    <a:pt x="12414" y="6994"/>
                    <a:pt x="12414" y="6994"/>
                  </a:cubicBezTo>
                  <a:cubicBezTo>
                    <a:pt x="12414" y="6994"/>
                    <a:pt x="12414" y="6994"/>
                    <a:pt x="12998" y="6994"/>
                  </a:cubicBezTo>
                  <a:cubicBezTo>
                    <a:pt x="12998" y="5794"/>
                    <a:pt x="12998" y="5794"/>
                    <a:pt x="13581" y="5794"/>
                  </a:cubicBezTo>
                  <a:cubicBezTo>
                    <a:pt x="14165" y="5794"/>
                    <a:pt x="20003" y="3394"/>
                    <a:pt x="17668" y="994"/>
                  </a:cubicBezTo>
                  <a:cubicBezTo>
                    <a:pt x="14749" y="-1406"/>
                    <a:pt x="7744" y="994"/>
                    <a:pt x="7160" y="3394"/>
                  </a:cubicBezTo>
                  <a:cubicBezTo>
                    <a:pt x="7160" y="4594"/>
                    <a:pt x="7160" y="4594"/>
                    <a:pt x="6576" y="4594"/>
                  </a:cubicBezTo>
                  <a:cubicBezTo>
                    <a:pt x="6576" y="5794"/>
                    <a:pt x="6576" y="5794"/>
                    <a:pt x="5992" y="5794"/>
                  </a:cubicBezTo>
                  <a:cubicBezTo>
                    <a:pt x="5992" y="5794"/>
                    <a:pt x="5408" y="6994"/>
                    <a:pt x="5408" y="6994"/>
                  </a:cubicBezTo>
                  <a:cubicBezTo>
                    <a:pt x="4825" y="8194"/>
                    <a:pt x="4241" y="8194"/>
                    <a:pt x="3657" y="9394"/>
                  </a:cubicBezTo>
                  <a:cubicBezTo>
                    <a:pt x="3657" y="9394"/>
                    <a:pt x="3073" y="9394"/>
                    <a:pt x="3073" y="10594"/>
                  </a:cubicBezTo>
                  <a:cubicBezTo>
                    <a:pt x="2489" y="10594"/>
                    <a:pt x="1906" y="11794"/>
                    <a:pt x="1322" y="12994"/>
                  </a:cubicBezTo>
                  <a:cubicBezTo>
                    <a:pt x="-1597" y="17794"/>
                    <a:pt x="738" y="18994"/>
                    <a:pt x="4241" y="1899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4" name="Freeform 29"/>
            <p:cNvSpPr/>
            <p:nvPr/>
          </p:nvSpPr>
          <p:spPr>
            <a:xfrm>
              <a:off x="5698450" y="1975105"/>
              <a:ext cx="118145" cy="136116"/>
            </a:xfrm>
            <a:custGeom>
              <a:avLst/>
              <a:gdLst/>
              <a:ahLst/>
              <a:cxnLst>
                <a:cxn ang="0">
                  <a:pos x="wd2" y="hd2"/>
                </a:cxn>
                <a:cxn ang="5400000">
                  <a:pos x="wd2" y="hd2"/>
                </a:cxn>
                <a:cxn ang="10800000">
                  <a:pos x="wd2" y="hd2"/>
                </a:cxn>
                <a:cxn ang="16200000">
                  <a:pos x="wd2" y="hd2"/>
                </a:cxn>
              </a:cxnLst>
              <a:rect l="0" t="0" r="r" b="b"/>
              <a:pathLst>
                <a:path w="21093" h="21429" extrusionOk="0">
                  <a:moveTo>
                    <a:pt x="4396" y="4086"/>
                  </a:moveTo>
                  <a:cubicBezTo>
                    <a:pt x="4396" y="3503"/>
                    <a:pt x="5813" y="3503"/>
                    <a:pt x="6875" y="3795"/>
                  </a:cubicBezTo>
                  <a:cubicBezTo>
                    <a:pt x="7937" y="3795"/>
                    <a:pt x="10062" y="3795"/>
                    <a:pt x="10770" y="3503"/>
                  </a:cubicBezTo>
                  <a:cubicBezTo>
                    <a:pt x="11124" y="3211"/>
                    <a:pt x="13249" y="3795"/>
                    <a:pt x="14665" y="4086"/>
                  </a:cubicBezTo>
                  <a:cubicBezTo>
                    <a:pt x="16082" y="4378"/>
                    <a:pt x="16790" y="4086"/>
                    <a:pt x="17852" y="3795"/>
                  </a:cubicBezTo>
                  <a:cubicBezTo>
                    <a:pt x="18560" y="3211"/>
                    <a:pt x="20331" y="2043"/>
                    <a:pt x="20685" y="1751"/>
                  </a:cubicBezTo>
                  <a:cubicBezTo>
                    <a:pt x="21039" y="1168"/>
                    <a:pt x="21393" y="0"/>
                    <a:pt x="20685" y="0"/>
                  </a:cubicBezTo>
                  <a:cubicBezTo>
                    <a:pt x="19623" y="0"/>
                    <a:pt x="18914" y="1459"/>
                    <a:pt x="18206" y="2043"/>
                  </a:cubicBezTo>
                  <a:cubicBezTo>
                    <a:pt x="17498" y="2627"/>
                    <a:pt x="14665" y="1751"/>
                    <a:pt x="13249" y="1751"/>
                  </a:cubicBezTo>
                  <a:cubicBezTo>
                    <a:pt x="11832" y="1751"/>
                    <a:pt x="10062" y="1751"/>
                    <a:pt x="7937" y="1168"/>
                  </a:cubicBezTo>
                  <a:cubicBezTo>
                    <a:pt x="5813" y="584"/>
                    <a:pt x="5813" y="292"/>
                    <a:pt x="5459" y="1168"/>
                  </a:cubicBezTo>
                  <a:cubicBezTo>
                    <a:pt x="4750" y="2043"/>
                    <a:pt x="4750" y="1751"/>
                    <a:pt x="3688" y="2627"/>
                  </a:cubicBezTo>
                  <a:cubicBezTo>
                    <a:pt x="2626" y="3211"/>
                    <a:pt x="2626" y="5838"/>
                    <a:pt x="1563" y="6422"/>
                  </a:cubicBezTo>
                  <a:cubicBezTo>
                    <a:pt x="501" y="7005"/>
                    <a:pt x="1209" y="7881"/>
                    <a:pt x="501" y="8465"/>
                  </a:cubicBezTo>
                  <a:cubicBezTo>
                    <a:pt x="-207" y="9049"/>
                    <a:pt x="855" y="10216"/>
                    <a:pt x="501" y="11676"/>
                  </a:cubicBezTo>
                  <a:cubicBezTo>
                    <a:pt x="147" y="13135"/>
                    <a:pt x="-207" y="12843"/>
                    <a:pt x="147" y="14303"/>
                  </a:cubicBezTo>
                  <a:cubicBezTo>
                    <a:pt x="501" y="16054"/>
                    <a:pt x="1918" y="15470"/>
                    <a:pt x="3334" y="16054"/>
                  </a:cubicBezTo>
                  <a:cubicBezTo>
                    <a:pt x="4396" y="16346"/>
                    <a:pt x="4750" y="18389"/>
                    <a:pt x="4042" y="19557"/>
                  </a:cubicBezTo>
                  <a:cubicBezTo>
                    <a:pt x="3334" y="21016"/>
                    <a:pt x="3334" y="21016"/>
                    <a:pt x="4396" y="21308"/>
                  </a:cubicBezTo>
                  <a:cubicBezTo>
                    <a:pt x="5104" y="21600"/>
                    <a:pt x="7229" y="21308"/>
                    <a:pt x="7583" y="21016"/>
                  </a:cubicBezTo>
                  <a:cubicBezTo>
                    <a:pt x="7937" y="21016"/>
                    <a:pt x="6521" y="16638"/>
                    <a:pt x="6521" y="16054"/>
                  </a:cubicBezTo>
                  <a:cubicBezTo>
                    <a:pt x="6167" y="15470"/>
                    <a:pt x="6521" y="13427"/>
                    <a:pt x="6875" y="13135"/>
                  </a:cubicBezTo>
                  <a:cubicBezTo>
                    <a:pt x="6875" y="13135"/>
                    <a:pt x="10062" y="12843"/>
                    <a:pt x="9354" y="13135"/>
                  </a:cubicBezTo>
                  <a:cubicBezTo>
                    <a:pt x="9000" y="13719"/>
                    <a:pt x="8291" y="14886"/>
                    <a:pt x="9354" y="15470"/>
                  </a:cubicBezTo>
                  <a:cubicBezTo>
                    <a:pt x="10770" y="16346"/>
                    <a:pt x="10770" y="17514"/>
                    <a:pt x="11124" y="18097"/>
                  </a:cubicBezTo>
                  <a:cubicBezTo>
                    <a:pt x="11478" y="18389"/>
                    <a:pt x="11832" y="19265"/>
                    <a:pt x="12541" y="19265"/>
                  </a:cubicBezTo>
                  <a:cubicBezTo>
                    <a:pt x="13249" y="19557"/>
                    <a:pt x="13957" y="18973"/>
                    <a:pt x="13957" y="18681"/>
                  </a:cubicBezTo>
                  <a:cubicBezTo>
                    <a:pt x="13957" y="18389"/>
                    <a:pt x="15019" y="18097"/>
                    <a:pt x="15373" y="17805"/>
                  </a:cubicBezTo>
                  <a:cubicBezTo>
                    <a:pt x="16082" y="17805"/>
                    <a:pt x="15019" y="16638"/>
                    <a:pt x="13603" y="15762"/>
                  </a:cubicBezTo>
                  <a:cubicBezTo>
                    <a:pt x="12541" y="14886"/>
                    <a:pt x="13603" y="14303"/>
                    <a:pt x="13957" y="14011"/>
                  </a:cubicBezTo>
                  <a:cubicBezTo>
                    <a:pt x="14311" y="13719"/>
                    <a:pt x="14665" y="12259"/>
                    <a:pt x="12541" y="12259"/>
                  </a:cubicBezTo>
                  <a:cubicBezTo>
                    <a:pt x="10416" y="11968"/>
                    <a:pt x="10770" y="11092"/>
                    <a:pt x="10416" y="10508"/>
                  </a:cubicBezTo>
                  <a:cubicBezTo>
                    <a:pt x="10416" y="10216"/>
                    <a:pt x="11478" y="8465"/>
                    <a:pt x="11832" y="8173"/>
                  </a:cubicBezTo>
                  <a:cubicBezTo>
                    <a:pt x="12186" y="7589"/>
                    <a:pt x="13603" y="7297"/>
                    <a:pt x="14311" y="7005"/>
                  </a:cubicBezTo>
                  <a:cubicBezTo>
                    <a:pt x="15373" y="6422"/>
                    <a:pt x="15373" y="5838"/>
                    <a:pt x="13249" y="6130"/>
                  </a:cubicBezTo>
                  <a:cubicBezTo>
                    <a:pt x="11478" y="6130"/>
                    <a:pt x="9000" y="6714"/>
                    <a:pt x="8645" y="7589"/>
                  </a:cubicBezTo>
                  <a:cubicBezTo>
                    <a:pt x="8291" y="8465"/>
                    <a:pt x="6875" y="8465"/>
                    <a:pt x="5459" y="8465"/>
                  </a:cubicBezTo>
                  <a:cubicBezTo>
                    <a:pt x="4396" y="8465"/>
                    <a:pt x="3334" y="6714"/>
                    <a:pt x="3688" y="6130"/>
                  </a:cubicBezTo>
                  <a:cubicBezTo>
                    <a:pt x="4042" y="5838"/>
                    <a:pt x="4750" y="4670"/>
                    <a:pt x="4396" y="408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5" name="Freeform 30"/>
            <p:cNvSpPr/>
            <p:nvPr/>
          </p:nvSpPr>
          <p:spPr>
            <a:xfrm>
              <a:off x="5477771" y="1863534"/>
              <a:ext cx="208316" cy="218445"/>
            </a:xfrm>
            <a:custGeom>
              <a:avLst/>
              <a:gdLst/>
              <a:ahLst/>
              <a:cxnLst>
                <a:cxn ang="0">
                  <a:pos x="wd2" y="hd2"/>
                </a:cxn>
                <a:cxn ang="5400000">
                  <a:pos x="wd2" y="hd2"/>
                </a:cxn>
                <a:cxn ang="10800000">
                  <a:pos x="wd2" y="hd2"/>
                </a:cxn>
                <a:cxn ang="16200000">
                  <a:pos x="wd2" y="hd2"/>
                </a:cxn>
              </a:cxnLst>
              <a:rect l="0" t="0" r="r" b="b"/>
              <a:pathLst>
                <a:path w="21132" h="21435" extrusionOk="0">
                  <a:moveTo>
                    <a:pt x="1450" y="15429"/>
                  </a:moveTo>
                  <a:cubicBezTo>
                    <a:pt x="2050" y="15429"/>
                    <a:pt x="2050" y="15247"/>
                    <a:pt x="2050" y="15792"/>
                  </a:cubicBezTo>
                  <a:cubicBezTo>
                    <a:pt x="2250" y="16518"/>
                    <a:pt x="3250" y="18877"/>
                    <a:pt x="3450" y="19059"/>
                  </a:cubicBezTo>
                  <a:cubicBezTo>
                    <a:pt x="3650" y="19059"/>
                    <a:pt x="6450" y="19422"/>
                    <a:pt x="6450" y="19603"/>
                  </a:cubicBezTo>
                  <a:cubicBezTo>
                    <a:pt x="6650" y="19603"/>
                    <a:pt x="6250" y="19966"/>
                    <a:pt x="7050" y="19966"/>
                  </a:cubicBezTo>
                  <a:cubicBezTo>
                    <a:pt x="7650" y="20148"/>
                    <a:pt x="9250" y="20148"/>
                    <a:pt x="9450" y="19785"/>
                  </a:cubicBezTo>
                  <a:cubicBezTo>
                    <a:pt x="9450" y="19422"/>
                    <a:pt x="9250" y="19603"/>
                    <a:pt x="10450" y="19966"/>
                  </a:cubicBezTo>
                  <a:cubicBezTo>
                    <a:pt x="11450" y="20329"/>
                    <a:pt x="13250" y="20692"/>
                    <a:pt x="13250" y="21055"/>
                  </a:cubicBezTo>
                  <a:cubicBezTo>
                    <a:pt x="13450" y="21418"/>
                    <a:pt x="13650" y="21600"/>
                    <a:pt x="14650" y="21237"/>
                  </a:cubicBezTo>
                  <a:cubicBezTo>
                    <a:pt x="15650" y="20692"/>
                    <a:pt x="16650" y="20148"/>
                    <a:pt x="16650" y="19240"/>
                  </a:cubicBezTo>
                  <a:cubicBezTo>
                    <a:pt x="16650" y="18151"/>
                    <a:pt x="16250" y="17425"/>
                    <a:pt x="17050" y="16699"/>
                  </a:cubicBezTo>
                  <a:cubicBezTo>
                    <a:pt x="17650" y="16155"/>
                    <a:pt x="18650" y="14884"/>
                    <a:pt x="18850" y="13613"/>
                  </a:cubicBezTo>
                  <a:cubicBezTo>
                    <a:pt x="19250" y="12343"/>
                    <a:pt x="18850" y="11980"/>
                    <a:pt x="20050" y="11980"/>
                  </a:cubicBezTo>
                  <a:cubicBezTo>
                    <a:pt x="21050" y="11980"/>
                    <a:pt x="21450" y="11798"/>
                    <a:pt x="20850" y="11435"/>
                  </a:cubicBezTo>
                  <a:cubicBezTo>
                    <a:pt x="20050" y="10891"/>
                    <a:pt x="18050" y="10165"/>
                    <a:pt x="18450" y="9802"/>
                  </a:cubicBezTo>
                  <a:cubicBezTo>
                    <a:pt x="18850" y="9439"/>
                    <a:pt x="18850" y="9257"/>
                    <a:pt x="18650" y="8894"/>
                  </a:cubicBezTo>
                  <a:cubicBezTo>
                    <a:pt x="18250" y="8713"/>
                    <a:pt x="16050" y="6716"/>
                    <a:pt x="16250" y="6716"/>
                  </a:cubicBezTo>
                  <a:cubicBezTo>
                    <a:pt x="16450" y="6716"/>
                    <a:pt x="17650" y="6716"/>
                    <a:pt x="17450" y="6534"/>
                  </a:cubicBezTo>
                  <a:cubicBezTo>
                    <a:pt x="17450" y="6534"/>
                    <a:pt x="17250" y="6353"/>
                    <a:pt x="17250" y="6353"/>
                  </a:cubicBezTo>
                  <a:cubicBezTo>
                    <a:pt x="17250" y="6353"/>
                    <a:pt x="17250" y="6353"/>
                    <a:pt x="17250" y="6353"/>
                  </a:cubicBezTo>
                  <a:cubicBezTo>
                    <a:pt x="17050" y="6171"/>
                    <a:pt x="17050" y="6171"/>
                    <a:pt x="17050" y="6171"/>
                  </a:cubicBezTo>
                  <a:cubicBezTo>
                    <a:pt x="17050" y="6171"/>
                    <a:pt x="17050" y="6171"/>
                    <a:pt x="17050" y="6171"/>
                  </a:cubicBezTo>
                  <a:cubicBezTo>
                    <a:pt x="16850" y="5990"/>
                    <a:pt x="16850" y="5808"/>
                    <a:pt x="16850" y="5808"/>
                  </a:cubicBezTo>
                  <a:cubicBezTo>
                    <a:pt x="16850" y="5808"/>
                    <a:pt x="17050" y="5808"/>
                    <a:pt x="17050" y="5808"/>
                  </a:cubicBezTo>
                  <a:cubicBezTo>
                    <a:pt x="17450" y="5627"/>
                    <a:pt x="19250" y="5445"/>
                    <a:pt x="18850" y="5082"/>
                  </a:cubicBezTo>
                  <a:cubicBezTo>
                    <a:pt x="18250" y="4538"/>
                    <a:pt x="20650" y="3630"/>
                    <a:pt x="19650" y="3267"/>
                  </a:cubicBezTo>
                  <a:cubicBezTo>
                    <a:pt x="19050" y="3267"/>
                    <a:pt x="18050" y="2541"/>
                    <a:pt x="17050" y="2360"/>
                  </a:cubicBezTo>
                  <a:cubicBezTo>
                    <a:pt x="16250" y="2178"/>
                    <a:pt x="15450" y="1997"/>
                    <a:pt x="15650" y="1634"/>
                  </a:cubicBezTo>
                  <a:cubicBezTo>
                    <a:pt x="15650" y="1452"/>
                    <a:pt x="15650" y="908"/>
                    <a:pt x="15050" y="545"/>
                  </a:cubicBezTo>
                  <a:cubicBezTo>
                    <a:pt x="14650" y="182"/>
                    <a:pt x="13850" y="0"/>
                    <a:pt x="13650" y="0"/>
                  </a:cubicBezTo>
                  <a:cubicBezTo>
                    <a:pt x="13250" y="182"/>
                    <a:pt x="12250" y="2541"/>
                    <a:pt x="12050" y="2541"/>
                  </a:cubicBezTo>
                  <a:cubicBezTo>
                    <a:pt x="11850" y="2541"/>
                    <a:pt x="11450" y="3267"/>
                    <a:pt x="11650" y="3449"/>
                  </a:cubicBezTo>
                  <a:cubicBezTo>
                    <a:pt x="11650" y="3630"/>
                    <a:pt x="11450" y="4175"/>
                    <a:pt x="11250" y="4175"/>
                  </a:cubicBezTo>
                  <a:cubicBezTo>
                    <a:pt x="11050" y="4175"/>
                    <a:pt x="11050" y="4175"/>
                    <a:pt x="11050" y="4175"/>
                  </a:cubicBezTo>
                  <a:cubicBezTo>
                    <a:pt x="11050" y="3993"/>
                    <a:pt x="10850" y="3993"/>
                    <a:pt x="10850" y="3993"/>
                  </a:cubicBezTo>
                  <a:cubicBezTo>
                    <a:pt x="10850" y="3993"/>
                    <a:pt x="10650" y="3993"/>
                    <a:pt x="10650" y="3993"/>
                  </a:cubicBezTo>
                  <a:cubicBezTo>
                    <a:pt x="10650" y="3993"/>
                    <a:pt x="10650" y="3993"/>
                    <a:pt x="10650" y="3993"/>
                  </a:cubicBezTo>
                  <a:cubicBezTo>
                    <a:pt x="10450" y="3993"/>
                    <a:pt x="10450" y="3993"/>
                    <a:pt x="10450" y="3993"/>
                  </a:cubicBezTo>
                  <a:cubicBezTo>
                    <a:pt x="10450" y="3993"/>
                    <a:pt x="10250" y="3993"/>
                    <a:pt x="10250" y="3993"/>
                  </a:cubicBezTo>
                  <a:cubicBezTo>
                    <a:pt x="10050" y="4175"/>
                    <a:pt x="9450" y="4901"/>
                    <a:pt x="9050" y="4901"/>
                  </a:cubicBezTo>
                  <a:cubicBezTo>
                    <a:pt x="8650" y="4901"/>
                    <a:pt x="9450" y="5627"/>
                    <a:pt x="9050" y="5627"/>
                  </a:cubicBezTo>
                  <a:cubicBezTo>
                    <a:pt x="9050" y="5808"/>
                    <a:pt x="9050" y="5808"/>
                    <a:pt x="9050" y="5808"/>
                  </a:cubicBezTo>
                  <a:cubicBezTo>
                    <a:pt x="9050" y="5808"/>
                    <a:pt x="9050" y="5808"/>
                    <a:pt x="9050" y="5808"/>
                  </a:cubicBezTo>
                  <a:cubicBezTo>
                    <a:pt x="8850" y="5808"/>
                    <a:pt x="8650" y="6171"/>
                    <a:pt x="8250" y="6534"/>
                  </a:cubicBezTo>
                  <a:cubicBezTo>
                    <a:pt x="8250" y="6534"/>
                    <a:pt x="8250" y="6534"/>
                    <a:pt x="8250" y="6534"/>
                  </a:cubicBezTo>
                  <a:cubicBezTo>
                    <a:pt x="8250" y="6534"/>
                    <a:pt x="8050" y="6534"/>
                    <a:pt x="8050" y="6716"/>
                  </a:cubicBezTo>
                  <a:cubicBezTo>
                    <a:pt x="8050" y="6716"/>
                    <a:pt x="8050" y="6716"/>
                    <a:pt x="8050" y="6716"/>
                  </a:cubicBezTo>
                  <a:cubicBezTo>
                    <a:pt x="7850" y="6897"/>
                    <a:pt x="7850" y="6897"/>
                    <a:pt x="7850" y="6897"/>
                  </a:cubicBezTo>
                  <a:cubicBezTo>
                    <a:pt x="7850" y="6897"/>
                    <a:pt x="7850" y="6897"/>
                    <a:pt x="7650" y="6897"/>
                  </a:cubicBezTo>
                  <a:cubicBezTo>
                    <a:pt x="7650" y="7079"/>
                    <a:pt x="7650" y="7079"/>
                    <a:pt x="7650" y="7079"/>
                  </a:cubicBezTo>
                  <a:cubicBezTo>
                    <a:pt x="7650" y="7079"/>
                    <a:pt x="7450" y="7079"/>
                    <a:pt x="7450" y="7079"/>
                  </a:cubicBezTo>
                  <a:cubicBezTo>
                    <a:pt x="7450" y="7079"/>
                    <a:pt x="7450" y="7079"/>
                    <a:pt x="7450" y="7079"/>
                  </a:cubicBezTo>
                  <a:cubicBezTo>
                    <a:pt x="7050" y="7079"/>
                    <a:pt x="7450" y="7805"/>
                    <a:pt x="7250" y="7987"/>
                  </a:cubicBezTo>
                  <a:cubicBezTo>
                    <a:pt x="6850" y="7987"/>
                    <a:pt x="4850" y="8168"/>
                    <a:pt x="4450" y="8168"/>
                  </a:cubicBezTo>
                  <a:cubicBezTo>
                    <a:pt x="4050" y="8168"/>
                    <a:pt x="3850" y="10709"/>
                    <a:pt x="3650" y="10709"/>
                  </a:cubicBezTo>
                  <a:cubicBezTo>
                    <a:pt x="3450" y="10709"/>
                    <a:pt x="2250" y="10891"/>
                    <a:pt x="1850" y="10709"/>
                  </a:cubicBezTo>
                  <a:cubicBezTo>
                    <a:pt x="1850" y="10709"/>
                    <a:pt x="1850" y="10709"/>
                    <a:pt x="1650" y="10709"/>
                  </a:cubicBezTo>
                  <a:cubicBezTo>
                    <a:pt x="1650" y="10528"/>
                    <a:pt x="1450" y="10528"/>
                    <a:pt x="1050" y="10346"/>
                  </a:cubicBezTo>
                  <a:cubicBezTo>
                    <a:pt x="1050" y="10346"/>
                    <a:pt x="1050" y="10346"/>
                    <a:pt x="1050" y="10346"/>
                  </a:cubicBezTo>
                  <a:cubicBezTo>
                    <a:pt x="1050" y="10165"/>
                    <a:pt x="850" y="10165"/>
                    <a:pt x="850" y="10165"/>
                  </a:cubicBezTo>
                  <a:cubicBezTo>
                    <a:pt x="850" y="10165"/>
                    <a:pt x="650" y="10165"/>
                    <a:pt x="650" y="9983"/>
                  </a:cubicBezTo>
                  <a:cubicBezTo>
                    <a:pt x="650" y="9983"/>
                    <a:pt x="450" y="9983"/>
                    <a:pt x="250" y="9983"/>
                  </a:cubicBezTo>
                  <a:cubicBezTo>
                    <a:pt x="-150" y="9983"/>
                    <a:pt x="50" y="11980"/>
                    <a:pt x="50" y="12524"/>
                  </a:cubicBezTo>
                  <a:cubicBezTo>
                    <a:pt x="250" y="12887"/>
                    <a:pt x="850" y="15429"/>
                    <a:pt x="1450" y="154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6" name="Freeform 31"/>
            <p:cNvSpPr/>
            <p:nvPr/>
          </p:nvSpPr>
          <p:spPr>
            <a:xfrm>
              <a:off x="5397955" y="1602799"/>
              <a:ext cx="42515" cy="37997"/>
            </a:xfrm>
            <a:custGeom>
              <a:avLst/>
              <a:gdLst/>
              <a:ahLst/>
              <a:cxnLst>
                <a:cxn ang="0">
                  <a:pos x="wd2" y="hd2"/>
                </a:cxn>
                <a:cxn ang="5400000">
                  <a:pos x="wd2" y="hd2"/>
                </a:cxn>
                <a:cxn ang="10800000">
                  <a:pos x="wd2" y="hd2"/>
                </a:cxn>
                <a:cxn ang="16200000">
                  <a:pos x="wd2" y="hd2"/>
                </a:cxn>
              </a:cxnLst>
              <a:rect l="0" t="0" r="r" b="b"/>
              <a:pathLst>
                <a:path w="19630" h="18770" extrusionOk="0">
                  <a:moveTo>
                    <a:pt x="18730" y="8597"/>
                  </a:moveTo>
                  <a:cubicBezTo>
                    <a:pt x="19630" y="7658"/>
                    <a:pt x="20530" y="3902"/>
                    <a:pt x="17830" y="1084"/>
                  </a:cubicBezTo>
                  <a:cubicBezTo>
                    <a:pt x="15130" y="-794"/>
                    <a:pt x="14230" y="145"/>
                    <a:pt x="10630" y="1084"/>
                  </a:cubicBezTo>
                  <a:cubicBezTo>
                    <a:pt x="7030" y="2023"/>
                    <a:pt x="4330" y="4841"/>
                    <a:pt x="1630" y="6719"/>
                  </a:cubicBezTo>
                  <a:cubicBezTo>
                    <a:pt x="-1070" y="8597"/>
                    <a:pt x="-170" y="17049"/>
                    <a:pt x="2530" y="17989"/>
                  </a:cubicBezTo>
                  <a:cubicBezTo>
                    <a:pt x="9730" y="20806"/>
                    <a:pt x="16030" y="15171"/>
                    <a:pt x="16930" y="14232"/>
                  </a:cubicBezTo>
                  <a:cubicBezTo>
                    <a:pt x="17830" y="13293"/>
                    <a:pt x="17830" y="9536"/>
                    <a:pt x="18730" y="859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7" name="Freeform 32"/>
            <p:cNvSpPr/>
            <p:nvPr/>
          </p:nvSpPr>
          <p:spPr>
            <a:xfrm>
              <a:off x="5613227" y="1500320"/>
              <a:ext cx="32857" cy="68958"/>
            </a:xfrm>
            <a:custGeom>
              <a:avLst/>
              <a:gdLst/>
              <a:ahLst/>
              <a:cxnLst>
                <a:cxn ang="0">
                  <a:pos x="wd2" y="hd2"/>
                </a:cxn>
                <a:cxn ang="5400000">
                  <a:pos x="wd2" y="hd2"/>
                </a:cxn>
                <a:cxn ang="10800000">
                  <a:pos x="wd2" y="hd2"/>
                </a:cxn>
                <a:cxn ang="16200000">
                  <a:pos x="wd2" y="hd2"/>
                </a:cxn>
              </a:cxnLst>
              <a:rect l="0" t="0" r="r" b="b"/>
              <a:pathLst>
                <a:path w="19998" h="20162" extrusionOk="0">
                  <a:moveTo>
                    <a:pt x="13527" y="17976"/>
                  </a:moveTo>
                  <a:cubicBezTo>
                    <a:pt x="14727" y="15816"/>
                    <a:pt x="15927" y="11496"/>
                    <a:pt x="17127" y="10416"/>
                  </a:cubicBezTo>
                  <a:cubicBezTo>
                    <a:pt x="19527" y="9876"/>
                    <a:pt x="20727" y="5556"/>
                    <a:pt x="19527" y="3936"/>
                  </a:cubicBezTo>
                  <a:cubicBezTo>
                    <a:pt x="17127" y="2856"/>
                    <a:pt x="15927" y="1236"/>
                    <a:pt x="14727" y="156"/>
                  </a:cubicBezTo>
                  <a:cubicBezTo>
                    <a:pt x="12327" y="-924"/>
                    <a:pt x="2727" y="3936"/>
                    <a:pt x="2727" y="4476"/>
                  </a:cubicBezTo>
                  <a:cubicBezTo>
                    <a:pt x="1527" y="5556"/>
                    <a:pt x="-873" y="10416"/>
                    <a:pt x="327" y="12036"/>
                  </a:cubicBezTo>
                  <a:cubicBezTo>
                    <a:pt x="1527" y="13656"/>
                    <a:pt x="6327" y="17436"/>
                    <a:pt x="9927" y="19056"/>
                  </a:cubicBezTo>
                  <a:cubicBezTo>
                    <a:pt x="12327" y="20676"/>
                    <a:pt x="12327" y="20676"/>
                    <a:pt x="13527" y="1797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8" name="Freeform 33"/>
            <p:cNvSpPr/>
            <p:nvPr/>
          </p:nvSpPr>
          <p:spPr>
            <a:xfrm>
              <a:off x="5759263" y="1327415"/>
              <a:ext cx="50844" cy="59682"/>
            </a:xfrm>
            <a:custGeom>
              <a:avLst/>
              <a:gdLst/>
              <a:ahLst/>
              <a:cxnLst>
                <a:cxn ang="0">
                  <a:pos x="wd2" y="hd2"/>
                </a:cxn>
                <a:cxn ang="5400000">
                  <a:pos x="wd2" y="hd2"/>
                </a:cxn>
                <a:cxn ang="10800000">
                  <a:pos x="wd2" y="hd2"/>
                </a:cxn>
                <a:cxn ang="16200000">
                  <a:pos x="wd2" y="hd2"/>
                </a:cxn>
              </a:cxnLst>
              <a:rect l="0" t="0" r="r" b="b"/>
              <a:pathLst>
                <a:path w="20631" h="21375" extrusionOk="0">
                  <a:moveTo>
                    <a:pt x="5325" y="1084"/>
                  </a:moveTo>
                  <a:cubicBezTo>
                    <a:pt x="4525" y="2393"/>
                    <a:pt x="2125" y="3048"/>
                    <a:pt x="1325" y="3702"/>
                  </a:cubicBezTo>
                  <a:cubicBezTo>
                    <a:pt x="-275" y="4357"/>
                    <a:pt x="-275" y="6320"/>
                    <a:pt x="525" y="6975"/>
                  </a:cubicBezTo>
                  <a:cubicBezTo>
                    <a:pt x="525" y="7630"/>
                    <a:pt x="4525" y="10248"/>
                    <a:pt x="5325" y="10248"/>
                  </a:cubicBezTo>
                  <a:cubicBezTo>
                    <a:pt x="6125" y="10248"/>
                    <a:pt x="4525" y="6320"/>
                    <a:pt x="5325" y="6320"/>
                  </a:cubicBezTo>
                  <a:cubicBezTo>
                    <a:pt x="6125" y="5666"/>
                    <a:pt x="6925" y="7630"/>
                    <a:pt x="8525" y="8284"/>
                  </a:cubicBezTo>
                  <a:cubicBezTo>
                    <a:pt x="10125" y="9593"/>
                    <a:pt x="8525" y="12211"/>
                    <a:pt x="7725" y="13520"/>
                  </a:cubicBezTo>
                  <a:cubicBezTo>
                    <a:pt x="6925" y="14175"/>
                    <a:pt x="7725" y="15484"/>
                    <a:pt x="7725" y="16793"/>
                  </a:cubicBezTo>
                  <a:cubicBezTo>
                    <a:pt x="8525" y="18102"/>
                    <a:pt x="10125" y="20720"/>
                    <a:pt x="11725" y="20720"/>
                  </a:cubicBezTo>
                  <a:cubicBezTo>
                    <a:pt x="12525" y="21375"/>
                    <a:pt x="11725" y="18757"/>
                    <a:pt x="12525" y="18102"/>
                  </a:cubicBezTo>
                  <a:cubicBezTo>
                    <a:pt x="13325" y="18102"/>
                    <a:pt x="14125" y="21375"/>
                    <a:pt x="15725" y="21375"/>
                  </a:cubicBezTo>
                  <a:cubicBezTo>
                    <a:pt x="16525" y="21375"/>
                    <a:pt x="17325" y="19411"/>
                    <a:pt x="18925" y="18757"/>
                  </a:cubicBezTo>
                  <a:cubicBezTo>
                    <a:pt x="19725" y="18102"/>
                    <a:pt x="18925" y="15484"/>
                    <a:pt x="18925" y="14175"/>
                  </a:cubicBezTo>
                  <a:cubicBezTo>
                    <a:pt x="18125" y="12211"/>
                    <a:pt x="19725" y="8939"/>
                    <a:pt x="20525" y="7630"/>
                  </a:cubicBezTo>
                  <a:cubicBezTo>
                    <a:pt x="21325" y="6320"/>
                    <a:pt x="17325" y="5011"/>
                    <a:pt x="16525" y="3048"/>
                  </a:cubicBezTo>
                  <a:cubicBezTo>
                    <a:pt x="16525" y="1739"/>
                    <a:pt x="15725" y="430"/>
                    <a:pt x="14125" y="1084"/>
                  </a:cubicBezTo>
                  <a:cubicBezTo>
                    <a:pt x="12525" y="1739"/>
                    <a:pt x="10925" y="1739"/>
                    <a:pt x="9325" y="430"/>
                  </a:cubicBezTo>
                  <a:cubicBezTo>
                    <a:pt x="7725" y="-225"/>
                    <a:pt x="6125" y="-225"/>
                    <a:pt x="5325" y="108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89" name="Freeform 34"/>
            <p:cNvSpPr/>
            <p:nvPr/>
          </p:nvSpPr>
          <p:spPr>
            <a:xfrm>
              <a:off x="5811818" y="1317741"/>
              <a:ext cx="47352" cy="37541"/>
            </a:xfrm>
            <a:custGeom>
              <a:avLst/>
              <a:gdLst/>
              <a:ahLst/>
              <a:cxnLst>
                <a:cxn ang="0">
                  <a:pos x="wd2" y="hd2"/>
                </a:cxn>
                <a:cxn ang="5400000">
                  <a:pos x="wd2" y="hd2"/>
                </a:cxn>
                <a:cxn ang="10800000">
                  <a:pos x="wd2" y="hd2"/>
                </a:cxn>
                <a:cxn ang="16200000">
                  <a:pos x="wd2" y="hd2"/>
                </a:cxn>
              </a:cxnLst>
              <a:rect l="0" t="0" r="r" b="b"/>
              <a:pathLst>
                <a:path w="20453" h="19919" extrusionOk="0">
                  <a:moveTo>
                    <a:pt x="11232" y="10800"/>
                  </a:moveTo>
                  <a:cubicBezTo>
                    <a:pt x="12096" y="8836"/>
                    <a:pt x="16416" y="10800"/>
                    <a:pt x="18144" y="10800"/>
                  </a:cubicBezTo>
                  <a:cubicBezTo>
                    <a:pt x="19008" y="10800"/>
                    <a:pt x="21600" y="3927"/>
                    <a:pt x="19872" y="2945"/>
                  </a:cubicBezTo>
                  <a:cubicBezTo>
                    <a:pt x="18144" y="1964"/>
                    <a:pt x="15552" y="0"/>
                    <a:pt x="13824" y="0"/>
                  </a:cubicBezTo>
                  <a:cubicBezTo>
                    <a:pt x="11232" y="982"/>
                    <a:pt x="12096" y="4909"/>
                    <a:pt x="9504" y="5891"/>
                  </a:cubicBezTo>
                  <a:cubicBezTo>
                    <a:pt x="6912" y="5891"/>
                    <a:pt x="5184" y="3927"/>
                    <a:pt x="4320" y="4909"/>
                  </a:cubicBezTo>
                  <a:cubicBezTo>
                    <a:pt x="2592" y="6873"/>
                    <a:pt x="864" y="10800"/>
                    <a:pt x="0" y="11782"/>
                  </a:cubicBezTo>
                  <a:cubicBezTo>
                    <a:pt x="0" y="12764"/>
                    <a:pt x="864" y="12764"/>
                    <a:pt x="2592" y="12764"/>
                  </a:cubicBezTo>
                  <a:cubicBezTo>
                    <a:pt x="4320" y="13745"/>
                    <a:pt x="4320" y="18655"/>
                    <a:pt x="6912" y="19636"/>
                  </a:cubicBezTo>
                  <a:cubicBezTo>
                    <a:pt x="9504" y="21600"/>
                    <a:pt x="10368" y="12764"/>
                    <a:pt x="11232" y="108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0" name="Freeform 35"/>
            <p:cNvSpPr/>
            <p:nvPr/>
          </p:nvSpPr>
          <p:spPr>
            <a:xfrm>
              <a:off x="5779370" y="1168478"/>
              <a:ext cx="191148" cy="167235"/>
            </a:xfrm>
            <a:custGeom>
              <a:avLst/>
              <a:gdLst/>
              <a:ahLst/>
              <a:cxnLst>
                <a:cxn ang="0">
                  <a:pos x="wd2" y="hd2"/>
                </a:cxn>
                <a:cxn ang="5400000">
                  <a:pos x="wd2" y="hd2"/>
                </a:cxn>
                <a:cxn ang="10800000">
                  <a:pos x="wd2" y="hd2"/>
                </a:cxn>
                <a:cxn ang="16200000">
                  <a:pos x="wd2" y="hd2"/>
                </a:cxn>
              </a:cxnLst>
              <a:rect l="0" t="0" r="r" b="b"/>
              <a:pathLst>
                <a:path w="20980" h="21391" extrusionOk="0">
                  <a:moveTo>
                    <a:pt x="9818" y="15965"/>
                  </a:moveTo>
                  <a:cubicBezTo>
                    <a:pt x="9386" y="15965"/>
                    <a:pt x="9386" y="15496"/>
                    <a:pt x="8954" y="15496"/>
                  </a:cubicBezTo>
                  <a:cubicBezTo>
                    <a:pt x="8738" y="15261"/>
                    <a:pt x="8738" y="15261"/>
                    <a:pt x="7658" y="15261"/>
                  </a:cubicBezTo>
                  <a:cubicBezTo>
                    <a:pt x="6794" y="15261"/>
                    <a:pt x="6794" y="15496"/>
                    <a:pt x="6362" y="15730"/>
                  </a:cubicBezTo>
                  <a:cubicBezTo>
                    <a:pt x="5930" y="15965"/>
                    <a:pt x="4202" y="15730"/>
                    <a:pt x="3770" y="15965"/>
                  </a:cubicBezTo>
                  <a:cubicBezTo>
                    <a:pt x="3122" y="16200"/>
                    <a:pt x="2690" y="17139"/>
                    <a:pt x="2258" y="17374"/>
                  </a:cubicBezTo>
                  <a:cubicBezTo>
                    <a:pt x="1826" y="17843"/>
                    <a:pt x="1610" y="18548"/>
                    <a:pt x="1178" y="18783"/>
                  </a:cubicBezTo>
                  <a:cubicBezTo>
                    <a:pt x="962" y="19017"/>
                    <a:pt x="314" y="18783"/>
                    <a:pt x="98" y="19487"/>
                  </a:cubicBezTo>
                  <a:cubicBezTo>
                    <a:pt x="-334" y="20191"/>
                    <a:pt x="746" y="19722"/>
                    <a:pt x="1610" y="19722"/>
                  </a:cubicBezTo>
                  <a:cubicBezTo>
                    <a:pt x="2258" y="19722"/>
                    <a:pt x="2474" y="19722"/>
                    <a:pt x="2690" y="19722"/>
                  </a:cubicBezTo>
                  <a:cubicBezTo>
                    <a:pt x="2690" y="19487"/>
                    <a:pt x="3338" y="19252"/>
                    <a:pt x="3554" y="19487"/>
                  </a:cubicBezTo>
                  <a:cubicBezTo>
                    <a:pt x="3986" y="19722"/>
                    <a:pt x="4634" y="19487"/>
                    <a:pt x="4850" y="19487"/>
                  </a:cubicBezTo>
                  <a:cubicBezTo>
                    <a:pt x="5066" y="19487"/>
                    <a:pt x="5066" y="18783"/>
                    <a:pt x="5498" y="18783"/>
                  </a:cubicBezTo>
                  <a:cubicBezTo>
                    <a:pt x="5930" y="19017"/>
                    <a:pt x="6362" y="18548"/>
                    <a:pt x="6578" y="18548"/>
                  </a:cubicBezTo>
                  <a:cubicBezTo>
                    <a:pt x="6794" y="18313"/>
                    <a:pt x="7658" y="18078"/>
                    <a:pt x="8090" y="18078"/>
                  </a:cubicBezTo>
                  <a:cubicBezTo>
                    <a:pt x="8306" y="18078"/>
                    <a:pt x="8954" y="18078"/>
                    <a:pt x="9602" y="18548"/>
                  </a:cubicBezTo>
                  <a:cubicBezTo>
                    <a:pt x="10034" y="18783"/>
                    <a:pt x="9602" y="19252"/>
                    <a:pt x="9386" y="19487"/>
                  </a:cubicBezTo>
                  <a:cubicBezTo>
                    <a:pt x="9170" y="19722"/>
                    <a:pt x="9386" y="20191"/>
                    <a:pt x="9818" y="20661"/>
                  </a:cubicBezTo>
                  <a:cubicBezTo>
                    <a:pt x="10250" y="21130"/>
                    <a:pt x="10466" y="21365"/>
                    <a:pt x="11114" y="21365"/>
                  </a:cubicBezTo>
                  <a:cubicBezTo>
                    <a:pt x="11762" y="21600"/>
                    <a:pt x="11978" y="20191"/>
                    <a:pt x="12410" y="19722"/>
                  </a:cubicBezTo>
                  <a:cubicBezTo>
                    <a:pt x="12626" y="19487"/>
                    <a:pt x="12842" y="19487"/>
                    <a:pt x="13058" y="19252"/>
                  </a:cubicBezTo>
                  <a:cubicBezTo>
                    <a:pt x="13274" y="19252"/>
                    <a:pt x="13058" y="18313"/>
                    <a:pt x="13274" y="18078"/>
                  </a:cubicBezTo>
                  <a:cubicBezTo>
                    <a:pt x="13274" y="18078"/>
                    <a:pt x="13706" y="18548"/>
                    <a:pt x="13922" y="18548"/>
                  </a:cubicBezTo>
                  <a:cubicBezTo>
                    <a:pt x="14138" y="18548"/>
                    <a:pt x="14786" y="18548"/>
                    <a:pt x="15218" y="18548"/>
                  </a:cubicBezTo>
                  <a:cubicBezTo>
                    <a:pt x="15434" y="18548"/>
                    <a:pt x="16298" y="18078"/>
                    <a:pt x="16514" y="17843"/>
                  </a:cubicBezTo>
                  <a:cubicBezTo>
                    <a:pt x="16730" y="17843"/>
                    <a:pt x="16730" y="17374"/>
                    <a:pt x="16946" y="17374"/>
                  </a:cubicBezTo>
                  <a:cubicBezTo>
                    <a:pt x="17162" y="17139"/>
                    <a:pt x="17378" y="18078"/>
                    <a:pt x="17810" y="18078"/>
                  </a:cubicBezTo>
                  <a:cubicBezTo>
                    <a:pt x="18026" y="18078"/>
                    <a:pt x="18026" y="16670"/>
                    <a:pt x="18026" y="16435"/>
                  </a:cubicBezTo>
                  <a:cubicBezTo>
                    <a:pt x="17810" y="15965"/>
                    <a:pt x="18242" y="16200"/>
                    <a:pt x="18458" y="16200"/>
                  </a:cubicBezTo>
                  <a:cubicBezTo>
                    <a:pt x="18890" y="15965"/>
                    <a:pt x="19106" y="15496"/>
                    <a:pt x="19106" y="15261"/>
                  </a:cubicBezTo>
                  <a:cubicBezTo>
                    <a:pt x="19322" y="15261"/>
                    <a:pt x="19538" y="15730"/>
                    <a:pt x="19322" y="15965"/>
                  </a:cubicBezTo>
                  <a:cubicBezTo>
                    <a:pt x="19322" y="16200"/>
                    <a:pt x="18890" y="16670"/>
                    <a:pt x="19106" y="17139"/>
                  </a:cubicBezTo>
                  <a:cubicBezTo>
                    <a:pt x="19106" y="17609"/>
                    <a:pt x="19754" y="17609"/>
                    <a:pt x="20186" y="17609"/>
                  </a:cubicBezTo>
                  <a:cubicBezTo>
                    <a:pt x="20618" y="17609"/>
                    <a:pt x="20186" y="16904"/>
                    <a:pt x="20402" y="16200"/>
                  </a:cubicBezTo>
                  <a:cubicBezTo>
                    <a:pt x="20618" y="15730"/>
                    <a:pt x="21266" y="15730"/>
                    <a:pt x="20834" y="15261"/>
                  </a:cubicBezTo>
                  <a:cubicBezTo>
                    <a:pt x="20186" y="14557"/>
                    <a:pt x="20402" y="13852"/>
                    <a:pt x="20402" y="13617"/>
                  </a:cubicBezTo>
                  <a:cubicBezTo>
                    <a:pt x="20618" y="13383"/>
                    <a:pt x="20402" y="11739"/>
                    <a:pt x="20402" y="11504"/>
                  </a:cubicBezTo>
                  <a:cubicBezTo>
                    <a:pt x="20618" y="11035"/>
                    <a:pt x="19970" y="9391"/>
                    <a:pt x="19754" y="8922"/>
                  </a:cubicBezTo>
                  <a:cubicBezTo>
                    <a:pt x="19754" y="8687"/>
                    <a:pt x="19754" y="8217"/>
                    <a:pt x="19970" y="7983"/>
                  </a:cubicBezTo>
                  <a:cubicBezTo>
                    <a:pt x="20402" y="7983"/>
                    <a:pt x="20402" y="8217"/>
                    <a:pt x="20618" y="8217"/>
                  </a:cubicBezTo>
                  <a:cubicBezTo>
                    <a:pt x="20834" y="7983"/>
                    <a:pt x="20618" y="7278"/>
                    <a:pt x="20618" y="6809"/>
                  </a:cubicBezTo>
                  <a:cubicBezTo>
                    <a:pt x="20618" y="6574"/>
                    <a:pt x="20834" y="5870"/>
                    <a:pt x="20834" y="5400"/>
                  </a:cubicBezTo>
                  <a:cubicBezTo>
                    <a:pt x="20834" y="5165"/>
                    <a:pt x="19970" y="2583"/>
                    <a:pt x="19538" y="2348"/>
                  </a:cubicBezTo>
                  <a:cubicBezTo>
                    <a:pt x="19322" y="2348"/>
                    <a:pt x="18674" y="704"/>
                    <a:pt x="18458" y="470"/>
                  </a:cubicBezTo>
                  <a:cubicBezTo>
                    <a:pt x="18458" y="235"/>
                    <a:pt x="18026" y="0"/>
                    <a:pt x="17594" y="0"/>
                  </a:cubicBezTo>
                  <a:cubicBezTo>
                    <a:pt x="17162" y="0"/>
                    <a:pt x="17378" y="470"/>
                    <a:pt x="17378" y="470"/>
                  </a:cubicBezTo>
                  <a:cubicBezTo>
                    <a:pt x="17378" y="704"/>
                    <a:pt x="17810" y="704"/>
                    <a:pt x="18026" y="704"/>
                  </a:cubicBezTo>
                  <a:cubicBezTo>
                    <a:pt x="18026" y="704"/>
                    <a:pt x="18026" y="1174"/>
                    <a:pt x="18242" y="1409"/>
                  </a:cubicBezTo>
                  <a:cubicBezTo>
                    <a:pt x="18242" y="1643"/>
                    <a:pt x="17810" y="1409"/>
                    <a:pt x="17594" y="1409"/>
                  </a:cubicBezTo>
                  <a:cubicBezTo>
                    <a:pt x="17162" y="1409"/>
                    <a:pt x="16946" y="1174"/>
                    <a:pt x="16946" y="939"/>
                  </a:cubicBezTo>
                  <a:cubicBezTo>
                    <a:pt x="16730" y="470"/>
                    <a:pt x="16730" y="235"/>
                    <a:pt x="16298" y="235"/>
                  </a:cubicBezTo>
                  <a:cubicBezTo>
                    <a:pt x="16082" y="470"/>
                    <a:pt x="16298" y="704"/>
                    <a:pt x="16298" y="1174"/>
                  </a:cubicBezTo>
                  <a:cubicBezTo>
                    <a:pt x="16298" y="1409"/>
                    <a:pt x="16082" y="1643"/>
                    <a:pt x="15866" y="1878"/>
                  </a:cubicBezTo>
                  <a:cubicBezTo>
                    <a:pt x="15866" y="2113"/>
                    <a:pt x="16082" y="2348"/>
                    <a:pt x="16514" y="3052"/>
                  </a:cubicBezTo>
                  <a:cubicBezTo>
                    <a:pt x="16730" y="3522"/>
                    <a:pt x="16514" y="3522"/>
                    <a:pt x="16298" y="3757"/>
                  </a:cubicBezTo>
                  <a:cubicBezTo>
                    <a:pt x="16082" y="4226"/>
                    <a:pt x="16514" y="4226"/>
                    <a:pt x="16946" y="4461"/>
                  </a:cubicBezTo>
                  <a:cubicBezTo>
                    <a:pt x="17378" y="4930"/>
                    <a:pt x="16946" y="6104"/>
                    <a:pt x="16946" y="6574"/>
                  </a:cubicBezTo>
                  <a:cubicBezTo>
                    <a:pt x="16730" y="7278"/>
                    <a:pt x="16514" y="8452"/>
                    <a:pt x="16298" y="9157"/>
                  </a:cubicBezTo>
                  <a:cubicBezTo>
                    <a:pt x="15866" y="9626"/>
                    <a:pt x="15218" y="10565"/>
                    <a:pt x="14570" y="10800"/>
                  </a:cubicBezTo>
                  <a:cubicBezTo>
                    <a:pt x="13922" y="11035"/>
                    <a:pt x="13274" y="11739"/>
                    <a:pt x="13058" y="12209"/>
                  </a:cubicBezTo>
                  <a:cubicBezTo>
                    <a:pt x="13058" y="12443"/>
                    <a:pt x="12626" y="12678"/>
                    <a:pt x="12194" y="12678"/>
                  </a:cubicBezTo>
                  <a:cubicBezTo>
                    <a:pt x="11762" y="12678"/>
                    <a:pt x="11546" y="12209"/>
                    <a:pt x="11762" y="11739"/>
                  </a:cubicBezTo>
                  <a:cubicBezTo>
                    <a:pt x="11978" y="11270"/>
                    <a:pt x="11978" y="10800"/>
                    <a:pt x="11762" y="10800"/>
                  </a:cubicBezTo>
                  <a:cubicBezTo>
                    <a:pt x="11546" y="10800"/>
                    <a:pt x="11114" y="11035"/>
                    <a:pt x="10898" y="11270"/>
                  </a:cubicBezTo>
                  <a:cubicBezTo>
                    <a:pt x="10898" y="11504"/>
                    <a:pt x="11114" y="12209"/>
                    <a:pt x="11114" y="12678"/>
                  </a:cubicBezTo>
                  <a:cubicBezTo>
                    <a:pt x="11114" y="13383"/>
                    <a:pt x="10466" y="13852"/>
                    <a:pt x="10250" y="14322"/>
                  </a:cubicBezTo>
                  <a:cubicBezTo>
                    <a:pt x="10034" y="14557"/>
                    <a:pt x="10682" y="15026"/>
                    <a:pt x="10682" y="15496"/>
                  </a:cubicBezTo>
                  <a:cubicBezTo>
                    <a:pt x="10466" y="15730"/>
                    <a:pt x="10034" y="15965"/>
                    <a:pt x="9818" y="1596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1" name="Freeform 36"/>
            <p:cNvSpPr/>
            <p:nvPr/>
          </p:nvSpPr>
          <p:spPr>
            <a:xfrm>
              <a:off x="5910217" y="1076580"/>
              <a:ext cx="108228" cy="90406"/>
            </a:xfrm>
            <a:custGeom>
              <a:avLst/>
              <a:gdLst/>
              <a:ahLst/>
              <a:cxnLst>
                <a:cxn ang="0">
                  <a:pos x="wd2" y="hd2"/>
                </a:cxn>
                <a:cxn ang="5400000">
                  <a:pos x="wd2" y="hd2"/>
                </a:cxn>
                <a:cxn ang="10800000">
                  <a:pos x="wd2" y="hd2"/>
                </a:cxn>
                <a:cxn ang="16200000">
                  <a:pos x="wd2" y="hd2"/>
                </a:cxn>
              </a:cxnLst>
              <a:rect l="0" t="0" r="r" b="b"/>
              <a:pathLst>
                <a:path w="21312" h="20890" extrusionOk="0">
                  <a:moveTo>
                    <a:pt x="4713" y="13027"/>
                  </a:moveTo>
                  <a:cubicBezTo>
                    <a:pt x="4320" y="13027"/>
                    <a:pt x="3142" y="12163"/>
                    <a:pt x="2356" y="12163"/>
                  </a:cubicBezTo>
                  <a:cubicBezTo>
                    <a:pt x="1178" y="12163"/>
                    <a:pt x="1964" y="13459"/>
                    <a:pt x="1571" y="13891"/>
                  </a:cubicBezTo>
                  <a:cubicBezTo>
                    <a:pt x="1178" y="14323"/>
                    <a:pt x="0" y="14755"/>
                    <a:pt x="0" y="15619"/>
                  </a:cubicBezTo>
                  <a:cubicBezTo>
                    <a:pt x="0" y="16483"/>
                    <a:pt x="785" y="17347"/>
                    <a:pt x="1571" y="18211"/>
                  </a:cubicBezTo>
                  <a:cubicBezTo>
                    <a:pt x="2356" y="19075"/>
                    <a:pt x="1571" y="18643"/>
                    <a:pt x="1178" y="19507"/>
                  </a:cubicBezTo>
                  <a:cubicBezTo>
                    <a:pt x="1178" y="19939"/>
                    <a:pt x="1964" y="20371"/>
                    <a:pt x="2356" y="20803"/>
                  </a:cubicBezTo>
                  <a:cubicBezTo>
                    <a:pt x="3142" y="21235"/>
                    <a:pt x="3535" y="19939"/>
                    <a:pt x="3927" y="19507"/>
                  </a:cubicBezTo>
                  <a:cubicBezTo>
                    <a:pt x="4320" y="19507"/>
                    <a:pt x="4713" y="18643"/>
                    <a:pt x="5498" y="18643"/>
                  </a:cubicBezTo>
                  <a:cubicBezTo>
                    <a:pt x="5891" y="18643"/>
                    <a:pt x="5498" y="17347"/>
                    <a:pt x="4320" y="17347"/>
                  </a:cubicBezTo>
                  <a:cubicBezTo>
                    <a:pt x="3535" y="17347"/>
                    <a:pt x="3142" y="17347"/>
                    <a:pt x="2356" y="16915"/>
                  </a:cubicBezTo>
                  <a:cubicBezTo>
                    <a:pt x="1571" y="16483"/>
                    <a:pt x="2356" y="15187"/>
                    <a:pt x="2749" y="14755"/>
                  </a:cubicBezTo>
                  <a:cubicBezTo>
                    <a:pt x="3142" y="14755"/>
                    <a:pt x="4320" y="16051"/>
                    <a:pt x="4320" y="16483"/>
                  </a:cubicBezTo>
                  <a:cubicBezTo>
                    <a:pt x="4713" y="16915"/>
                    <a:pt x="6284" y="15187"/>
                    <a:pt x="6284" y="15187"/>
                  </a:cubicBezTo>
                  <a:cubicBezTo>
                    <a:pt x="6676" y="14755"/>
                    <a:pt x="8247" y="16051"/>
                    <a:pt x="9033" y="16051"/>
                  </a:cubicBezTo>
                  <a:cubicBezTo>
                    <a:pt x="9818" y="15619"/>
                    <a:pt x="12567" y="17779"/>
                    <a:pt x="13353" y="18211"/>
                  </a:cubicBezTo>
                  <a:cubicBezTo>
                    <a:pt x="14138" y="18643"/>
                    <a:pt x="14138" y="17347"/>
                    <a:pt x="14138" y="16051"/>
                  </a:cubicBezTo>
                  <a:cubicBezTo>
                    <a:pt x="14531" y="14323"/>
                    <a:pt x="15316" y="13027"/>
                    <a:pt x="16887" y="12595"/>
                  </a:cubicBezTo>
                  <a:cubicBezTo>
                    <a:pt x="18065" y="11731"/>
                    <a:pt x="21207" y="11299"/>
                    <a:pt x="21207" y="10867"/>
                  </a:cubicBezTo>
                  <a:cubicBezTo>
                    <a:pt x="21600" y="10435"/>
                    <a:pt x="20815" y="10867"/>
                    <a:pt x="20029" y="10867"/>
                  </a:cubicBezTo>
                  <a:cubicBezTo>
                    <a:pt x="19244" y="10867"/>
                    <a:pt x="19244" y="9139"/>
                    <a:pt x="18851" y="8707"/>
                  </a:cubicBezTo>
                  <a:cubicBezTo>
                    <a:pt x="18458" y="8275"/>
                    <a:pt x="18458" y="6979"/>
                    <a:pt x="18065" y="6547"/>
                  </a:cubicBezTo>
                  <a:cubicBezTo>
                    <a:pt x="18065" y="6115"/>
                    <a:pt x="16495" y="7411"/>
                    <a:pt x="15709" y="7411"/>
                  </a:cubicBezTo>
                  <a:cubicBezTo>
                    <a:pt x="15316" y="7411"/>
                    <a:pt x="15316" y="6547"/>
                    <a:pt x="14924" y="6115"/>
                  </a:cubicBezTo>
                  <a:cubicBezTo>
                    <a:pt x="14531" y="5251"/>
                    <a:pt x="13745" y="6115"/>
                    <a:pt x="12960" y="6547"/>
                  </a:cubicBezTo>
                  <a:cubicBezTo>
                    <a:pt x="12175" y="6547"/>
                    <a:pt x="10211" y="4819"/>
                    <a:pt x="9033" y="3955"/>
                  </a:cubicBezTo>
                  <a:cubicBezTo>
                    <a:pt x="7855" y="3091"/>
                    <a:pt x="5891" y="931"/>
                    <a:pt x="5498" y="499"/>
                  </a:cubicBezTo>
                  <a:cubicBezTo>
                    <a:pt x="4713" y="-365"/>
                    <a:pt x="4713" y="67"/>
                    <a:pt x="4320" y="499"/>
                  </a:cubicBezTo>
                  <a:cubicBezTo>
                    <a:pt x="3927" y="931"/>
                    <a:pt x="3927" y="1795"/>
                    <a:pt x="4320" y="2659"/>
                  </a:cubicBezTo>
                  <a:cubicBezTo>
                    <a:pt x="5105" y="3091"/>
                    <a:pt x="5498" y="6979"/>
                    <a:pt x="5498" y="7411"/>
                  </a:cubicBezTo>
                  <a:cubicBezTo>
                    <a:pt x="5105" y="7843"/>
                    <a:pt x="4713" y="9571"/>
                    <a:pt x="5498" y="10435"/>
                  </a:cubicBezTo>
                  <a:cubicBezTo>
                    <a:pt x="5891" y="11299"/>
                    <a:pt x="5105" y="12595"/>
                    <a:pt x="4713" y="1302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2" name="Freeform 37"/>
            <p:cNvSpPr/>
            <p:nvPr/>
          </p:nvSpPr>
          <p:spPr>
            <a:xfrm>
              <a:off x="5865027" y="853366"/>
              <a:ext cx="97203" cy="207926"/>
            </a:xfrm>
            <a:custGeom>
              <a:avLst/>
              <a:gdLst/>
              <a:ahLst/>
              <a:cxnLst>
                <a:cxn ang="0">
                  <a:pos x="wd2" y="hd2"/>
                </a:cxn>
                <a:cxn ang="5400000">
                  <a:pos x="wd2" y="hd2"/>
                </a:cxn>
                <a:cxn ang="10800000">
                  <a:pos x="wd2" y="hd2"/>
                </a:cxn>
                <a:cxn ang="16200000">
                  <a:pos x="wd2" y="hd2"/>
                </a:cxn>
              </a:cxnLst>
              <a:rect l="0" t="0" r="r" b="b"/>
              <a:pathLst>
                <a:path w="20337" h="21430" extrusionOk="0">
                  <a:moveTo>
                    <a:pt x="3813" y="5543"/>
                  </a:moveTo>
                  <a:cubicBezTo>
                    <a:pt x="4628" y="6308"/>
                    <a:pt x="5443" y="8028"/>
                    <a:pt x="6258" y="8219"/>
                  </a:cubicBezTo>
                  <a:cubicBezTo>
                    <a:pt x="6666" y="8411"/>
                    <a:pt x="7481" y="9558"/>
                    <a:pt x="7481" y="9940"/>
                  </a:cubicBezTo>
                  <a:cubicBezTo>
                    <a:pt x="7481" y="10131"/>
                    <a:pt x="7481" y="10704"/>
                    <a:pt x="7888" y="11469"/>
                  </a:cubicBezTo>
                  <a:cubicBezTo>
                    <a:pt x="7888" y="11469"/>
                    <a:pt x="7888" y="11660"/>
                    <a:pt x="7888" y="11660"/>
                  </a:cubicBezTo>
                  <a:cubicBezTo>
                    <a:pt x="8296" y="12425"/>
                    <a:pt x="8296" y="13189"/>
                    <a:pt x="8296" y="13381"/>
                  </a:cubicBezTo>
                  <a:cubicBezTo>
                    <a:pt x="8296" y="13954"/>
                    <a:pt x="10741" y="16439"/>
                    <a:pt x="11149" y="16821"/>
                  </a:cubicBezTo>
                  <a:cubicBezTo>
                    <a:pt x="11556" y="17204"/>
                    <a:pt x="11964" y="21218"/>
                    <a:pt x="13187" y="21409"/>
                  </a:cubicBezTo>
                  <a:cubicBezTo>
                    <a:pt x="14817" y="21600"/>
                    <a:pt x="14409" y="20453"/>
                    <a:pt x="14817" y="20262"/>
                  </a:cubicBezTo>
                  <a:cubicBezTo>
                    <a:pt x="15224" y="20071"/>
                    <a:pt x="17262" y="21027"/>
                    <a:pt x="18892" y="21218"/>
                  </a:cubicBezTo>
                  <a:cubicBezTo>
                    <a:pt x="20930" y="21600"/>
                    <a:pt x="16855" y="19306"/>
                    <a:pt x="16855" y="19115"/>
                  </a:cubicBezTo>
                  <a:cubicBezTo>
                    <a:pt x="16855" y="18733"/>
                    <a:pt x="14817" y="17777"/>
                    <a:pt x="14002" y="17204"/>
                  </a:cubicBezTo>
                  <a:cubicBezTo>
                    <a:pt x="13187" y="16630"/>
                    <a:pt x="13594" y="15865"/>
                    <a:pt x="14002" y="15483"/>
                  </a:cubicBezTo>
                  <a:cubicBezTo>
                    <a:pt x="14002" y="15101"/>
                    <a:pt x="13594" y="13954"/>
                    <a:pt x="14409" y="13763"/>
                  </a:cubicBezTo>
                  <a:cubicBezTo>
                    <a:pt x="15224" y="13572"/>
                    <a:pt x="19300" y="14719"/>
                    <a:pt x="20115" y="14910"/>
                  </a:cubicBezTo>
                  <a:cubicBezTo>
                    <a:pt x="20930" y="15101"/>
                    <a:pt x="19300" y="14336"/>
                    <a:pt x="18485" y="13763"/>
                  </a:cubicBezTo>
                  <a:cubicBezTo>
                    <a:pt x="18077" y="13572"/>
                    <a:pt x="18077" y="13381"/>
                    <a:pt x="18077" y="13381"/>
                  </a:cubicBezTo>
                  <a:cubicBezTo>
                    <a:pt x="17670" y="13381"/>
                    <a:pt x="17670" y="13189"/>
                    <a:pt x="17670" y="13189"/>
                  </a:cubicBezTo>
                  <a:cubicBezTo>
                    <a:pt x="17670" y="12998"/>
                    <a:pt x="17670" y="12998"/>
                    <a:pt x="17262" y="12807"/>
                  </a:cubicBezTo>
                  <a:cubicBezTo>
                    <a:pt x="17262" y="12807"/>
                    <a:pt x="17262" y="12807"/>
                    <a:pt x="17262" y="12807"/>
                  </a:cubicBezTo>
                  <a:cubicBezTo>
                    <a:pt x="17262" y="12616"/>
                    <a:pt x="17262" y="12425"/>
                    <a:pt x="16855" y="12234"/>
                  </a:cubicBezTo>
                  <a:cubicBezTo>
                    <a:pt x="16855" y="12234"/>
                    <a:pt x="16855" y="12234"/>
                    <a:pt x="16855" y="12042"/>
                  </a:cubicBezTo>
                  <a:cubicBezTo>
                    <a:pt x="16855" y="11851"/>
                    <a:pt x="16447" y="11851"/>
                    <a:pt x="16447" y="11660"/>
                  </a:cubicBezTo>
                  <a:cubicBezTo>
                    <a:pt x="16447" y="11278"/>
                    <a:pt x="16039" y="11087"/>
                    <a:pt x="16039" y="10896"/>
                  </a:cubicBezTo>
                  <a:cubicBezTo>
                    <a:pt x="15632" y="10131"/>
                    <a:pt x="14409" y="9940"/>
                    <a:pt x="13187" y="9175"/>
                  </a:cubicBezTo>
                  <a:cubicBezTo>
                    <a:pt x="11964" y="8602"/>
                    <a:pt x="10334" y="6308"/>
                    <a:pt x="9519" y="5735"/>
                  </a:cubicBezTo>
                  <a:cubicBezTo>
                    <a:pt x="8296" y="5161"/>
                    <a:pt x="7888" y="5352"/>
                    <a:pt x="7481" y="4588"/>
                  </a:cubicBezTo>
                  <a:cubicBezTo>
                    <a:pt x="7073" y="3632"/>
                    <a:pt x="5443" y="2103"/>
                    <a:pt x="4628" y="1529"/>
                  </a:cubicBezTo>
                  <a:cubicBezTo>
                    <a:pt x="4221" y="956"/>
                    <a:pt x="4628" y="956"/>
                    <a:pt x="4221" y="382"/>
                  </a:cubicBezTo>
                  <a:cubicBezTo>
                    <a:pt x="3813" y="0"/>
                    <a:pt x="1368" y="0"/>
                    <a:pt x="145" y="0"/>
                  </a:cubicBezTo>
                  <a:cubicBezTo>
                    <a:pt x="-670" y="191"/>
                    <a:pt x="2183" y="956"/>
                    <a:pt x="2998" y="1338"/>
                  </a:cubicBezTo>
                  <a:cubicBezTo>
                    <a:pt x="3405" y="1912"/>
                    <a:pt x="2183" y="1720"/>
                    <a:pt x="960" y="2103"/>
                  </a:cubicBezTo>
                  <a:cubicBezTo>
                    <a:pt x="-262" y="2485"/>
                    <a:pt x="1775" y="3250"/>
                    <a:pt x="1775" y="3823"/>
                  </a:cubicBezTo>
                  <a:cubicBezTo>
                    <a:pt x="1775" y="4396"/>
                    <a:pt x="3405" y="4970"/>
                    <a:pt x="3813" y="554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3" name="Freeform 38"/>
            <p:cNvSpPr/>
            <p:nvPr/>
          </p:nvSpPr>
          <p:spPr>
            <a:xfrm>
              <a:off x="5635327" y="1632889"/>
              <a:ext cx="107277" cy="116060"/>
            </a:xfrm>
            <a:custGeom>
              <a:avLst/>
              <a:gdLst/>
              <a:ahLst/>
              <a:cxnLst>
                <a:cxn ang="0">
                  <a:pos x="wd2" y="hd2"/>
                </a:cxn>
                <a:cxn ang="5400000">
                  <a:pos x="wd2" y="hd2"/>
                </a:cxn>
                <a:cxn ang="10800000">
                  <a:pos x="wd2" y="hd2"/>
                </a:cxn>
                <a:cxn ang="16200000">
                  <a:pos x="wd2" y="hd2"/>
                </a:cxn>
              </a:cxnLst>
              <a:rect l="0" t="0" r="r" b="b"/>
              <a:pathLst>
                <a:path w="20818" h="21317" extrusionOk="0">
                  <a:moveTo>
                    <a:pt x="2156" y="13217"/>
                  </a:moveTo>
                  <a:cubicBezTo>
                    <a:pt x="2914" y="13892"/>
                    <a:pt x="5945" y="14229"/>
                    <a:pt x="4429" y="14904"/>
                  </a:cubicBezTo>
                  <a:cubicBezTo>
                    <a:pt x="3292" y="15242"/>
                    <a:pt x="4050" y="15579"/>
                    <a:pt x="5187" y="16254"/>
                  </a:cubicBezTo>
                  <a:cubicBezTo>
                    <a:pt x="5945" y="16592"/>
                    <a:pt x="6703" y="16929"/>
                    <a:pt x="7840" y="17267"/>
                  </a:cubicBezTo>
                  <a:cubicBezTo>
                    <a:pt x="8977" y="17942"/>
                    <a:pt x="9735" y="17267"/>
                    <a:pt x="10114" y="16592"/>
                  </a:cubicBezTo>
                  <a:cubicBezTo>
                    <a:pt x="10871" y="15917"/>
                    <a:pt x="10492" y="16929"/>
                    <a:pt x="10492" y="17604"/>
                  </a:cubicBezTo>
                  <a:cubicBezTo>
                    <a:pt x="10114" y="18279"/>
                    <a:pt x="11250" y="18279"/>
                    <a:pt x="12387" y="18279"/>
                  </a:cubicBezTo>
                  <a:cubicBezTo>
                    <a:pt x="13524" y="17942"/>
                    <a:pt x="13903" y="18617"/>
                    <a:pt x="14661" y="18954"/>
                  </a:cubicBezTo>
                  <a:cubicBezTo>
                    <a:pt x="15040" y="19292"/>
                    <a:pt x="14661" y="17942"/>
                    <a:pt x="15040" y="17604"/>
                  </a:cubicBezTo>
                  <a:cubicBezTo>
                    <a:pt x="15419" y="16929"/>
                    <a:pt x="15798" y="17942"/>
                    <a:pt x="16177" y="18617"/>
                  </a:cubicBezTo>
                  <a:cubicBezTo>
                    <a:pt x="16935" y="19292"/>
                    <a:pt x="15798" y="19292"/>
                    <a:pt x="16177" y="20304"/>
                  </a:cubicBezTo>
                  <a:cubicBezTo>
                    <a:pt x="16556" y="20979"/>
                    <a:pt x="19208" y="21317"/>
                    <a:pt x="20345" y="21317"/>
                  </a:cubicBezTo>
                  <a:cubicBezTo>
                    <a:pt x="21103" y="21317"/>
                    <a:pt x="20724" y="20642"/>
                    <a:pt x="20724" y="20304"/>
                  </a:cubicBezTo>
                  <a:cubicBezTo>
                    <a:pt x="20724" y="19967"/>
                    <a:pt x="19208" y="18954"/>
                    <a:pt x="18450" y="18617"/>
                  </a:cubicBezTo>
                  <a:cubicBezTo>
                    <a:pt x="18071" y="17942"/>
                    <a:pt x="19208" y="17942"/>
                    <a:pt x="18829" y="17267"/>
                  </a:cubicBezTo>
                  <a:cubicBezTo>
                    <a:pt x="18450" y="16592"/>
                    <a:pt x="17314" y="16592"/>
                    <a:pt x="16556" y="16592"/>
                  </a:cubicBezTo>
                  <a:cubicBezTo>
                    <a:pt x="16177" y="16592"/>
                    <a:pt x="15419" y="16254"/>
                    <a:pt x="14661" y="15917"/>
                  </a:cubicBezTo>
                  <a:cubicBezTo>
                    <a:pt x="14282" y="15579"/>
                    <a:pt x="12008" y="15579"/>
                    <a:pt x="10871" y="15579"/>
                  </a:cubicBezTo>
                  <a:cubicBezTo>
                    <a:pt x="9735" y="15242"/>
                    <a:pt x="9735" y="13892"/>
                    <a:pt x="9356" y="13217"/>
                  </a:cubicBezTo>
                  <a:cubicBezTo>
                    <a:pt x="9356" y="12542"/>
                    <a:pt x="10492" y="13892"/>
                    <a:pt x="11629" y="14229"/>
                  </a:cubicBezTo>
                  <a:cubicBezTo>
                    <a:pt x="12766" y="14567"/>
                    <a:pt x="11250" y="12542"/>
                    <a:pt x="10114" y="12204"/>
                  </a:cubicBezTo>
                  <a:cubicBezTo>
                    <a:pt x="9356" y="11867"/>
                    <a:pt x="8598" y="10854"/>
                    <a:pt x="8219" y="10517"/>
                  </a:cubicBezTo>
                  <a:cubicBezTo>
                    <a:pt x="8219" y="9842"/>
                    <a:pt x="10114" y="9504"/>
                    <a:pt x="10114" y="8829"/>
                  </a:cubicBezTo>
                  <a:cubicBezTo>
                    <a:pt x="10114" y="8155"/>
                    <a:pt x="10871" y="5792"/>
                    <a:pt x="8977" y="4780"/>
                  </a:cubicBezTo>
                  <a:cubicBezTo>
                    <a:pt x="7461" y="3430"/>
                    <a:pt x="7840" y="2755"/>
                    <a:pt x="8219" y="2080"/>
                  </a:cubicBezTo>
                  <a:cubicBezTo>
                    <a:pt x="8598" y="1405"/>
                    <a:pt x="8598" y="1067"/>
                    <a:pt x="7082" y="1067"/>
                  </a:cubicBezTo>
                  <a:cubicBezTo>
                    <a:pt x="5187" y="1067"/>
                    <a:pt x="5187" y="-283"/>
                    <a:pt x="3671" y="55"/>
                  </a:cubicBezTo>
                  <a:cubicBezTo>
                    <a:pt x="2156" y="55"/>
                    <a:pt x="1019" y="1067"/>
                    <a:pt x="1398" y="2417"/>
                  </a:cubicBezTo>
                  <a:cubicBezTo>
                    <a:pt x="2156" y="3430"/>
                    <a:pt x="3292" y="8492"/>
                    <a:pt x="2535" y="9167"/>
                  </a:cubicBezTo>
                  <a:cubicBezTo>
                    <a:pt x="1777" y="9842"/>
                    <a:pt x="1398" y="8492"/>
                    <a:pt x="261" y="8492"/>
                  </a:cubicBezTo>
                  <a:cubicBezTo>
                    <a:pt x="-497" y="8492"/>
                    <a:pt x="640" y="10517"/>
                    <a:pt x="640" y="11192"/>
                  </a:cubicBezTo>
                  <a:cubicBezTo>
                    <a:pt x="261" y="11529"/>
                    <a:pt x="1019" y="12542"/>
                    <a:pt x="2156" y="1321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4" name="Freeform 39"/>
            <p:cNvSpPr/>
            <p:nvPr/>
          </p:nvSpPr>
          <p:spPr>
            <a:xfrm>
              <a:off x="5749903" y="1753280"/>
              <a:ext cx="31418" cy="43917"/>
            </a:xfrm>
            <a:custGeom>
              <a:avLst/>
              <a:gdLst/>
              <a:ahLst/>
              <a:cxnLst>
                <a:cxn ang="0">
                  <a:pos x="wd2" y="hd2"/>
                </a:cxn>
                <a:cxn ang="5400000">
                  <a:pos x="wd2" y="hd2"/>
                </a:cxn>
                <a:cxn ang="10800000">
                  <a:pos x="wd2" y="hd2"/>
                </a:cxn>
                <a:cxn ang="16200000">
                  <a:pos x="wd2" y="hd2"/>
                </a:cxn>
              </a:cxnLst>
              <a:rect l="0" t="0" r="r" b="b"/>
              <a:pathLst>
                <a:path w="20032" h="20971" extrusionOk="0">
                  <a:moveTo>
                    <a:pt x="15883" y="3691"/>
                  </a:moveTo>
                  <a:cubicBezTo>
                    <a:pt x="13341" y="1963"/>
                    <a:pt x="12071" y="235"/>
                    <a:pt x="9530" y="235"/>
                  </a:cubicBezTo>
                  <a:cubicBezTo>
                    <a:pt x="4447" y="-629"/>
                    <a:pt x="4447" y="1099"/>
                    <a:pt x="1906" y="1963"/>
                  </a:cubicBezTo>
                  <a:cubicBezTo>
                    <a:pt x="-635" y="1963"/>
                    <a:pt x="-635" y="1099"/>
                    <a:pt x="1906" y="3691"/>
                  </a:cubicBezTo>
                  <a:cubicBezTo>
                    <a:pt x="5718" y="5419"/>
                    <a:pt x="10800" y="8011"/>
                    <a:pt x="10800" y="9739"/>
                  </a:cubicBezTo>
                  <a:cubicBezTo>
                    <a:pt x="10800" y="10603"/>
                    <a:pt x="12071" y="13195"/>
                    <a:pt x="10800" y="13195"/>
                  </a:cubicBezTo>
                  <a:cubicBezTo>
                    <a:pt x="9530" y="13195"/>
                    <a:pt x="6989" y="13195"/>
                    <a:pt x="8259" y="14923"/>
                  </a:cubicBezTo>
                  <a:cubicBezTo>
                    <a:pt x="9530" y="17515"/>
                    <a:pt x="12071" y="20971"/>
                    <a:pt x="14612" y="20971"/>
                  </a:cubicBezTo>
                  <a:cubicBezTo>
                    <a:pt x="15883" y="20107"/>
                    <a:pt x="13341" y="16651"/>
                    <a:pt x="15883" y="14923"/>
                  </a:cubicBezTo>
                  <a:cubicBezTo>
                    <a:pt x="18424" y="14059"/>
                    <a:pt x="20965" y="14059"/>
                    <a:pt x="19694" y="11467"/>
                  </a:cubicBezTo>
                  <a:cubicBezTo>
                    <a:pt x="18424" y="8875"/>
                    <a:pt x="18424" y="5419"/>
                    <a:pt x="15883" y="369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5" name="Freeform 40"/>
            <p:cNvSpPr/>
            <p:nvPr/>
          </p:nvSpPr>
          <p:spPr>
            <a:xfrm>
              <a:off x="5723099" y="1806472"/>
              <a:ext cx="100365" cy="77010"/>
            </a:xfrm>
            <a:custGeom>
              <a:avLst/>
              <a:gdLst/>
              <a:ahLst/>
              <a:cxnLst>
                <a:cxn ang="0">
                  <a:pos x="wd2" y="hd2"/>
                </a:cxn>
                <a:cxn ang="5400000">
                  <a:pos x="wd2" y="hd2"/>
                </a:cxn>
                <a:cxn ang="10800000">
                  <a:pos x="wd2" y="hd2"/>
                </a:cxn>
                <a:cxn ang="16200000">
                  <a:pos x="wd2" y="hd2"/>
                </a:cxn>
              </a:cxnLst>
              <a:rect l="0" t="0" r="r" b="b"/>
              <a:pathLst>
                <a:path w="20999" h="20816" extrusionOk="0">
                  <a:moveTo>
                    <a:pt x="19523" y="10079"/>
                  </a:moveTo>
                  <a:cubicBezTo>
                    <a:pt x="18692" y="7065"/>
                    <a:pt x="15369" y="1037"/>
                    <a:pt x="14538" y="32"/>
                  </a:cubicBezTo>
                  <a:cubicBezTo>
                    <a:pt x="13292" y="-470"/>
                    <a:pt x="13708" y="5056"/>
                    <a:pt x="13292" y="5056"/>
                  </a:cubicBezTo>
                  <a:cubicBezTo>
                    <a:pt x="12877" y="5558"/>
                    <a:pt x="11215" y="5056"/>
                    <a:pt x="10800" y="6060"/>
                  </a:cubicBezTo>
                  <a:cubicBezTo>
                    <a:pt x="10800" y="7567"/>
                    <a:pt x="8723" y="10079"/>
                    <a:pt x="8308" y="9074"/>
                  </a:cubicBezTo>
                  <a:cubicBezTo>
                    <a:pt x="7477" y="8572"/>
                    <a:pt x="6231" y="7065"/>
                    <a:pt x="5815" y="7065"/>
                  </a:cubicBezTo>
                  <a:cubicBezTo>
                    <a:pt x="5815" y="7065"/>
                    <a:pt x="4154" y="8070"/>
                    <a:pt x="4154" y="8572"/>
                  </a:cubicBezTo>
                  <a:cubicBezTo>
                    <a:pt x="4154" y="9074"/>
                    <a:pt x="3323" y="9074"/>
                    <a:pt x="2492" y="9577"/>
                  </a:cubicBezTo>
                  <a:cubicBezTo>
                    <a:pt x="1662" y="10079"/>
                    <a:pt x="0" y="10581"/>
                    <a:pt x="0" y="11586"/>
                  </a:cubicBezTo>
                  <a:cubicBezTo>
                    <a:pt x="415" y="13093"/>
                    <a:pt x="0" y="15102"/>
                    <a:pt x="415" y="14097"/>
                  </a:cubicBezTo>
                  <a:cubicBezTo>
                    <a:pt x="1246" y="12590"/>
                    <a:pt x="1662" y="11083"/>
                    <a:pt x="2492" y="11586"/>
                  </a:cubicBezTo>
                  <a:cubicBezTo>
                    <a:pt x="2908" y="12590"/>
                    <a:pt x="2908" y="13595"/>
                    <a:pt x="4154" y="13093"/>
                  </a:cubicBezTo>
                  <a:cubicBezTo>
                    <a:pt x="5815" y="12590"/>
                    <a:pt x="7477" y="11083"/>
                    <a:pt x="8308" y="11586"/>
                  </a:cubicBezTo>
                  <a:cubicBezTo>
                    <a:pt x="9138" y="12590"/>
                    <a:pt x="10385" y="13093"/>
                    <a:pt x="9969" y="14097"/>
                  </a:cubicBezTo>
                  <a:cubicBezTo>
                    <a:pt x="9554" y="15102"/>
                    <a:pt x="9138" y="17111"/>
                    <a:pt x="11215" y="19121"/>
                  </a:cubicBezTo>
                  <a:cubicBezTo>
                    <a:pt x="12877" y="20628"/>
                    <a:pt x="13708" y="21130"/>
                    <a:pt x="14954" y="20628"/>
                  </a:cubicBezTo>
                  <a:cubicBezTo>
                    <a:pt x="15785" y="20628"/>
                    <a:pt x="17446" y="19121"/>
                    <a:pt x="17031" y="18618"/>
                  </a:cubicBezTo>
                  <a:cubicBezTo>
                    <a:pt x="16200" y="17614"/>
                    <a:pt x="15785" y="16107"/>
                    <a:pt x="16200" y="15604"/>
                  </a:cubicBezTo>
                  <a:cubicBezTo>
                    <a:pt x="16200" y="15102"/>
                    <a:pt x="17031" y="14600"/>
                    <a:pt x="17862" y="15604"/>
                  </a:cubicBezTo>
                  <a:cubicBezTo>
                    <a:pt x="19108" y="16609"/>
                    <a:pt x="19938" y="17111"/>
                    <a:pt x="20769" y="16107"/>
                  </a:cubicBezTo>
                  <a:cubicBezTo>
                    <a:pt x="21600" y="14600"/>
                    <a:pt x="19938" y="13093"/>
                    <a:pt x="19523" y="1007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6" name="Freeform 41"/>
            <p:cNvSpPr/>
            <p:nvPr/>
          </p:nvSpPr>
          <p:spPr>
            <a:xfrm>
              <a:off x="5703469" y="1768548"/>
              <a:ext cx="28525" cy="28117"/>
            </a:xfrm>
            <a:custGeom>
              <a:avLst/>
              <a:gdLst/>
              <a:ahLst/>
              <a:cxnLst>
                <a:cxn ang="0">
                  <a:pos x="wd2" y="hd2"/>
                </a:cxn>
                <a:cxn ang="5400000">
                  <a:pos x="wd2" y="hd2"/>
                </a:cxn>
                <a:cxn ang="10800000">
                  <a:pos x="wd2" y="hd2"/>
                </a:cxn>
                <a:cxn ang="16200000">
                  <a:pos x="wd2" y="hd2"/>
                </a:cxn>
              </a:cxnLst>
              <a:rect l="0" t="0" r="r" b="b"/>
              <a:pathLst>
                <a:path w="17361" h="19181" extrusionOk="0">
                  <a:moveTo>
                    <a:pt x="3220" y="17788"/>
                  </a:moveTo>
                  <a:cubicBezTo>
                    <a:pt x="3220" y="21600"/>
                    <a:pt x="6820" y="16518"/>
                    <a:pt x="10420" y="15247"/>
                  </a:cubicBezTo>
                  <a:cubicBezTo>
                    <a:pt x="14020" y="12706"/>
                    <a:pt x="14020" y="10165"/>
                    <a:pt x="16420" y="8894"/>
                  </a:cubicBezTo>
                  <a:cubicBezTo>
                    <a:pt x="18820" y="7624"/>
                    <a:pt x="16420" y="2541"/>
                    <a:pt x="11620" y="2541"/>
                  </a:cubicBezTo>
                  <a:cubicBezTo>
                    <a:pt x="6820" y="2541"/>
                    <a:pt x="6820" y="0"/>
                    <a:pt x="2020" y="0"/>
                  </a:cubicBezTo>
                  <a:cubicBezTo>
                    <a:pt x="-2780" y="1271"/>
                    <a:pt x="2020" y="5082"/>
                    <a:pt x="5620" y="8894"/>
                  </a:cubicBezTo>
                  <a:cubicBezTo>
                    <a:pt x="8020" y="12706"/>
                    <a:pt x="2020" y="12706"/>
                    <a:pt x="3220" y="1778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7" name="Freeform 42"/>
            <p:cNvSpPr/>
            <p:nvPr/>
          </p:nvSpPr>
          <p:spPr>
            <a:xfrm>
              <a:off x="5724304" y="1788105"/>
              <a:ext cx="19806" cy="38129"/>
            </a:xfrm>
            <a:custGeom>
              <a:avLst/>
              <a:gdLst/>
              <a:ahLst/>
              <a:cxnLst>
                <a:cxn ang="0">
                  <a:pos x="wd2" y="hd2"/>
                </a:cxn>
                <a:cxn ang="5400000">
                  <a:pos x="wd2" y="hd2"/>
                </a:cxn>
                <a:cxn ang="10800000">
                  <a:pos x="wd2" y="hd2"/>
                </a:cxn>
                <a:cxn ang="16200000">
                  <a:pos x="wd2" y="hd2"/>
                </a:cxn>
              </a:cxnLst>
              <a:rect l="0" t="0" r="r" b="b"/>
              <a:pathLst>
                <a:path w="15600" h="18835" extrusionOk="0">
                  <a:moveTo>
                    <a:pt x="3949" y="4677"/>
                  </a:moveTo>
                  <a:cubicBezTo>
                    <a:pt x="3949" y="7377"/>
                    <a:pt x="-2222" y="9177"/>
                    <a:pt x="864" y="11877"/>
                  </a:cubicBezTo>
                  <a:cubicBezTo>
                    <a:pt x="3949" y="14577"/>
                    <a:pt x="13207" y="20877"/>
                    <a:pt x="13207" y="18177"/>
                  </a:cubicBezTo>
                  <a:cubicBezTo>
                    <a:pt x="13207" y="15477"/>
                    <a:pt x="13207" y="11877"/>
                    <a:pt x="11664" y="8277"/>
                  </a:cubicBezTo>
                  <a:cubicBezTo>
                    <a:pt x="11664" y="5577"/>
                    <a:pt x="19378" y="177"/>
                    <a:pt x="13207" y="177"/>
                  </a:cubicBezTo>
                  <a:cubicBezTo>
                    <a:pt x="10121" y="-723"/>
                    <a:pt x="5492" y="1977"/>
                    <a:pt x="3949" y="467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8" name="Freeform 43"/>
            <p:cNvSpPr/>
            <p:nvPr/>
          </p:nvSpPr>
          <p:spPr>
            <a:xfrm>
              <a:off x="5746962" y="1800668"/>
              <a:ext cx="19909" cy="12701"/>
            </a:xfrm>
            <a:custGeom>
              <a:avLst/>
              <a:gdLst/>
              <a:ahLst/>
              <a:cxnLst>
                <a:cxn ang="0">
                  <a:pos x="wd2" y="hd2"/>
                </a:cxn>
                <a:cxn ang="5400000">
                  <a:pos x="wd2" y="hd2"/>
                </a:cxn>
                <a:cxn ang="10800000">
                  <a:pos x="wd2" y="hd2"/>
                </a:cxn>
                <a:cxn ang="16200000">
                  <a:pos x="wd2" y="hd2"/>
                </a:cxn>
              </a:cxnLst>
              <a:rect l="0" t="0" r="r" b="b"/>
              <a:pathLst>
                <a:path w="12117" h="18816" extrusionOk="0">
                  <a:moveTo>
                    <a:pt x="638" y="18816"/>
                  </a:moveTo>
                  <a:cubicBezTo>
                    <a:pt x="3038" y="18816"/>
                    <a:pt x="19838" y="12645"/>
                    <a:pt x="7838" y="302"/>
                  </a:cubicBezTo>
                  <a:cubicBezTo>
                    <a:pt x="3038" y="-2784"/>
                    <a:pt x="-1762" y="18816"/>
                    <a:pt x="638" y="1881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799" name="Freeform 44"/>
            <p:cNvSpPr/>
            <p:nvPr/>
          </p:nvSpPr>
          <p:spPr>
            <a:xfrm>
              <a:off x="5661935" y="1736409"/>
              <a:ext cx="27289" cy="23094"/>
            </a:xfrm>
            <a:custGeom>
              <a:avLst/>
              <a:gdLst/>
              <a:ahLst/>
              <a:cxnLst>
                <a:cxn ang="0">
                  <a:pos x="wd2" y="hd2"/>
                </a:cxn>
                <a:cxn ang="5400000">
                  <a:pos x="wd2" y="hd2"/>
                </a:cxn>
                <a:cxn ang="10800000">
                  <a:pos x="wd2" y="hd2"/>
                </a:cxn>
                <a:cxn ang="16200000">
                  <a:pos x="wd2" y="hd2"/>
                </a:cxn>
              </a:cxnLst>
              <a:rect l="0" t="0" r="r" b="b"/>
              <a:pathLst>
                <a:path w="20299" h="20677" extrusionOk="0">
                  <a:moveTo>
                    <a:pt x="5899" y="9046"/>
                  </a:moveTo>
                  <a:cubicBezTo>
                    <a:pt x="10219" y="9046"/>
                    <a:pt x="8779" y="20677"/>
                    <a:pt x="14539" y="20677"/>
                  </a:cubicBezTo>
                  <a:cubicBezTo>
                    <a:pt x="20299" y="20677"/>
                    <a:pt x="20299" y="14031"/>
                    <a:pt x="20299" y="12369"/>
                  </a:cubicBezTo>
                  <a:cubicBezTo>
                    <a:pt x="20299" y="9046"/>
                    <a:pt x="18859" y="2400"/>
                    <a:pt x="14539" y="739"/>
                  </a:cubicBezTo>
                  <a:cubicBezTo>
                    <a:pt x="8779" y="739"/>
                    <a:pt x="-1301" y="-923"/>
                    <a:pt x="139" y="739"/>
                  </a:cubicBezTo>
                  <a:cubicBezTo>
                    <a:pt x="3019" y="2400"/>
                    <a:pt x="1579" y="9046"/>
                    <a:pt x="5899" y="904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0" name="Freeform 45"/>
            <p:cNvSpPr/>
            <p:nvPr/>
          </p:nvSpPr>
          <p:spPr>
            <a:xfrm>
              <a:off x="5615243" y="1783582"/>
              <a:ext cx="44944" cy="49799"/>
            </a:xfrm>
            <a:custGeom>
              <a:avLst/>
              <a:gdLst/>
              <a:ahLst/>
              <a:cxnLst>
                <a:cxn ang="0">
                  <a:pos x="wd2" y="hd2"/>
                </a:cxn>
                <a:cxn ang="5400000">
                  <a:pos x="wd2" y="hd2"/>
                </a:cxn>
                <a:cxn ang="10800000">
                  <a:pos x="wd2" y="hd2"/>
                </a:cxn>
                <a:cxn ang="16200000">
                  <a:pos x="wd2" y="hd2"/>
                </a:cxn>
              </a:cxnLst>
              <a:rect l="0" t="0" r="r" b="b"/>
              <a:pathLst>
                <a:path w="20060" h="19817" extrusionOk="0">
                  <a:moveTo>
                    <a:pt x="16460" y="451"/>
                  </a:moveTo>
                  <a:cubicBezTo>
                    <a:pt x="14660" y="1941"/>
                    <a:pt x="17360" y="4176"/>
                    <a:pt x="15560" y="4920"/>
                  </a:cubicBezTo>
                  <a:cubicBezTo>
                    <a:pt x="12860" y="5665"/>
                    <a:pt x="9260" y="10134"/>
                    <a:pt x="7460" y="11624"/>
                  </a:cubicBezTo>
                  <a:cubicBezTo>
                    <a:pt x="6560" y="12369"/>
                    <a:pt x="-1540" y="19817"/>
                    <a:pt x="260" y="19817"/>
                  </a:cubicBezTo>
                  <a:cubicBezTo>
                    <a:pt x="2060" y="19817"/>
                    <a:pt x="8360" y="13858"/>
                    <a:pt x="11060" y="13114"/>
                  </a:cubicBezTo>
                  <a:cubicBezTo>
                    <a:pt x="12860" y="11624"/>
                    <a:pt x="20060" y="7900"/>
                    <a:pt x="20060" y="6410"/>
                  </a:cubicBezTo>
                  <a:cubicBezTo>
                    <a:pt x="20060" y="4920"/>
                    <a:pt x="18260" y="-1783"/>
                    <a:pt x="16460" y="45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1" name="Freeform 46"/>
            <p:cNvSpPr/>
            <p:nvPr/>
          </p:nvSpPr>
          <p:spPr>
            <a:xfrm>
              <a:off x="5945900" y="2009208"/>
              <a:ext cx="501320" cy="214670"/>
            </a:xfrm>
            <a:custGeom>
              <a:avLst/>
              <a:gdLst/>
              <a:ahLst/>
              <a:cxnLst>
                <a:cxn ang="0">
                  <a:pos x="wd2" y="hd2"/>
                </a:cxn>
                <a:cxn ang="5400000">
                  <a:pos x="wd2" y="hd2"/>
                </a:cxn>
                <a:cxn ang="10800000">
                  <a:pos x="wd2" y="hd2"/>
                </a:cxn>
                <a:cxn ang="16200000">
                  <a:pos x="wd2" y="hd2"/>
                </a:cxn>
              </a:cxnLst>
              <a:rect l="0" t="0" r="r" b="b"/>
              <a:pathLst>
                <a:path w="21311" h="21357" extrusionOk="0">
                  <a:moveTo>
                    <a:pt x="15135" y="9825"/>
                  </a:moveTo>
                  <a:cubicBezTo>
                    <a:pt x="15051" y="9276"/>
                    <a:pt x="15219" y="9276"/>
                    <a:pt x="14715" y="8726"/>
                  </a:cubicBezTo>
                  <a:cubicBezTo>
                    <a:pt x="14211" y="7994"/>
                    <a:pt x="13959" y="7445"/>
                    <a:pt x="13707" y="7079"/>
                  </a:cubicBezTo>
                  <a:cubicBezTo>
                    <a:pt x="13539" y="6530"/>
                    <a:pt x="13623" y="6713"/>
                    <a:pt x="13118" y="6347"/>
                  </a:cubicBezTo>
                  <a:cubicBezTo>
                    <a:pt x="12614" y="6164"/>
                    <a:pt x="12362" y="5615"/>
                    <a:pt x="11942" y="5432"/>
                  </a:cubicBezTo>
                  <a:cubicBezTo>
                    <a:pt x="11437" y="5065"/>
                    <a:pt x="10597" y="4882"/>
                    <a:pt x="10261" y="4516"/>
                  </a:cubicBezTo>
                  <a:cubicBezTo>
                    <a:pt x="10177" y="4333"/>
                    <a:pt x="10177" y="4333"/>
                    <a:pt x="10093" y="4150"/>
                  </a:cubicBezTo>
                  <a:cubicBezTo>
                    <a:pt x="10093" y="4150"/>
                    <a:pt x="10093" y="4150"/>
                    <a:pt x="10009" y="4150"/>
                  </a:cubicBezTo>
                  <a:cubicBezTo>
                    <a:pt x="9925" y="3967"/>
                    <a:pt x="9756" y="3967"/>
                    <a:pt x="9672" y="3967"/>
                  </a:cubicBezTo>
                  <a:cubicBezTo>
                    <a:pt x="9672" y="3784"/>
                    <a:pt x="9672" y="3784"/>
                    <a:pt x="9588" y="3784"/>
                  </a:cubicBezTo>
                  <a:cubicBezTo>
                    <a:pt x="9588" y="3784"/>
                    <a:pt x="9588" y="3784"/>
                    <a:pt x="9588" y="3784"/>
                  </a:cubicBezTo>
                  <a:cubicBezTo>
                    <a:pt x="9588" y="3784"/>
                    <a:pt x="9504" y="3784"/>
                    <a:pt x="9504" y="3784"/>
                  </a:cubicBezTo>
                  <a:cubicBezTo>
                    <a:pt x="9504" y="3784"/>
                    <a:pt x="9504" y="3784"/>
                    <a:pt x="9504" y="3601"/>
                  </a:cubicBezTo>
                  <a:cubicBezTo>
                    <a:pt x="9504" y="3601"/>
                    <a:pt x="9504" y="3601"/>
                    <a:pt x="9504" y="3601"/>
                  </a:cubicBezTo>
                  <a:cubicBezTo>
                    <a:pt x="9588" y="3235"/>
                    <a:pt x="9252" y="2686"/>
                    <a:pt x="9252" y="2869"/>
                  </a:cubicBezTo>
                  <a:cubicBezTo>
                    <a:pt x="9168" y="3052"/>
                    <a:pt x="9084" y="3601"/>
                    <a:pt x="8916" y="3601"/>
                  </a:cubicBezTo>
                  <a:cubicBezTo>
                    <a:pt x="8748" y="3601"/>
                    <a:pt x="8328" y="3052"/>
                    <a:pt x="7991" y="3052"/>
                  </a:cubicBezTo>
                  <a:cubicBezTo>
                    <a:pt x="7655" y="3052"/>
                    <a:pt x="6731" y="1771"/>
                    <a:pt x="6563" y="1771"/>
                  </a:cubicBezTo>
                  <a:cubicBezTo>
                    <a:pt x="6479" y="1954"/>
                    <a:pt x="6311" y="3235"/>
                    <a:pt x="6227" y="3235"/>
                  </a:cubicBezTo>
                  <a:cubicBezTo>
                    <a:pt x="6058" y="3235"/>
                    <a:pt x="5890" y="2869"/>
                    <a:pt x="5554" y="2869"/>
                  </a:cubicBezTo>
                  <a:cubicBezTo>
                    <a:pt x="5302" y="2869"/>
                    <a:pt x="4882" y="3052"/>
                    <a:pt x="5050" y="3235"/>
                  </a:cubicBezTo>
                  <a:cubicBezTo>
                    <a:pt x="5134" y="3235"/>
                    <a:pt x="5554" y="3601"/>
                    <a:pt x="5470" y="3784"/>
                  </a:cubicBezTo>
                  <a:cubicBezTo>
                    <a:pt x="5386" y="4150"/>
                    <a:pt x="5554" y="4699"/>
                    <a:pt x="5386" y="4882"/>
                  </a:cubicBezTo>
                  <a:cubicBezTo>
                    <a:pt x="5302" y="5065"/>
                    <a:pt x="5218" y="5981"/>
                    <a:pt x="4882" y="5615"/>
                  </a:cubicBezTo>
                  <a:cubicBezTo>
                    <a:pt x="4462" y="5432"/>
                    <a:pt x="4798" y="4699"/>
                    <a:pt x="4630" y="4699"/>
                  </a:cubicBezTo>
                  <a:cubicBezTo>
                    <a:pt x="4546" y="4699"/>
                    <a:pt x="3873" y="3784"/>
                    <a:pt x="3705" y="3601"/>
                  </a:cubicBezTo>
                  <a:cubicBezTo>
                    <a:pt x="3285" y="3601"/>
                    <a:pt x="3789" y="3052"/>
                    <a:pt x="3537" y="2320"/>
                  </a:cubicBezTo>
                  <a:cubicBezTo>
                    <a:pt x="3285" y="1404"/>
                    <a:pt x="2865" y="672"/>
                    <a:pt x="2781" y="672"/>
                  </a:cubicBezTo>
                  <a:cubicBezTo>
                    <a:pt x="2697" y="672"/>
                    <a:pt x="1604" y="306"/>
                    <a:pt x="1352" y="306"/>
                  </a:cubicBezTo>
                  <a:cubicBezTo>
                    <a:pt x="1184" y="123"/>
                    <a:pt x="932" y="672"/>
                    <a:pt x="763" y="489"/>
                  </a:cubicBezTo>
                  <a:cubicBezTo>
                    <a:pt x="595" y="306"/>
                    <a:pt x="-77" y="-243"/>
                    <a:pt x="7" y="123"/>
                  </a:cubicBezTo>
                  <a:cubicBezTo>
                    <a:pt x="7" y="306"/>
                    <a:pt x="7" y="855"/>
                    <a:pt x="259" y="1038"/>
                  </a:cubicBezTo>
                  <a:cubicBezTo>
                    <a:pt x="511" y="1038"/>
                    <a:pt x="427" y="489"/>
                    <a:pt x="679" y="1038"/>
                  </a:cubicBezTo>
                  <a:cubicBezTo>
                    <a:pt x="932" y="1771"/>
                    <a:pt x="848" y="2137"/>
                    <a:pt x="1604" y="2869"/>
                  </a:cubicBezTo>
                  <a:cubicBezTo>
                    <a:pt x="2360" y="3601"/>
                    <a:pt x="3033" y="3418"/>
                    <a:pt x="2949" y="3418"/>
                  </a:cubicBezTo>
                  <a:cubicBezTo>
                    <a:pt x="2865" y="3601"/>
                    <a:pt x="2781" y="4516"/>
                    <a:pt x="2528" y="4516"/>
                  </a:cubicBezTo>
                  <a:cubicBezTo>
                    <a:pt x="2276" y="4516"/>
                    <a:pt x="1772" y="4699"/>
                    <a:pt x="2108" y="5065"/>
                  </a:cubicBezTo>
                  <a:cubicBezTo>
                    <a:pt x="2360" y="5432"/>
                    <a:pt x="3117" y="6164"/>
                    <a:pt x="2949" y="6347"/>
                  </a:cubicBezTo>
                  <a:cubicBezTo>
                    <a:pt x="2781" y="6347"/>
                    <a:pt x="2528" y="6896"/>
                    <a:pt x="2865" y="7262"/>
                  </a:cubicBezTo>
                  <a:cubicBezTo>
                    <a:pt x="3201" y="7811"/>
                    <a:pt x="3453" y="6896"/>
                    <a:pt x="3453" y="6530"/>
                  </a:cubicBezTo>
                  <a:cubicBezTo>
                    <a:pt x="3369" y="6164"/>
                    <a:pt x="3117" y="5249"/>
                    <a:pt x="3453" y="5798"/>
                  </a:cubicBezTo>
                  <a:cubicBezTo>
                    <a:pt x="3705" y="6347"/>
                    <a:pt x="3621" y="6530"/>
                    <a:pt x="4125" y="7079"/>
                  </a:cubicBezTo>
                  <a:cubicBezTo>
                    <a:pt x="4630" y="7445"/>
                    <a:pt x="5722" y="7994"/>
                    <a:pt x="6058" y="8543"/>
                  </a:cubicBezTo>
                  <a:cubicBezTo>
                    <a:pt x="6395" y="8910"/>
                    <a:pt x="7067" y="9642"/>
                    <a:pt x="7235" y="9642"/>
                  </a:cubicBezTo>
                  <a:cubicBezTo>
                    <a:pt x="7487" y="9825"/>
                    <a:pt x="7991" y="10374"/>
                    <a:pt x="8412" y="11289"/>
                  </a:cubicBezTo>
                  <a:cubicBezTo>
                    <a:pt x="8832" y="12388"/>
                    <a:pt x="9841" y="14584"/>
                    <a:pt x="9588" y="14584"/>
                  </a:cubicBezTo>
                  <a:cubicBezTo>
                    <a:pt x="9420" y="14401"/>
                    <a:pt x="8916" y="14035"/>
                    <a:pt x="8832" y="14584"/>
                  </a:cubicBezTo>
                  <a:cubicBezTo>
                    <a:pt x="8748" y="14950"/>
                    <a:pt x="8244" y="16415"/>
                    <a:pt x="8496" y="16415"/>
                  </a:cubicBezTo>
                  <a:cubicBezTo>
                    <a:pt x="8664" y="16415"/>
                    <a:pt x="9336" y="15316"/>
                    <a:pt x="9420" y="15499"/>
                  </a:cubicBezTo>
                  <a:cubicBezTo>
                    <a:pt x="9420" y="15865"/>
                    <a:pt x="9672" y="16415"/>
                    <a:pt x="9756" y="16049"/>
                  </a:cubicBezTo>
                  <a:cubicBezTo>
                    <a:pt x="9925" y="15865"/>
                    <a:pt x="10177" y="15316"/>
                    <a:pt x="10261" y="15499"/>
                  </a:cubicBezTo>
                  <a:cubicBezTo>
                    <a:pt x="10345" y="15499"/>
                    <a:pt x="10597" y="15499"/>
                    <a:pt x="10765" y="16232"/>
                  </a:cubicBezTo>
                  <a:cubicBezTo>
                    <a:pt x="10765" y="16232"/>
                    <a:pt x="10849" y="16415"/>
                    <a:pt x="10849" y="16415"/>
                  </a:cubicBezTo>
                  <a:cubicBezTo>
                    <a:pt x="10849" y="16598"/>
                    <a:pt x="10933" y="16598"/>
                    <a:pt x="10933" y="16598"/>
                  </a:cubicBezTo>
                  <a:cubicBezTo>
                    <a:pt x="10933" y="16781"/>
                    <a:pt x="11017" y="16781"/>
                    <a:pt x="11017" y="16964"/>
                  </a:cubicBezTo>
                  <a:cubicBezTo>
                    <a:pt x="11017" y="16964"/>
                    <a:pt x="11101" y="16964"/>
                    <a:pt x="11101" y="16964"/>
                  </a:cubicBezTo>
                  <a:cubicBezTo>
                    <a:pt x="11101" y="17147"/>
                    <a:pt x="11185" y="17147"/>
                    <a:pt x="11269" y="17330"/>
                  </a:cubicBezTo>
                  <a:cubicBezTo>
                    <a:pt x="11269" y="17330"/>
                    <a:pt x="11269" y="17330"/>
                    <a:pt x="11269" y="17330"/>
                  </a:cubicBezTo>
                  <a:cubicBezTo>
                    <a:pt x="11353" y="17513"/>
                    <a:pt x="11437" y="17513"/>
                    <a:pt x="11437" y="17696"/>
                  </a:cubicBezTo>
                  <a:cubicBezTo>
                    <a:pt x="11437" y="17696"/>
                    <a:pt x="11521" y="17696"/>
                    <a:pt x="11521" y="17696"/>
                  </a:cubicBezTo>
                  <a:cubicBezTo>
                    <a:pt x="11521" y="17696"/>
                    <a:pt x="11521" y="17696"/>
                    <a:pt x="11521" y="17696"/>
                  </a:cubicBezTo>
                  <a:cubicBezTo>
                    <a:pt x="11521" y="17879"/>
                    <a:pt x="11605" y="17879"/>
                    <a:pt x="11605" y="17879"/>
                  </a:cubicBezTo>
                  <a:cubicBezTo>
                    <a:pt x="11605" y="17879"/>
                    <a:pt x="11690" y="18062"/>
                    <a:pt x="11690" y="18062"/>
                  </a:cubicBezTo>
                  <a:cubicBezTo>
                    <a:pt x="11690" y="18062"/>
                    <a:pt x="11774" y="18062"/>
                    <a:pt x="11774" y="18062"/>
                  </a:cubicBezTo>
                  <a:cubicBezTo>
                    <a:pt x="11774" y="18062"/>
                    <a:pt x="11858" y="18245"/>
                    <a:pt x="11858" y="18245"/>
                  </a:cubicBezTo>
                  <a:cubicBezTo>
                    <a:pt x="11858" y="18245"/>
                    <a:pt x="11942" y="18245"/>
                    <a:pt x="11942" y="18245"/>
                  </a:cubicBezTo>
                  <a:cubicBezTo>
                    <a:pt x="11942" y="18245"/>
                    <a:pt x="12026" y="18245"/>
                    <a:pt x="12026" y="18245"/>
                  </a:cubicBezTo>
                  <a:cubicBezTo>
                    <a:pt x="12362" y="18062"/>
                    <a:pt x="12866" y="18062"/>
                    <a:pt x="13202" y="18062"/>
                  </a:cubicBezTo>
                  <a:cubicBezTo>
                    <a:pt x="13455" y="18062"/>
                    <a:pt x="13959" y="17879"/>
                    <a:pt x="13707" y="17330"/>
                  </a:cubicBezTo>
                  <a:cubicBezTo>
                    <a:pt x="13455" y="16781"/>
                    <a:pt x="13034" y="16049"/>
                    <a:pt x="13286" y="16049"/>
                  </a:cubicBezTo>
                  <a:cubicBezTo>
                    <a:pt x="13455" y="15865"/>
                    <a:pt x="13959" y="15865"/>
                    <a:pt x="13875" y="15682"/>
                  </a:cubicBezTo>
                  <a:cubicBezTo>
                    <a:pt x="13791" y="15499"/>
                    <a:pt x="13959" y="15133"/>
                    <a:pt x="14127" y="14950"/>
                  </a:cubicBezTo>
                  <a:cubicBezTo>
                    <a:pt x="14295" y="14950"/>
                    <a:pt x="14883" y="15499"/>
                    <a:pt x="14967" y="15316"/>
                  </a:cubicBezTo>
                  <a:cubicBezTo>
                    <a:pt x="15051" y="15133"/>
                    <a:pt x="14799" y="14767"/>
                    <a:pt x="15304" y="15133"/>
                  </a:cubicBezTo>
                  <a:cubicBezTo>
                    <a:pt x="15808" y="15499"/>
                    <a:pt x="15892" y="15499"/>
                    <a:pt x="16060" y="15499"/>
                  </a:cubicBezTo>
                  <a:cubicBezTo>
                    <a:pt x="16228" y="15499"/>
                    <a:pt x="16648" y="16964"/>
                    <a:pt x="16648" y="16964"/>
                  </a:cubicBezTo>
                  <a:cubicBezTo>
                    <a:pt x="16648" y="16964"/>
                    <a:pt x="17405" y="18794"/>
                    <a:pt x="17657" y="19160"/>
                  </a:cubicBezTo>
                  <a:cubicBezTo>
                    <a:pt x="17825" y="19343"/>
                    <a:pt x="18245" y="19710"/>
                    <a:pt x="18665" y="19710"/>
                  </a:cubicBezTo>
                  <a:cubicBezTo>
                    <a:pt x="19002" y="19710"/>
                    <a:pt x="19842" y="20442"/>
                    <a:pt x="20178" y="20625"/>
                  </a:cubicBezTo>
                  <a:cubicBezTo>
                    <a:pt x="20430" y="20991"/>
                    <a:pt x="20430" y="21357"/>
                    <a:pt x="20767" y="21357"/>
                  </a:cubicBezTo>
                  <a:cubicBezTo>
                    <a:pt x="21103" y="21357"/>
                    <a:pt x="21523" y="21174"/>
                    <a:pt x="21187" y="20808"/>
                  </a:cubicBezTo>
                  <a:cubicBezTo>
                    <a:pt x="20851" y="20259"/>
                    <a:pt x="20767" y="20076"/>
                    <a:pt x="20262" y="19343"/>
                  </a:cubicBezTo>
                  <a:cubicBezTo>
                    <a:pt x="19758" y="18611"/>
                    <a:pt x="19170" y="17696"/>
                    <a:pt x="18918" y="17513"/>
                  </a:cubicBezTo>
                  <a:cubicBezTo>
                    <a:pt x="18581" y="17330"/>
                    <a:pt x="18413" y="16598"/>
                    <a:pt x="17993" y="15682"/>
                  </a:cubicBezTo>
                  <a:cubicBezTo>
                    <a:pt x="17573" y="14584"/>
                    <a:pt x="16312" y="12754"/>
                    <a:pt x="16648" y="12754"/>
                  </a:cubicBezTo>
                  <a:cubicBezTo>
                    <a:pt x="16984" y="12754"/>
                    <a:pt x="17657" y="12754"/>
                    <a:pt x="17573" y="12571"/>
                  </a:cubicBezTo>
                  <a:cubicBezTo>
                    <a:pt x="17405" y="12204"/>
                    <a:pt x="16900" y="11106"/>
                    <a:pt x="16480" y="10740"/>
                  </a:cubicBezTo>
                  <a:cubicBezTo>
                    <a:pt x="16060" y="10557"/>
                    <a:pt x="15304" y="10374"/>
                    <a:pt x="15135" y="982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2" name="Freeform 47"/>
            <p:cNvSpPr/>
            <p:nvPr/>
          </p:nvSpPr>
          <p:spPr>
            <a:xfrm>
              <a:off x="6371838" y="2101389"/>
              <a:ext cx="70464" cy="23144"/>
            </a:xfrm>
            <a:custGeom>
              <a:avLst/>
              <a:gdLst/>
              <a:ahLst/>
              <a:cxnLst>
                <a:cxn ang="0">
                  <a:pos x="wd2" y="hd2"/>
                </a:cxn>
                <a:cxn ang="5400000">
                  <a:pos x="wd2" y="hd2"/>
                </a:cxn>
                <a:cxn ang="10800000">
                  <a:pos x="wd2" y="hd2"/>
                </a:cxn>
                <a:cxn ang="16200000">
                  <a:pos x="wd2" y="hd2"/>
                </a:cxn>
              </a:cxnLst>
              <a:rect l="0" t="0" r="r" b="b"/>
              <a:pathLst>
                <a:path w="20075" h="19503" extrusionOk="0">
                  <a:moveTo>
                    <a:pt x="31" y="14465"/>
                  </a:moveTo>
                  <a:cubicBezTo>
                    <a:pt x="1168" y="17550"/>
                    <a:pt x="11968" y="20636"/>
                    <a:pt x="13674" y="19093"/>
                  </a:cubicBezTo>
                  <a:cubicBezTo>
                    <a:pt x="15379" y="17550"/>
                    <a:pt x="21063" y="8293"/>
                    <a:pt x="19926" y="5207"/>
                  </a:cubicBezTo>
                  <a:cubicBezTo>
                    <a:pt x="18789" y="579"/>
                    <a:pt x="15379" y="-964"/>
                    <a:pt x="14810" y="579"/>
                  </a:cubicBezTo>
                  <a:cubicBezTo>
                    <a:pt x="14242" y="2122"/>
                    <a:pt x="10831" y="11379"/>
                    <a:pt x="9695" y="11379"/>
                  </a:cubicBezTo>
                  <a:cubicBezTo>
                    <a:pt x="8558" y="11379"/>
                    <a:pt x="8558" y="5207"/>
                    <a:pt x="7421" y="6750"/>
                  </a:cubicBezTo>
                  <a:cubicBezTo>
                    <a:pt x="6852" y="8293"/>
                    <a:pt x="-537" y="12922"/>
                    <a:pt x="31" y="1446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3" name="Freeform 48"/>
            <p:cNvSpPr/>
            <p:nvPr/>
          </p:nvSpPr>
          <p:spPr>
            <a:xfrm>
              <a:off x="6508211" y="2118627"/>
              <a:ext cx="27974" cy="23430"/>
            </a:xfrm>
            <a:custGeom>
              <a:avLst/>
              <a:gdLst/>
              <a:ahLst/>
              <a:cxnLst>
                <a:cxn ang="0">
                  <a:pos x="wd2" y="hd2"/>
                </a:cxn>
                <a:cxn ang="5400000">
                  <a:pos x="wd2" y="hd2"/>
                </a:cxn>
                <a:cxn ang="10800000">
                  <a:pos x="wd2" y="hd2"/>
                </a:cxn>
                <a:cxn ang="16200000">
                  <a:pos x="wd2" y="hd2"/>
                </a:cxn>
              </a:cxnLst>
              <a:rect l="0" t="0" r="r" b="b"/>
              <a:pathLst>
                <a:path w="12083" h="17666" extrusionOk="0">
                  <a:moveTo>
                    <a:pt x="871" y="85"/>
                  </a:moveTo>
                  <a:cubicBezTo>
                    <a:pt x="-2585" y="-1355"/>
                    <a:pt x="5191" y="15925"/>
                    <a:pt x="7783" y="17365"/>
                  </a:cubicBezTo>
                  <a:cubicBezTo>
                    <a:pt x="19015" y="20245"/>
                    <a:pt x="5191" y="1525"/>
                    <a:pt x="871" y="8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4" name="Freeform 49"/>
            <p:cNvSpPr/>
            <p:nvPr/>
          </p:nvSpPr>
          <p:spPr>
            <a:xfrm>
              <a:off x="6813669" y="2438307"/>
              <a:ext cx="75757" cy="44898"/>
            </a:xfrm>
            <a:custGeom>
              <a:avLst/>
              <a:gdLst/>
              <a:ahLst/>
              <a:cxnLst>
                <a:cxn ang="0">
                  <a:pos x="wd2" y="hd2"/>
                </a:cxn>
                <a:cxn ang="5400000">
                  <a:pos x="wd2" y="hd2"/>
                </a:cxn>
                <a:cxn ang="10800000">
                  <a:pos x="wd2" y="hd2"/>
                </a:cxn>
                <a:cxn ang="16200000">
                  <a:pos x="wd2" y="hd2"/>
                </a:cxn>
              </a:cxnLst>
              <a:rect l="0" t="0" r="r" b="b"/>
              <a:pathLst>
                <a:path w="18444" h="20100" extrusionOk="0">
                  <a:moveTo>
                    <a:pt x="18081" y="20100"/>
                  </a:moveTo>
                  <a:cubicBezTo>
                    <a:pt x="20001" y="20100"/>
                    <a:pt x="13761" y="14285"/>
                    <a:pt x="11841" y="11792"/>
                  </a:cubicBezTo>
                  <a:cubicBezTo>
                    <a:pt x="9921" y="10131"/>
                    <a:pt x="1761" y="992"/>
                    <a:pt x="321" y="162"/>
                  </a:cubicBezTo>
                  <a:cubicBezTo>
                    <a:pt x="-1599" y="-1500"/>
                    <a:pt x="5601" y="10131"/>
                    <a:pt x="8481" y="13454"/>
                  </a:cubicBezTo>
                  <a:cubicBezTo>
                    <a:pt x="11361" y="16777"/>
                    <a:pt x="17121" y="20100"/>
                    <a:pt x="18081" y="201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5" name="Freeform 50"/>
            <p:cNvSpPr/>
            <p:nvPr/>
          </p:nvSpPr>
          <p:spPr>
            <a:xfrm>
              <a:off x="7068634" y="2367501"/>
              <a:ext cx="28547" cy="23733"/>
            </a:xfrm>
            <a:custGeom>
              <a:avLst/>
              <a:gdLst/>
              <a:ahLst/>
              <a:cxnLst>
                <a:cxn ang="0">
                  <a:pos x="wd2" y="hd2"/>
                </a:cxn>
                <a:cxn ang="5400000">
                  <a:pos x="wd2" y="hd2"/>
                </a:cxn>
                <a:cxn ang="10800000">
                  <a:pos x="wd2" y="hd2"/>
                </a:cxn>
                <a:cxn ang="16200000">
                  <a:pos x="wd2" y="hd2"/>
                </a:cxn>
              </a:cxnLst>
              <a:rect l="0" t="0" r="r" b="b"/>
              <a:pathLst>
                <a:path w="18202" h="18889" extrusionOk="0">
                  <a:moveTo>
                    <a:pt x="5191" y="1918"/>
                  </a:moveTo>
                  <a:cubicBezTo>
                    <a:pt x="6462" y="5003"/>
                    <a:pt x="109" y="3460"/>
                    <a:pt x="109" y="11175"/>
                  </a:cubicBezTo>
                  <a:cubicBezTo>
                    <a:pt x="-1162" y="17346"/>
                    <a:pt x="9003" y="18889"/>
                    <a:pt x="15356" y="18889"/>
                  </a:cubicBezTo>
                  <a:cubicBezTo>
                    <a:pt x="20438" y="18889"/>
                    <a:pt x="17897" y="11175"/>
                    <a:pt x="14085" y="6546"/>
                  </a:cubicBezTo>
                  <a:cubicBezTo>
                    <a:pt x="10273" y="1918"/>
                    <a:pt x="3920" y="-2711"/>
                    <a:pt x="5191" y="191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6" name="Freeform 51"/>
            <p:cNvSpPr/>
            <p:nvPr/>
          </p:nvSpPr>
          <p:spPr>
            <a:xfrm>
              <a:off x="7080637" y="2341192"/>
              <a:ext cx="20154" cy="15614"/>
            </a:xfrm>
            <a:custGeom>
              <a:avLst/>
              <a:gdLst/>
              <a:ahLst/>
              <a:cxnLst>
                <a:cxn ang="0">
                  <a:pos x="wd2" y="hd2"/>
                </a:cxn>
                <a:cxn ang="5400000">
                  <a:pos x="wd2" y="hd2"/>
                </a:cxn>
                <a:cxn ang="10800000">
                  <a:pos x="wd2" y="hd2"/>
                </a:cxn>
                <a:cxn ang="16200000">
                  <a:pos x="wd2" y="hd2"/>
                </a:cxn>
              </a:cxnLst>
              <a:rect l="0" t="0" r="r" b="b"/>
              <a:pathLst>
                <a:path w="17991" h="14911" extrusionOk="0">
                  <a:moveTo>
                    <a:pt x="4383" y="6394"/>
                  </a:moveTo>
                  <a:cubicBezTo>
                    <a:pt x="-2263" y="8194"/>
                    <a:pt x="-601" y="11794"/>
                    <a:pt x="4383" y="13594"/>
                  </a:cubicBezTo>
                  <a:cubicBezTo>
                    <a:pt x="14352" y="18994"/>
                    <a:pt x="19337" y="6394"/>
                    <a:pt x="17675" y="994"/>
                  </a:cubicBezTo>
                  <a:cubicBezTo>
                    <a:pt x="16014" y="-2606"/>
                    <a:pt x="11029" y="4594"/>
                    <a:pt x="4383" y="639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7" name="Freeform 52"/>
            <p:cNvSpPr/>
            <p:nvPr/>
          </p:nvSpPr>
          <p:spPr>
            <a:xfrm>
              <a:off x="6827173" y="2311530"/>
              <a:ext cx="21984" cy="22329"/>
            </a:xfrm>
            <a:custGeom>
              <a:avLst/>
              <a:gdLst/>
              <a:ahLst/>
              <a:cxnLst>
                <a:cxn ang="0">
                  <a:pos x="wd2" y="hd2"/>
                </a:cxn>
                <a:cxn ang="5400000">
                  <a:pos x="wd2" y="hd2"/>
                </a:cxn>
                <a:cxn ang="10800000">
                  <a:pos x="wd2" y="hd2"/>
                </a:cxn>
                <a:cxn ang="16200000">
                  <a:pos x="wd2" y="hd2"/>
                </a:cxn>
              </a:cxnLst>
              <a:rect l="0" t="0" r="r" b="b"/>
              <a:pathLst>
                <a:path w="15492" h="18816" extrusionOk="0">
                  <a:moveTo>
                    <a:pt x="15109" y="10899"/>
                  </a:moveTo>
                  <a:cubicBezTo>
                    <a:pt x="13669" y="7813"/>
                    <a:pt x="9349" y="1642"/>
                    <a:pt x="2149" y="99"/>
                  </a:cubicBezTo>
                  <a:cubicBezTo>
                    <a:pt x="-5051" y="-1444"/>
                    <a:pt x="7909" y="15527"/>
                    <a:pt x="10789" y="18613"/>
                  </a:cubicBezTo>
                  <a:cubicBezTo>
                    <a:pt x="13669" y="20156"/>
                    <a:pt x="16549" y="12442"/>
                    <a:pt x="15109" y="1089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8" name="Freeform 53"/>
            <p:cNvSpPr/>
            <p:nvPr/>
          </p:nvSpPr>
          <p:spPr>
            <a:xfrm>
              <a:off x="6429631" y="2085840"/>
              <a:ext cx="17255" cy="14503"/>
            </a:xfrm>
            <a:custGeom>
              <a:avLst/>
              <a:gdLst/>
              <a:ahLst/>
              <a:cxnLst>
                <a:cxn ang="0">
                  <a:pos x="wd2" y="hd2"/>
                </a:cxn>
                <a:cxn ang="5400000">
                  <a:pos x="wd2" y="hd2"/>
                </a:cxn>
                <a:cxn ang="10800000">
                  <a:pos x="wd2" y="hd2"/>
                </a:cxn>
                <a:cxn ang="16200000">
                  <a:pos x="wd2" y="hd2"/>
                </a:cxn>
              </a:cxnLst>
              <a:rect l="0" t="0" r="r" b="b"/>
              <a:pathLst>
                <a:path w="17773" h="15982" extrusionOk="0">
                  <a:moveTo>
                    <a:pt x="16017" y="3579"/>
                  </a:moveTo>
                  <a:cubicBezTo>
                    <a:pt x="14053" y="-741"/>
                    <a:pt x="2271" y="-741"/>
                    <a:pt x="308" y="1419"/>
                  </a:cubicBezTo>
                  <a:cubicBezTo>
                    <a:pt x="-1656" y="1419"/>
                    <a:pt x="6199" y="10059"/>
                    <a:pt x="12089" y="14379"/>
                  </a:cubicBezTo>
                  <a:cubicBezTo>
                    <a:pt x="19944" y="20859"/>
                    <a:pt x="17980" y="5739"/>
                    <a:pt x="16017" y="357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09" name="Freeform 54"/>
            <p:cNvSpPr/>
            <p:nvPr/>
          </p:nvSpPr>
          <p:spPr>
            <a:xfrm>
              <a:off x="5672748" y="2226893"/>
              <a:ext cx="970236" cy="707583"/>
            </a:xfrm>
            <a:custGeom>
              <a:avLst/>
              <a:gdLst/>
              <a:ahLst/>
              <a:cxnLst>
                <a:cxn ang="0">
                  <a:pos x="wd2" y="hd2"/>
                </a:cxn>
                <a:cxn ang="5400000">
                  <a:pos x="wd2" y="hd2"/>
                </a:cxn>
                <a:cxn ang="10800000">
                  <a:pos x="wd2" y="hd2"/>
                </a:cxn>
                <a:cxn ang="16200000">
                  <a:pos x="wd2" y="hd2"/>
                </a:cxn>
              </a:cxnLst>
              <a:rect l="0" t="0" r="r" b="b"/>
              <a:pathLst>
                <a:path w="21510" h="21522" extrusionOk="0">
                  <a:moveTo>
                    <a:pt x="20968" y="11726"/>
                  </a:moveTo>
                  <a:cubicBezTo>
                    <a:pt x="20924" y="11389"/>
                    <a:pt x="20618" y="10772"/>
                    <a:pt x="20574" y="10660"/>
                  </a:cubicBezTo>
                  <a:cubicBezTo>
                    <a:pt x="20487" y="10491"/>
                    <a:pt x="20093" y="9706"/>
                    <a:pt x="19962" y="9594"/>
                  </a:cubicBezTo>
                  <a:cubicBezTo>
                    <a:pt x="19831" y="9425"/>
                    <a:pt x="19525" y="9089"/>
                    <a:pt x="19393" y="8977"/>
                  </a:cubicBezTo>
                  <a:cubicBezTo>
                    <a:pt x="19219" y="8864"/>
                    <a:pt x="19087" y="8808"/>
                    <a:pt x="18956" y="8416"/>
                  </a:cubicBezTo>
                  <a:cubicBezTo>
                    <a:pt x="18825" y="8023"/>
                    <a:pt x="18694" y="8023"/>
                    <a:pt x="18650" y="8023"/>
                  </a:cubicBezTo>
                  <a:cubicBezTo>
                    <a:pt x="18606" y="8023"/>
                    <a:pt x="18519" y="7798"/>
                    <a:pt x="18475" y="7911"/>
                  </a:cubicBezTo>
                  <a:cubicBezTo>
                    <a:pt x="18475" y="8023"/>
                    <a:pt x="18388" y="8023"/>
                    <a:pt x="18213" y="7742"/>
                  </a:cubicBezTo>
                  <a:cubicBezTo>
                    <a:pt x="18082" y="7462"/>
                    <a:pt x="17951" y="7181"/>
                    <a:pt x="17863" y="7013"/>
                  </a:cubicBezTo>
                  <a:cubicBezTo>
                    <a:pt x="17776" y="6901"/>
                    <a:pt x="17557" y="6508"/>
                    <a:pt x="17382" y="6396"/>
                  </a:cubicBezTo>
                  <a:cubicBezTo>
                    <a:pt x="17251" y="6284"/>
                    <a:pt x="16901" y="6171"/>
                    <a:pt x="16770" y="6003"/>
                  </a:cubicBezTo>
                  <a:cubicBezTo>
                    <a:pt x="16683" y="5835"/>
                    <a:pt x="16508" y="5723"/>
                    <a:pt x="16376" y="5554"/>
                  </a:cubicBezTo>
                  <a:cubicBezTo>
                    <a:pt x="16202" y="5386"/>
                    <a:pt x="15983" y="5218"/>
                    <a:pt x="15983" y="4993"/>
                  </a:cubicBezTo>
                  <a:cubicBezTo>
                    <a:pt x="15939" y="4769"/>
                    <a:pt x="15808" y="4544"/>
                    <a:pt x="15633" y="4208"/>
                  </a:cubicBezTo>
                  <a:cubicBezTo>
                    <a:pt x="15458" y="3871"/>
                    <a:pt x="15152" y="3310"/>
                    <a:pt x="15108" y="3142"/>
                  </a:cubicBezTo>
                  <a:cubicBezTo>
                    <a:pt x="15065" y="2917"/>
                    <a:pt x="14846" y="2525"/>
                    <a:pt x="14715" y="2412"/>
                  </a:cubicBezTo>
                  <a:cubicBezTo>
                    <a:pt x="14627" y="2300"/>
                    <a:pt x="14540" y="2244"/>
                    <a:pt x="14453" y="2244"/>
                  </a:cubicBezTo>
                  <a:cubicBezTo>
                    <a:pt x="14409" y="2244"/>
                    <a:pt x="14278" y="2412"/>
                    <a:pt x="14234" y="2244"/>
                  </a:cubicBezTo>
                  <a:cubicBezTo>
                    <a:pt x="14147" y="2132"/>
                    <a:pt x="13972" y="1515"/>
                    <a:pt x="13797" y="1178"/>
                  </a:cubicBezTo>
                  <a:cubicBezTo>
                    <a:pt x="13578" y="842"/>
                    <a:pt x="13447" y="785"/>
                    <a:pt x="13534" y="673"/>
                  </a:cubicBezTo>
                  <a:cubicBezTo>
                    <a:pt x="13666" y="617"/>
                    <a:pt x="13403" y="561"/>
                    <a:pt x="13359" y="449"/>
                  </a:cubicBezTo>
                  <a:cubicBezTo>
                    <a:pt x="13316" y="337"/>
                    <a:pt x="13185" y="0"/>
                    <a:pt x="13053" y="0"/>
                  </a:cubicBezTo>
                  <a:cubicBezTo>
                    <a:pt x="12922" y="0"/>
                    <a:pt x="13010" y="673"/>
                    <a:pt x="12922" y="729"/>
                  </a:cubicBezTo>
                  <a:cubicBezTo>
                    <a:pt x="12879" y="842"/>
                    <a:pt x="13010" y="1234"/>
                    <a:pt x="12966" y="1346"/>
                  </a:cubicBezTo>
                  <a:cubicBezTo>
                    <a:pt x="12966" y="1459"/>
                    <a:pt x="12966" y="1571"/>
                    <a:pt x="13010" y="1795"/>
                  </a:cubicBezTo>
                  <a:cubicBezTo>
                    <a:pt x="13053" y="2020"/>
                    <a:pt x="13272" y="2974"/>
                    <a:pt x="13272" y="3142"/>
                  </a:cubicBezTo>
                  <a:cubicBezTo>
                    <a:pt x="13228" y="3310"/>
                    <a:pt x="13185" y="4544"/>
                    <a:pt x="13097" y="4544"/>
                  </a:cubicBezTo>
                  <a:cubicBezTo>
                    <a:pt x="13010" y="4544"/>
                    <a:pt x="12835" y="4376"/>
                    <a:pt x="12747" y="4432"/>
                  </a:cubicBezTo>
                  <a:cubicBezTo>
                    <a:pt x="12660" y="4432"/>
                    <a:pt x="12747" y="4544"/>
                    <a:pt x="12572" y="4488"/>
                  </a:cubicBezTo>
                  <a:cubicBezTo>
                    <a:pt x="12398" y="4432"/>
                    <a:pt x="12398" y="4320"/>
                    <a:pt x="12223" y="4152"/>
                  </a:cubicBezTo>
                  <a:cubicBezTo>
                    <a:pt x="12091" y="3983"/>
                    <a:pt x="11785" y="4039"/>
                    <a:pt x="11654" y="3927"/>
                  </a:cubicBezTo>
                  <a:cubicBezTo>
                    <a:pt x="11523" y="3815"/>
                    <a:pt x="11610" y="3647"/>
                    <a:pt x="11392" y="3535"/>
                  </a:cubicBezTo>
                  <a:cubicBezTo>
                    <a:pt x="11130" y="3422"/>
                    <a:pt x="11086" y="3198"/>
                    <a:pt x="10911" y="3142"/>
                  </a:cubicBezTo>
                  <a:cubicBezTo>
                    <a:pt x="10736" y="3086"/>
                    <a:pt x="10736" y="3198"/>
                    <a:pt x="10649" y="3086"/>
                  </a:cubicBezTo>
                  <a:cubicBezTo>
                    <a:pt x="10517" y="2974"/>
                    <a:pt x="10168" y="2749"/>
                    <a:pt x="10124" y="2581"/>
                  </a:cubicBezTo>
                  <a:cubicBezTo>
                    <a:pt x="10124" y="2469"/>
                    <a:pt x="10211" y="2132"/>
                    <a:pt x="10255" y="2132"/>
                  </a:cubicBezTo>
                  <a:cubicBezTo>
                    <a:pt x="10299" y="2076"/>
                    <a:pt x="10299" y="1908"/>
                    <a:pt x="10255" y="1795"/>
                  </a:cubicBezTo>
                  <a:cubicBezTo>
                    <a:pt x="10211" y="1739"/>
                    <a:pt x="10124" y="1571"/>
                    <a:pt x="10255" y="1515"/>
                  </a:cubicBezTo>
                  <a:cubicBezTo>
                    <a:pt x="10386" y="1515"/>
                    <a:pt x="10561" y="1571"/>
                    <a:pt x="10474" y="1403"/>
                  </a:cubicBezTo>
                  <a:cubicBezTo>
                    <a:pt x="10386" y="1234"/>
                    <a:pt x="10605" y="954"/>
                    <a:pt x="10386" y="785"/>
                  </a:cubicBezTo>
                  <a:cubicBezTo>
                    <a:pt x="10211" y="617"/>
                    <a:pt x="10124" y="617"/>
                    <a:pt x="10124" y="729"/>
                  </a:cubicBezTo>
                  <a:cubicBezTo>
                    <a:pt x="10124" y="842"/>
                    <a:pt x="10168" y="1010"/>
                    <a:pt x="10080" y="898"/>
                  </a:cubicBezTo>
                  <a:cubicBezTo>
                    <a:pt x="9949" y="842"/>
                    <a:pt x="9905" y="673"/>
                    <a:pt x="9818" y="673"/>
                  </a:cubicBezTo>
                  <a:cubicBezTo>
                    <a:pt x="9774" y="729"/>
                    <a:pt x="9774" y="954"/>
                    <a:pt x="9599" y="842"/>
                  </a:cubicBezTo>
                  <a:cubicBezTo>
                    <a:pt x="9424" y="785"/>
                    <a:pt x="9162" y="561"/>
                    <a:pt x="9031" y="561"/>
                  </a:cubicBezTo>
                  <a:cubicBezTo>
                    <a:pt x="8856" y="561"/>
                    <a:pt x="8725" y="561"/>
                    <a:pt x="8593" y="449"/>
                  </a:cubicBezTo>
                  <a:cubicBezTo>
                    <a:pt x="8462" y="393"/>
                    <a:pt x="8331" y="337"/>
                    <a:pt x="8287" y="393"/>
                  </a:cubicBezTo>
                  <a:cubicBezTo>
                    <a:pt x="8244" y="449"/>
                    <a:pt x="8375" y="617"/>
                    <a:pt x="8287" y="729"/>
                  </a:cubicBezTo>
                  <a:cubicBezTo>
                    <a:pt x="8156" y="898"/>
                    <a:pt x="7806" y="1010"/>
                    <a:pt x="7719" y="898"/>
                  </a:cubicBezTo>
                  <a:cubicBezTo>
                    <a:pt x="7632" y="842"/>
                    <a:pt x="7544" y="785"/>
                    <a:pt x="7457" y="898"/>
                  </a:cubicBezTo>
                  <a:cubicBezTo>
                    <a:pt x="7369" y="1010"/>
                    <a:pt x="7282" y="1234"/>
                    <a:pt x="7194" y="1290"/>
                  </a:cubicBezTo>
                  <a:cubicBezTo>
                    <a:pt x="7107" y="1290"/>
                    <a:pt x="7325" y="1515"/>
                    <a:pt x="7238" y="1571"/>
                  </a:cubicBezTo>
                  <a:cubicBezTo>
                    <a:pt x="7194" y="1683"/>
                    <a:pt x="7107" y="1795"/>
                    <a:pt x="7063" y="1851"/>
                  </a:cubicBezTo>
                  <a:cubicBezTo>
                    <a:pt x="7019" y="1964"/>
                    <a:pt x="6932" y="2412"/>
                    <a:pt x="7019" y="2412"/>
                  </a:cubicBezTo>
                  <a:cubicBezTo>
                    <a:pt x="7151" y="2469"/>
                    <a:pt x="7325" y="2469"/>
                    <a:pt x="7238" y="2581"/>
                  </a:cubicBezTo>
                  <a:cubicBezTo>
                    <a:pt x="7194" y="2693"/>
                    <a:pt x="7413" y="2917"/>
                    <a:pt x="7282" y="2861"/>
                  </a:cubicBezTo>
                  <a:cubicBezTo>
                    <a:pt x="7151" y="2805"/>
                    <a:pt x="7019" y="2693"/>
                    <a:pt x="6976" y="2693"/>
                  </a:cubicBezTo>
                  <a:cubicBezTo>
                    <a:pt x="6888" y="2693"/>
                    <a:pt x="6626" y="2637"/>
                    <a:pt x="6582" y="2637"/>
                  </a:cubicBezTo>
                  <a:cubicBezTo>
                    <a:pt x="6538" y="2693"/>
                    <a:pt x="6495" y="2974"/>
                    <a:pt x="6407" y="2749"/>
                  </a:cubicBezTo>
                  <a:cubicBezTo>
                    <a:pt x="6320" y="2525"/>
                    <a:pt x="6364" y="2525"/>
                    <a:pt x="6232" y="2469"/>
                  </a:cubicBezTo>
                  <a:cubicBezTo>
                    <a:pt x="6101" y="2356"/>
                    <a:pt x="5926" y="2076"/>
                    <a:pt x="5883" y="2076"/>
                  </a:cubicBezTo>
                  <a:cubicBezTo>
                    <a:pt x="5795" y="2020"/>
                    <a:pt x="5533" y="2244"/>
                    <a:pt x="5445" y="2188"/>
                  </a:cubicBezTo>
                  <a:cubicBezTo>
                    <a:pt x="5314" y="2188"/>
                    <a:pt x="5314" y="2020"/>
                    <a:pt x="5270" y="2188"/>
                  </a:cubicBezTo>
                  <a:cubicBezTo>
                    <a:pt x="5227" y="2300"/>
                    <a:pt x="5227" y="2469"/>
                    <a:pt x="5139" y="2469"/>
                  </a:cubicBezTo>
                  <a:cubicBezTo>
                    <a:pt x="5052" y="2412"/>
                    <a:pt x="5052" y="2693"/>
                    <a:pt x="5008" y="2749"/>
                  </a:cubicBezTo>
                  <a:cubicBezTo>
                    <a:pt x="4964" y="2861"/>
                    <a:pt x="5139" y="3142"/>
                    <a:pt x="4964" y="3086"/>
                  </a:cubicBezTo>
                  <a:cubicBezTo>
                    <a:pt x="4833" y="3086"/>
                    <a:pt x="4746" y="2917"/>
                    <a:pt x="4702" y="2974"/>
                  </a:cubicBezTo>
                  <a:cubicBezTo>
                    <a:pt x="4658" y="3086"/>
                    <a:pt x="4658" y="3310"/>
                    <a:pt x="4658" y="3422"/>
                  </a:cubicBezTo>
                  <a:cubicBezTo>
                    <a:pt x="4658" y="3535"/>
                    <a:pt x="4702" y="3703"/>
                    <a:pt x="4615" y="3703"/>
                  </a:cubicBezTo>
                  <a:cubicBezTo>
                    <a:pt x="4571" y="3703"/>
                    <a:pt x="4396" y="3591"/>
                    <a:pt x="4352" y="3647"/>
                  </a:cubicBezTo>
                  <a:cubicBezTo>
                    <a:pt x="4352" y="3759"/>
                    <a:pt x="4352" y="3871"/>
                    <a:pt x="4396" y="3983"/>
                  </a:cubicBezTo>
                  <a:cubicBezTo>
                    <a:pt x="4440" y="4096"/>
                    <a:pt x="4483" y="4601"/>
                    <a:pt x="4352" y="4432"/>
                  </a:cubicBezTo>
                  <a:cubicBezTo>
                    <a:pt x="4221" y="4264"/>
                    <a:pt x="4090" y="3871"/>
                    <a:pt x="4002" y="3927"/>
                  </a:cubicBezTo>
                  <a:cubicBezTo>
                    <a:pt x="3915" y="3927"/>
                    <a:pt x="3653" y="4264"/>
                    <a:pt x="3653" y="4488"/>
                  </a:cubicBezTo>
                  <a:cubicBezTo>
                    <a:pt x="3653" y="4657"/>
                    <a:pt x="3827" y="4993"/>
                    <a:pt x="3740" y="5105"/>
                  </a:cubicBezTo>
                  <a:cubicBezTo>
                    <a:pt x="3653" y="5274"/>
                    <a:pt x="3653" y="5554"/>
                    <a:pt x="3609" y="5666"/>
                  </a:cubicBezTo>
                  <a:cubicBezTo>
                    <a:pt x="3565" y="5723"/>
                    <a:pt x="3434" y="5835"/>
                    <a:pt x="3303" y="6003"/>
                  </a:cubicBezTo>
                  <a:cubicBezTo>
                    <a:pt x="3128" y="6115"/>
                    <a:pt x="2516" y="6340"/>
                    <a:pt x="2341" y="6452"/>
                  </a:cubicBezTo>
                  <a:cubicBezTo>
                    <a:pt x="2210" y="6620"/>
                    <a:pt x="1991" y="6789"/>
                    <a:pt x="1772" y="6789"/>
                  </a:cubicBezTo>
                  <a:cubicBezTo>
                    <a:pt x="1554" y="6789"/>
                    <a:pt x="985" y="6901"/>
                    <a:pt x="898" y="7069"/>
                  </a:cubicBezTo>
                  <a:cubicBezTo>
                    <a:pt x="767" y="7181"/>
                    <a:pt x="636" y="7518"/>
                    <a:pt x="592" y="7518"/>
                  </a:cubicBezTo>
                  <a:cubicBezTo>
                    <a:pt x="504" y="7518"/>
                    <a:pt x="373" y="8079"/>
                    <a:pt x="286" y="8023"/>
                  </a:cubicBezTo>
                  <a:cubicBezTo>
                    <a:pt x="242" y="7911"/>
                    <a:pt x="330" y="7686"/>
                    <a:pt x="242" y="7798"/>
                  </a:cubicBezTo>
                  <a:cubicBezTo>
                    <a:pt x="111" y="7967"/>
                    <a:pt x="-64" y="8191"/>
                    <a:pt x="23" y="8416"/>
                  </a:cubicBezTo>
                  <a:cubicBezTo>
                    <a:pt x="111" y="8696"/>
                    <a:pt x="111" y="8864"/>
                    <a:pt x="67" y="8977"/>
                  </a:cubicBezTo>
                  <a:cubicBezTo>
                    <a:pt x="67" y="9089"/>
                    <a:pt x="-20" y="9538"/>
                    <a:pt x="67" y="9482"/>
                  </a:cubicBezTo>
                  <a:cubicBezTo>
                    <a:pt x="155" y="9425"/>
                    <a:pt x="286" y="9201"/>
                    <a:pt x="286" y="9257"/>
                  </a:cubicBezTo>
                  <a:cubicBezTo>
                    <a:pt x="286" y="9313"/>
                    <a:pt x="155" y="9482"/>
                    <a:pt x="198" y="9706"/>
                  </a:cubicBezTo>
                  <a:cubicBezTo>
                    <a:pt x="286" y="9986"/>
                    <a:pt x="286" y="10099"/>
                    <a:pt x="417" y="10267"/>
                  </a:cubicBezTo>
                  <a:cubicBezTo>
                    <a:pt x="504" y="10435"/>
                    <a:pt x="723" y="10884"/>
                    <a:pt x="592" y="10772"/>
                  </a:cubicBezTo>
                  <a:cubicBezTo>
                    <a:pt x="461" y="10716"/>
                    <a:pt x="286" y="10491"/>
                    <a:pt x="286" y="10604"/>
                  </a:cubicBezTo>
                  <a:cubicBezTo>
                    <a:pt x="330" y="10716"/>
                    <a:pt x="417" y="10996"/>
                    <a:pt x="330" y="10884"/>
                  </a:cubicBezTo>
                  <a:cubicBezTo>
                    <a:pt x="242" y="10828"/>
                    <a:pt x="111" y="10604"/>
                    <a:pt x="155" y="10828"/>
                  </a:cubicBezTo>
                  <a:cubicBezTo>
                    <a:pt x="242" y="11052"/>
                    <a:pt x="286" y="11389"/>
                    <a:pt x="417" y="11501"/>
                  </a:cubicBezTo>
                  <a:cubicBezTo>
                    <a:pt x="548" y="11614"/>
                    <a:pt x="767" y="12006"/>
                    <a:pt x="810" y="12231"/>
                  </a:cubicBezTo>
                  <a:cubicBezTo>
                    <a:pt x="898" y="12511"/>
                    <a:pt x="1160" y="12960"/>
                    <a:pt x="1248" y="13072"/>
                  </a:cubicBezTo>
                  <a:cubicBezTo>
                    <a:pt x="1335" y="13184"/>
                    <a:pt x="1510" y="13689"/>
                    <a:pt x="1554" y="13914"/>
                  </a:cubicBezTo>
                  <a:cubicBezTo>
                    <a:pt x="1598" y="14138"/>
                    <a:pt x="1860" y="14868"/>
                    <a:pt x="2035" y="15260"/>
                  </a:cubicBezTo>
                  <a:cubicBezTo>
                    <a:pt x="2166" y="15653"/>
                    <a:pt x="2297" y="16158"/>
                    <a:pt x="2253" y="16046"/>
                  </a:cubicBezTo>
                  <a:cubicBezTo>
                    <a:pt x="2166" y="15990"/>
                    <a:pt x="2079" y="15709"/>
                    <a:pt x="2035" y="15990"/>
                  </a:cubicBezTo>
                  <a:cubicBezTo>
                    <a:pt x="1991" y="16214"/>
                    <a:pt x="2035" y="16551"/>
                    <a:pt x="1947" y="16663"/>
                  </a:cubicBezTo>
                  <a:cubicBezTo>
                    <a:pt x="1860" y="16775"/>
                    <a:pt x="1772" y="16831"/>
                    <a:pt x="1816" y="16943"/>
                  </a:cubicBezTo>
                  <a:cubicBezTo>
                    <a:pt x="1816" y="17112"/>
                    <a:pt x="1904" y="17336"/>
                    <a:pt x="2079" y="17392"/>
                  </a:cubicBezTo>
                  <a:cubicBezTo>
                    <a:pt x="2253" y="17448"/>
                    <a:pt x="2385" y="17729"/>
                    <a:pt x="2603" y="17897"/>
                  </a:cubicBezTo>
                  <a:cubicBezTo>
                    <a:pt x="2822" y="18065"/>
                    <a:pt x="3215" y="18122"/>
                    <a:pt x="3347" y="18065"/>
                  </a:cubicBezTo>
                  <a:cubicBezTo>
                    <a:pt x="3478" y="18009"/>
                    <a:pt x="3784" y="17617"/>
                    <a:pt x="3959" y="17561"/>
                  </a:cubicBezTo>
                  <a:cubicBezTo>
                    <a:pt x="4134" y="17448"/>
                    <a:pt x="4308" y="17112"/>
                    <a:pt x="4440" y="17056"/>
                  </a:cubicBezTo>
                  <a:cubicBezTo>
                    <a:pt x="4615" y="16999"/>
                    <a:pt x="5096" y="16943"/>
                    <a:pt x="5270" y="16999"/>
                  </a:cubicBezTo>
                  <a:cubicBezTo>
                    <a:pt x="5489" y="17112"/>
                    <a:pt x="5620" y="17224"/>
                    <a:pt x="5751" y="17112"/>
                  </a:cubicBezTo>
                  <a:cubicBezTo>
                    <a:pt x="5839" y="16943"/>
                    <a:pt x="5839" y="16831"/>
                    <a:pt x="5970" y="16943"/>
                  </a:cubicBezTo>
                  <a:cubicBezTo>
                    <a:pt x="6101" y="17112"/>
                    <a:pt x="6145" y="17224"/>
                    <a:pt x="6276" y="17056"/>
                  </a:cubicBezTo>
                  <a:cubicBezTo>
                    <a:pt x="6364" y="16887"/>
                    <a:pt x="6364" y="16270"/>
                    <a:pt x="6582" y="16214"/>
                  </a:cubicBezTo>
                  <a:cubicBezTo>
                    <a:pt x="6801" y="16102"/>
                    <a:pt x="7369" y="16158"/>
                    <a:pt x="7806" y="16158"/>
                  </a:cubicBezTo>
                  <a:cubicBezTo>
                    <a:pt x="8244" y="16158"/>
                    <a:pt x="8331" y="16214"/>
                    <a:pt x="8637" y="15990"/>
                  </a:cubicBezTo>
                  <a:cubicBezTo>
                    <a:pt x="8900" y="15765"/>
                    <a:pt x="9424" y="15541"/>
                    <a:pt x="9687" y="15485"/>
                  </a:cubicBezTo>
                  <a:cubicBezTo>
                    <a:pt x="9949" y="15429"/>
                    <a:pt x="10168" y="15316"/>
                    <a:pt x="10342" y="15429"/>
                  </a:cubicBezTo>
                  <a:cubicBezTo>
                    <a:pt x="10517" y="15597"/>
                    <a:pt x="10692" y="15821"/>
                    <a:pt x="11042" y="15877"/>
                  </a:cubicBezTo>
                  <a:cubicBezTo>
                    <a:pt x="11392" y="15877"/>
                    <a:pt x="11698" y="15934"/>
                    <a:pt x="11742" y="16046"/>
                  </a:cubicBezTo>
                  <a:cubicBezTo>
                    <a:pt x="11785" y="16158"/>
                    <a:pt x="11654" y="16158"/>
                    <a:pt x="11742" y="16326"/>
                  </a:cubicBezTo>
                  <a:cubicBezTo>
                    <a:pt x="11829" y="16551"/>
                    <a:pt x="11960" y="16326"/>
                    <a:pt x="12048" y="16607"/>
                  </a:cubicBezTo>
                  <a:cubicBezTo>
                    <a:pt x="12091" y="16887"/>
                    <a:pt x="12354" y="17224"/>
                    <a:pt x="12398" y="17336"/>
                  </a:cubicBezTo>
                  <a:cubicBezTo>
                    <a:pt x="12441" y="17448"/>
                    <a:pt x="12572" y="17729"/>
                    <a:pt x="12660" y="17841"/>
                  </a:cubicBezTo>
                  <a:cubicBezTo>
                    <a:pt x="12747" y="17953"/>
                    <a:pt x="13010" y="18122"/>
                    <a:pt x="12966" y="17953"/>
                  </a:cubicBezTo>
                  <a:cubicBezTo>
                    <a:pt x="12966" y="17785"/>
                    <a:pt x="12835" y="17785"/>
                    <a:pt x="12966" y="17617"/>
                  </a:cubicBezTo>
                  <a:cubicBezTo>
                    <a:pt x="13053" y="17448"/>
                    <a:pt x="12966" y="16887"/>
                    <a:pt x="13185" y="16887"/>
                  </a:cubicBezTo>
                  <a:cubicBezTo>
                    <a:pt x="13403" y="16887"/>
                    <a:pt x="13403" y="16775"/>
                    <a:pt x="13403" y="16607"/>
                  </a:cubicBezTo>
                  <a:cubicBezTo>
                    <a:pt x="13403" y="16495"/>
                    <a:pt x="13534" y="16270"/>
                    <a:pt x="13578" y="16326"/>
                  </a:cubicBezTo>
                  <a:cubicBezTo>
                    <a:pt x="13622" y="16382"/>
                    <a:pt x="13709" y="16719"/>
                    <a:pt x="13666" y="16887"/>
                  </a:cubicBezTo>
                  <a:cubicBezTo>
                    <a:pt x="13578" y="17056"/>
                    <a:pt x="13666" y="17841"/>
                    <a:pt x="13622" y="17897"/>
                  </a:cubicBezTo>
                  <a:cubicBezTo>
                    <a:pt x="13578" y="17953"/>
                    <a:pt x="13491" y="17953"/>
                    <a:pt x="13491" y="18122"/>
                  </a:cubicBezTo>
                  <a:cubicBezTo>
                    <a:pt x="13447" y="18290"/>
                    <a:pt x="13578" y="18346"/>
                    <a:pt x="13666" y="18234"/>
                  </a:cubicBezTo>
                  <a:cubicBezTo>
                    <a:pt x="13709" y="18122"/>
                    <a:pt x="13884" y="18065"/>
                    <a:pt x="13884" y="17897"/>
                  </a:cubicBezTo>
                  <a:cubicBezTo>
                    <a:pt x="13884" y="17729"/>
                    <a:pt x="13972" y="17392"/>
                    <a:pt x="14015" y="17504"/>
                  </a:cubicBezTo>
                  <a:cubicBezTo>
                    <a:pt x="14059" y="17617"/>
                    <a:pt x="14190" y="18065"/>
                    <a:pt x="14321" y="18234"/>
                  </a:cubicBezTo>
                  <a:cubicBezTo>
                    <a:pt x="14409" y="18402"/>
                    <a:pt x="14103" y="18626"/>
                    <a:pt x="14190" y="18626"/>
                  </a:cubicBezTo>
                  <a:cubicBezTo>
                    <a:pt x="14234" y="18626"/>
                    <a:pt x="14365" y="18739"/>
                    <a:pt x="14453" y="18626"/>
                  </a:cubicBezTo>
                  <a:cubicBezTo>
                    <a:pt x="14540" y="18570"/>
                    <a:pt x="14453" y="18346"/>
                    <a:pt x="14671" y="18683"/>
                  </a:cubicBezTo>
                  <a:cubicBezTo>
                    <a:pt x="14890" y="19019"/>
                    <a:pt x="15240" y="19356"/>
                    <a:pt x="15240" y="19636"/>
                  </a:cubicBezTo>
                  <a:cubicBezTo>
                    <a:pt x="15283" y="19917"/>
                    <a:pt x="15415" y="20197"/>
                    <a:pt x="15633" y="20422"/>
                  </a:cubicBezTo>
                  <a:cubicBezTo>
                    <a:pt x="15808" y="20702"/>
                    <a:pt x="15764" y="20758"/>
                    <a:pt x="16114" y="20871"/>
                  </a:cubicBezTo>
                  <a:cubicBezTo>
                    <a:pt x="16464" y="21039"/>
                    <a:pt x="16376" y="21432"/>
                    <a:pt x="16551" y="21263"/>
                  </a:cubicBezTo>
                  <a:cubicBezTo>
                    <a:pt x="16726" y="21095"/>
                    <a:pt x="16551" y="20927"/>
                    <a:pt x="16770" y="21095"/>
                  </a:cubicBezTo>
                  <a:cubicBezTo>
                    <a:pt x="16945" y="21207"/>
                    <a:pt x="17382" y="21544"/>
                    <a:pt x="17470" y="21488"/>
                  </a:cubicBezTo>
                  <a:cubicBezTo>
                    <a:pt x="17601" y="21432"/>
                    <a:pt x="17907" y="21207"/>
                    <a:pt x="17994" y="21207"/>
                  </a:cubicBezTo>
                  <a:cubicBezTo>
                    <a:pt x="18125" y="21151"/>
                    <a:pt x="18125" y="20702"/>
                    <a:pt x="18169" y="20702"/>
                  </a:cubicBezTo>
                  <a:cubicBezTo>
                    <a:pt x="18213" y="20702"/>
                    <a:pt x="18257" y="20815"/>
                    <a:pt x="18519" y="21095"/>
                  </a:cubicBezTo>
                  <a:cubicBezTo>
                    <a:pt x="18738" y="21432"/>
                    <a:pt x="18781" y="21600"/>
                    <a:pt x="19000" y="21488"/>
                  </a:cubicBezTo>
                  <a:cubicBezTo>
                    <a:pt x="19219" y="21432"/>
                    <a:pt x="19437" y="21600"/>
                    <a:pt x="19525" y="21376"/>
                  </a:cubicBezTo>
                  <a:cubicBezTo>
                    <a:pt x="19656" y="21207"/>
                    <a:pt x="19525" y="20871"/>
                    <a:pt x="19787" y="20815"/>
                  </a:cubicBezTo>
                  <a:cubicBezTo>
                    <a:pt x="20006" y="20758"/>
                    <a:pt x="20181" y="20758"/>
                    <a:pt x="20355" y="20590"/>
                  </a:cubicBezTo>
                  <a:cubicBezTo>
                    <a:pt x="20530" y="20478"/>
                    <a:pt x="20880" y="20646"/>
                    <a:pt x="20793" y="20366"/>
                  </a:cubicBezTo>
                  <a:cubicBezTo>
                    <a:pt x="20749" y="20085"/>
                    <a:pt x="20618" y="19244"/>
                    <a:pt x="20662" y="19188"/>
                  </a:cubicBezTo>
                  <a:cubicBezTo>
                    <a:pt x="20749" y="19131"/>
                    <a:pt x="20662" y="18514"/>
                    <a:pt x="20662" y="18234"/>
                  </a:cubicBezTo>
                  <a:cubicBezTo>
                    <a:pt x="20705" y="17953"/>
                    <a:pt x="20574" y="17617"/>
                    <a:pt x="20662" y="17448"/>
                  </a:cubicBezTo>
                  <a:cubicBezTo>
                    <a:pt x="20793" y="17280"/>
                    <a:pt x="20880" y="16719"/>
                    <a:pt x="21011" y="16551"/>
                  </a:cubicBezTo>
                  <a:cubicBezTo>
                    <a:pt x="21142" y="16438"/>
                    <a:pt x="21274" y="16382"/>
                    <a:pt x="21405" y="16158"/>
                  </a:cubicBezTo>
                  <a:cubicBezTo>
                    <a:pt x="21536" y="15934"/>
                    <a:pt x="21536" y="14250"/>
                    <a:pt x="21449" y="13858"/>
                  </a:cubicBezTo>
                  <a:cubicBezTo>
                    <a:pt x="21405" y="13465"/>
                    <a:pt x="21449" y="12736"/>
                    <a:pt x="21274" y="12455"/>
                  </a:cubicBezTo>
                  <a:cubicBezTo>
                    <a:pt x="21099" y="12175"/>
                    <a:pt x="21055" y="12062"/>
                    <a:pt x="20968" y="1172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0" name="Freeform 55"/>
            <p:cNvSpPr/>
            <p:nvPr/>
          </p:nvSpPr>
          <p:spPr>
            <a:xfrm>
              <a:off x="6518350" y="2997524"/>
              <a:ext cx="101655" cy="100829"/>
            </a:xfrm>
            <a:custGeom>
              <a:avLst/>
              <a:gdLst/>
              <a:ahLst/>
              <a:cxnLst>
                <a:cxn ang="0">
                  <a:pos x="wd2" y="hd2"/>
                </a:cxn>
                <a:cxn ang="5400000">
                  <a:pos x="wd2" y="hd2"/>
                </a:cxn>
                <a:cxn ang="10800000">
                  <a:pos x="wd2" y="hd2"/>
                </a:cxn>
                <a:cxn ang="16200000">
                  <a:pos x="wd2" y="hd2"/>
                </a:cxn>
              </a:cxnLst>
              <a:rect l="0" t="0" r="r" b="b"/>
              <a:pathLst>
                <a:path w="20941" h="21243" extrusionOk="0">
                  <a:moveTo>
                    <a:pt x="18009" y="1607"/>
                  </a:moveTo>
                  <a:cubicBezTo>
                    <a:pt x="16378" y="36"/>
                    <a:pt x="12711" y="1999"/>
                    <a:pt x="11080" y="2392"/>
                  </a:cubicBezTo>
                  <a:cubicBezTo>
                    <a:pt x="9858" y="2785"/>
                    <a:pt x="6597" y="1607"/>
                    <a:pt x="3744" y="428"/>
                  </a:cubicBezTo>
                  <a:cubicBezTo>
                    <a:pt x="892" y="-357"/>
                    <a:pt x="-331" y="36"/>
                    <a:pt x="77" y="821"/>
                  </a:cubicBezTo>
                  <a:cubicBezTo>
                    <a:pt x="77" y="1607"/>
                    <a:pt x="4152" y="8283"/>
                    <a:pt x="5375" y="9854"/>
                  </a:cubicBezTo>
                  <a:cubicBezTo>
                    <a:pt x="6597" y="11425"/>
                    <a:pt x="7005" y="11818"/>
                    <a:pt x="7412" y="14567"/>
                  </a:cubicBezTo>
                  <a:cubicBezTo>
                    <a:pt x="8227" y="17708"/>
                    <a:pt x="13526" y="21243"/>
                    <a:pt x="15563" y="21243"/>
                  </a:cubicBezTo>
                  <a:cubicBezTo>
                    <a:pt x="17601" y="21243"/>
                    <a:pt x="17194" y="17708"/>
                    <a:pt x="17601" y="16530"/>
                  </a:cubicBezTo>
                  <a:cubicBezTo>
                    <a:pt x="18009" y="15745"/>
                    <a:pt x="19231" y="17708"/>
                    <a:pt x="20454" y="18494"/>
                  </a:cubicBezTo>
                  <a:cubicBezTo>
                    <a:pt x="21269" y="18887"/>
                    <a:pt x="20046" y="16530"/>
                    <a:pt x="20046" y="16138"/>
                  </a:cubicBezTo>
                  <a:cubicBezTo>
                    <a:pt x="19639" y="15352"/>
                    <a:pt x="20454" y="12603"/>
                    <a:pt x="20861" y="11425"/>
                  </a:cubicBezTo>
                  <a:cubicBezTo>
                    <a:pt x="21269" y="10639"/>
                    <a:pt x="20046" y="5927"/>
                    <a:pt x="18824" y="4356"/>
                  </a:cubicBezTo>
                  <a:cubicBezTo>
                    <a:pt x="18009" y="2785"/>
                    <a:pt x="19231" y="2785"/>
                    <a:pt x="18009" y="160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1" name="Freeform 56"/>
            <p:cNvSpPr/>
            <p:nvPr/>
          </p:nvSpPr>
          <p:spPr>
            <a:xfrm>
              <a:off x="7082778" y="2992220"/>
              <a:ext cx="127801" cy="216901"/>
            </a:xfrm>
            <a:custGeom>
              <a:avLst/>
              <a:gdLst/>
              <a:ahLst/>
              <a:cxnLst>
                <a:cxn ang="0">
                  <a:pos x="wd2" y="hd2"/>
                </a:cxn>
                <a:cxn ang="5400000">
                  <a:pos x="wd2" y="hd2"/>
                </a:cxn>
                <a:cxn ang="10800000">
                  <a:pos x="wd2" y="hd2"/>
                </a:cxn>
                <a:cxn ang="16200000">
                  <a:pos x="wd2" y="hd2"/>
                </a:cxn>
              </a:cxnLst>
              <a:rect l="0" t="0" r="r" b="b"/>
              <a:pathLst>
                <a:path w="20869" h="21139" extrusionOk="0">
                  <a:moveTo>
                    <a:pt x="17817" y="1384"/>
                  </a:moveTo>
                  <a:cubicBezTo>
                    <a:pt x="17172" y="1024"/>
                    <a:pt x="16205" y="1744"/>
                    <a:pt x="16205" y="2104"/>
                  </a:cubicBezTo>
                  <a:cubicBezTo>
                    <a:pt x="15882" y="2464"/>
                    <a:pt x="15238" y="1564"/>
                    <a:pt x="14915" y="1024"/>
                  </a:cubicBezTo>
                  <a:cubicBezTo>
                    <a:pt x="14270" y="484"/>
                    <a:pt x="13626" y="844"/>
                    <a:pt x="13303" y="304"/>
                  </a:cubicBezTo>
                  <a:cubicBezTo>
                    <a:pt x="12659" y="-236"/>
                    <a:pt x="11047" y="-56"/>
                    <a:pt x="10724" y="844"/>
                  </a:cubicBezTo>
                  <a:cubicBezTo>
                    <a:pt x="10402" y="1744"/>
                    <a:pt x="10724" y="3544"/>
                    <a:pt x="10079" y="3904"/>
                  </a:cubicBezTo>
                  <a:cubicBezTo>
                    <a:pt x="9435" y="4264"/>
                    <a:pt x="9435" y="4984"/>
                    <a:pt x="10079" y="6244"/>
                  </a:cubicBezTo>
                  <a:cubicBezTo>
                    <a:pt x="10402" y="7324"/>
                    <a:pt x="7178" y="8944"/>
                    <a:pt x="6856" y="9844"/>
                  </a:cubicBezTo>
                  <a:cubicBezTo>
                    <a:pt x="6211" y="10924"/>
                    <a:pt x="4599" y="11824"/>
                    <a:pt x="3309" y="12004"/>
                  </a:cubicBezTo>
                  <a:cubicBezTo>
                    <a:pt x="2020" y="12184"/>
                    <a:pt x="3309" y="14164"/>
                    <a:pt x="2342" y="14704"/>
                  </a:cubicBezTo>
                  <a:cubicBezTo>
                    <a:pt x="1697" y="15244"/>
                    <a:pt x="1375" y="15784"/>
                    <a:pt x="1053" y="16324"/>
                  </a:cubicBezTo>
                  <a:cubicBezTo>
                    <a:pt x="408" y="16684"/>
                    <a:pt x="-237" y="17404"/>
                    <a:pt x="85" y="18124"/>
                  </a:cubicBezTo>
                  <a:cubicBezTo>
                    <a:pt x="85" y="18844"/>
                    <a:pt x="4599" y="19564"/>
                    <a:pt x="5244" y="19564"/>
                  </a:cubicBezTo>
                  <a:cubicBezTo>
                    <a:pt x="6211" y="19384"/>
                    <a:pt x="6211" y="19924"/>
                    <a:pt x="7178" y="20644"/>
                  </a:cubicBezTo>
                  <a:cubicBezTo>
                    <a:pt x="8145" y="21364"/>
                    <a:pt x="10724" y="21184"/>
                    <a:pt x="11691" y="20824"/>
                  </a:cubicBezTo>
                  <a:cubicBezTo>
                    <a:pt x="12336" y="20644"/>
                    <a:pt x="13626" y="19564"/>
                    <a:pt x="14270" y="19024"/>
                  </a:cubicBezTo>
                  <a:cubicBezTo>
                    <a:pt x="14915" y="18484"/>
                    <a:pt x="15238" y="17224"/>
                    <a:pt x="15238" y="16504"/>
                  </a:cubicBezTo>
                  <a:cubicBezTo>
                    <a:pt x="15238" y="15964"/>
                    <a:pt x="14270" y="13984"/>
                    <a:pt x="14270" y="13624"/>
                  </a:cubicBezTo>
                  <a:cubicBezTo>
                    <a:pt x="13948" y="13084"/>
                    <a:pt x="17817" y="11644"/>
                    <a:pt x="18462" y="11104"/>
                  </a:cubicBezTo>
                  <a:cubicBezTo>
                    <a:pt x="18784" y="10564"/>
                    <a:pt x="20396" y="11284"/>
                    <a:pt x="20718" y="11104"/>
                  </a:cubicBezTo>
                  <a:cubicBezTo>
                    <a:pt x="21363" y="10924"/>
                    <a:pt x="19751" y="9844"/>
                    <a:pt x="19429" y="8944"/>
                  </a:cubicBezTo>
                  <a:cubicBezTo>
                    <a:pt x="19429" y="8044"/>
                    <a:pt x="20073" y="6604"/>
                    <a:pt x="20396" y="5884"/>
                  </a:cubicBezTo>
                  <a:cubicBezTo>
                    <a:pt x="21041" y="4984"/>
                    <a:pt x="19751" y="3724"/>
                    <a:pt x="19106" y="2644"/>
                  </a:cubicBezTo>
                  <a:cubicBezTo>
                    <a:pt x="18462" y="1384"/>
                    <a:pt x="18462" y="1564"/>
                    <a:pt x="17817" y="138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2" name="Freeform 57"/>
            <p:cNvSpPr/>
            <p:nvPr/>
          </p:nvSpPr>
          <p:spPr>
            <a:xfrm>
              <a:off x="7089363" y="2797188"/>
              <a:ext cx="176050" cy="224596"/>
            </a:xfrm>
            <a:custGeom>
              <a:avLst/>
              <a:gdLst/>
              <a:ahLst/>
              <a:cxnLst>
                <a:cxn ang="0">
                  <a:pos x="wd2" y="hd2"/>
                </a:cxn>
                <a:cxn ang="5400000">
                  <a:pos x="wd2" y="hd2"/>
                </a:cxn>
                <a:cxn ang="10800000">
                  <a:pos x="wd2" y="hd2"/>
                </a:cxn>
                <a:cxn ang="16200000">
                  <a:pos x="wd2" y="hd2"/>
                </a:cxn>
              </a:cxnLst>
              <a:rect l="0" t="0" r="r" b="b"/>
              <a:pathLst>
                <a:path w="20679" h="21169" extrusionOk="0">
                  <a:moveTo>
                    <a:pt x="18523" y="9609"/>
                  </a:moveTo>
                  <a:cubicBezTo>
                    <a:pt x="17827" y="10132"/>
                    <a:pt x="18059" y="10654"/>
                    <a:pt x="16433" y="10132"/>
                  </a:cubicBezTo>
                  <a:cubicBezTo>
                    <a:pt x="14807" y="9609"/>
                    <a:pt x="13181" y="8738"/>
                    <a:pt x="12717" y="8215"/>
                  </a:cubicBezTo>
                  <a:cubicBezTo>
                    <a:pt x="12252" y="7693"/>
                    <a:pt x="10627" y="5428"/>
                    <a:pt x="10162" y="5080"/>
                  </a:cubicBezTo>
                  <a:cubicBezTo>
                    <a:pt x="9698" y="4732"/>
                    <a:pt x="10162" y="6125"/>
                    <a:pt x="10859" y="6822"/>
                  </a:cubicBezTo>
                  <a:cubicBezTo>
                    <a:pt x="11788" y="7519"/>
                    <a:pt x="11323" y="7867"/>
                    <a:pt x="11091" y="8041"/>
                  </a:cubicBezTo>
                  <a:cubicBezTo>
                    <a:pt x="10859" y="8390"/>
                    <a:pt x="9465" y="7519"/>
                    <a:pt x="8536" y="6648"/>
                  </a:cubicBezTo>
                  <a:cubicBezTo>
                    <a:pt x="7840" y="5777"/>
                    <a:pt x="7607" y="5080"/>
                    <a:pt x="7375" y="4383"/>
                  </a:cubicBezTo>
                  <a:cubicBezTo>
                    <a:pt x="7143" y="3686"/>
                    <a:pt x="5285" y="2467"/>
                    <a:pt x="4356" y="2119"/>
                  </a:cubicBezTo>
                  <a:cubicBezTo>
                    <a:pt x="3194" y="1945"/>
                    <a:pt x="1104" y="377"/>
                    <a:pt x="175" y="28"/>
                  </a:cubicBezTo>
                  <a:cubicBezTo>
                    <a:pt x="-754" y="-320"/>
                    <a:pt x="2265" y="2641"/>
                    <a:pt x="3427" y="3512"/>
                  </a:cubicBezTo>
                  <a:cubicBezTo>
                    <a:pt x="4356" y="4209"/>
                    <a:pt x="6678" y="6648"/>
                    <a:pt x="7607" y="6996"/>
                  </a:cubicBezTo>
                  <a:cubicBezTo>
                    <a:pt x="8536" y="7345"/>
                    <a:pt x="9233" y="7693"/>
                    <a:pt x="9001" y="8041"/>
                  </a:cubicBezTo>
                  <a:cubicBezTo>
                    <a:pt x="8536" y="8564"/>
                    <a:pt x="8536" y="8564"/>
                    <a:pt x="9930" y="9261"/>
                  </a:cubicBezTo>
                  <a:cubicBezTo>
                    <a:pt x="11323" y="9957"/>
                    <a:pt x="9930" y="10480"/>
                    <a:pt x="10394" y="11699"/>
                  </a:cubicBezTo>
                  <a:cubicBezTo>
                    <a:pt x="10859" y="12919"/>
                    <a:pt x="9465" y="13964"/>
                    <a:pt x="9465" y="14486"/>
                  </a:cubicBezTo>
                  <a:cubicBezTo>
                    <a:pt x="9233" y="15009"/>
                    <a:pt x="13181" y="16228"/>
                    <a:pt x="14575" y="17099"/>
                  </a:cubicBezTo>
                  <a:cubicBezTo>
                    <a:pt x="15736" y="17796"/>
                    <a:pt x="14343" y="20061"/>
                    <a:pt x="14575" y="20409"/>
                  </a:cubicBezTo>
                  <a:cubicBezTo>
                    <a:pt x="15504" y="21106"/>
                    <a:pt x="16898" y="21280"/>
                    <a:pt x="17594" y="21106"/>
                  </a:cubicBezTo>
                  <a:cubicBezTo>
                    <a:pt x="18291" y="21106"/>
                    <a:pt x="18291" y="19886"/>
                    <a:pt x="18059" y="19190"/>
                  </a:cubicBezTo>
                  <a:cubicBezTo>
                    <a:pt x="17827" y="18493"/>
                    <a:pt x="19452" y="16751"/>
                    <a:pt x="19917" y="16054"/>
                  </a:cubicBezTo>
                  <a:cubicBezTo>
                    <a:pt x="20149" y="15532"/>
                    <a:pt x="18756" y="14661"/>
                    <a:pt x="19220" y="14312"/>
                  </a:cubicBezTo>
                  <a:cubicBezTo>
                    <a:pt x="19685" y="13964"/>
                    <a:pt x="20149" y="13615"/>
                    <a:pt x="20381" y="13093"/>
                  </a:cubicBezTo>
                  <a:cubicBezTo>
                    <a:pt x="20381" y="12570"/>
                    <a:pt x="20846" y="10828"/>
                    <a:pt x="20614" y="10306"/>
                  </a:cubicBezTo>
                  <a:cubicBezTo>
                    <a:pt x="20381" y="9609"/>
                    <a:pt x="19452" y="9261"/>
                    <a:pt x="18523" y="960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3" name="Freeform 58">
              <a:hlinkClick r:id="rId2"/>
            </p:cNvPr>
            <p:cNvSpPr/>
            <p:nvPr/>
          </p:nvSpPr>
          <p:spPr>
            <a:xfrm>
              <a:off x="138108" y="280478"/>
              <a:ext cx="2197419" cy="3197701"/>
            </a:xfrm>
            <a:custGeom>
              <a:avLst/>
              <a:gdLst/>
              <a:ahLst/>
              <a:cxnLst>
                <a:cxn ang="0">
                  <a:pos x="wd2" y="hd2"/>
                </a:cxn>
                <a:cxn ang="5400000">
                  <a:pos x="wd2" y="hd2"/>
                </a:cxn>
                <a:cxn ang="10800000">
                  <a:pos x="wd2" y="hd2"/>
                </a:cxn>
                <a:cxn ang="16200000">
                  <a:pos x="wd2" y="hd2"/>
                </a:cxn>
              </a:cxnLst>
              <a:rect l="0" t="0" r="r" b="b"/>
              <a:pathLst>
                <a:path w="21556" h="21558" extrusionOk="0">
                  <a:moveTo>
                    <a:pt x="21496" y="12247"/>
                  </a:moveTo>
                  <a:cubicBezTo>
                    <a:pt x="21437" y="12235"/>
                    <a:pt x="21341" y="12185"/>
                    <a:pt x="21205" y="12185"/>
                  </a:cubicBezTo>
                  <a:cubicBezTo>
                    <a:pt x="21069" y="12173"/>
                    <a:pt x="20934" y="12173"/>
                    <a:pt x="20856" y="12123"/>
                  </a:cubicBezTo>
                  <a:cubicBezTo>
                    <a:pt x="20798" y="12086"/>
                    <a:pt x="20721" y="11986"/>
                    <a:pt x="20546" y="11973"/>
                  </a:cubicBezTo>
                  <a:cubicBezTo>
                    <a:pt x="20372" y="11961"/>
                    <a:pt x="20159" y="11973"/>
                    <a:pt x="20081" y="11961"/>
                  </a:cubicBezTo>
                  <a:cubicBezTo>
                    <a:pt x="19984" y="11936"/>
                    <a:pt x="19965" y="11899"/>
                    <a:pt x="19849" y="11899"/>
                  </a:cubicBezTo>
                  <a:cubicBezTo>
                    <a:pt x="19733" y="11899"/>
                    <a:pt x="19655" y="11911"/>
                    <a:pt x="19616" y="11886"/>
                  </a:cubicBezTo>
                  <a:cubicBezTo>
                    <a:pt x="19597" y="11874"/>
                    <a:pt x="19578" y="11824"/>
                    <a:pt x="19500" y="11799"/>
                  </a:cubicBezTo>
                  <a:cubicBezTo>
                    <a:pt x="19442" y="11787"/>
                    <a:pt x="19229" y="11712"/>
                    <a:pt x="19171" y="11699"/>
                  </a:cubicBezTo>
                  <a:cubicBezTo>
                    <a:pt x="19113" y="11674"/>
                    <a:pt x="19055" y="11625"/>
                    <a:pt x="18977" y="11650"/>
                  </a:cubicBezTo>
                  <a:cubicBezTo>
                    <a:pt x="18900" y="11687"/>
                    <a:pt x="18764" y="11836"/>
                    <a:pt x="18706" y="11836"/>
                  </a:cubicBezTo>
                  <a:cubicBezTo>
                    <a:pt x="18667" y="11836"/>
                    <a:pt x="18880" y="11687"/>
                    <a:pt x="18880" y="11674"/>
                  </a:cubicBezTo>
                  <a:cubicBezTo>
                    <a:pt x="18880" y="11674"/>
                    <a:pt x="18880" y="11600"/>
                    <a:pt x="18783" y="11600"/>
                  </a:cubicBezTo>
                  <a:cubicBezTo>
                    <a:pt x="18706" y="11600"/>
                    <a:pt x="18609" y="11625"/>
                    <a:pt x="18590" y="11612"/>
                  </a:cubicBezTo>
                  <a:cubicBezTo>
                    <a:pt x="18551" y="11587"/>
                    <a:pt x="18551" y="11512"/>
                    <a:pt x="18493" y="11550"/>
                  </a:cubicBezTo>
                  <a:cubicBezTo>
                    <a:pt x="18415" y="11587"/>
                    <a:pt x="18357" y="11650"/>
                    <a:pt x="18338" y="11612"/>
                  </a:cubicBezTo>
                  <a:cubicBezTo>
                    <a:pt x="18318" y="11587"/>
                    <a:pt x="18473" y="11537"/>
                    <a:pt x="18512" y="11525"/>
                  </a:cubicBezTo>
                  <a:cubicBezTo>
                    <a:pt x="18551" y="11500"/>
                    <a:pt x="18609" y="11413"/>
                    <a:pt x="18609" y="11388"/>
                  </a:cubicBezTo>
                  <a:cubicBezTo>
                    <a:pt x="18590" y="11363"/>
                    <a:pt x="18570" y="11351"/>
                    <a:pt x="18532" y="11301"/>
                  </a:cubicBezTo>
                  <a:cubicBezTo>
                    <a:pt x="18493" y="11251"/>
                    <a:pt x="18454" y="11101"/>
                    <a:pt x="18435" y="11052"/>
                  </a:cubicBezTo>
                  <a:cubicBezTo>
                    <a:pt x="18415" y="11039"/>
                    <a:pt x="18415" y="11027"/>
                    <a:pt x="18396" y="11027"/>
                  </a:cubicBezTo>
                  <a:cubicBezTo>
                    <a:pt x="18396" y="11014"/>
                    <a:pt x="18396" y="11014"/>
                    <a:pt x="18396" y="11014"/>
                  </a:cubicBezTo>
                  <a:cubicBezTo>
                    <a:pt x="18377" y="11014"/>
                    <a:pt x="18377" y="11014"/>
                    <a:pt x="18377" y="11014"/>
                  </a:cubicBezTo>
                  <a:cubicBezTo>
                    <a:pt x="18377" y="11002"/>
                    <a:pt x="18357" y="11002"/>
                    <a:pt x="18338" y="10989"/>
                  </a:cubicBezTo>
                  <a:cubicBezTo>
                    <a:pt x="18338" y="10977"/>
                    <a:pt x="18318" y="10977"/>
                    <a:pt x="18318" y="10977"/>
                  </a:cubicBezTo>
                  <a:cubicBezTo>
                    <a:pt x="18318" y="10964"/>
                    <a:pt x="18299" y="10964"/>
                    <a:pt x="18299" y="10964"/>
                  </a:cubicBezTo>
                  <a:cubicBezTo>
                    <a:pt x="18280" y="10952"/>
                    <a:pt x="18260" y="10939"/>
                    <a:pt x="18241" y="10939"/>
                  </a:cubicBezTo>
                  <a:cubicBezTo>
                    <a:pt x="18241" y="10927"/>
                    <a:pt x="18222" y="10927"/>
                    <a:pt x="18222" y="10927"/>
                  </a:cubicBezTo>
                  <a:cubicBezTo>
                    <a:pt x="18222" y="10927"/>
                    <a:pt x="18202" y="10915"/>
                    <a:pt x="18202" y="10915"/>
                  </a:cubicBezTo>
                  <a:cubicBezTo>
                    <a:pt x="18202" y="10915"/>
                    <a:pt x="18183" y="10915"/>
                    <a:pt x="18183" y="10902"/>
                  </a:cubicBezTo>
                  <a:cubicBezTo>
                    <a:pt x="18163" y="10902"/>
                    <a:pt x="18163" y="10902"/>
                    <a:pt x="18163" y="10902"/>
                  </a:cubicBezTo>
                  <a:cubicBezTo>
                    <a:pt x="18144" y="10890"/>
                    <a:pt x="18125" y="10877"/>
                    <a:pt x="18105" y="10877"/>
                  </a:cubicBezTo>
                  <a:cubicBezTo>
                    <a:pt x="18105" y="10877"/>
                    <a:pt x="18105" y="10877"/>
                    <a:pt x="18105" y="10877"/>
                  </a:cubicBezTo>
                  <a:cubicBezTo>
                    <a:pt x="18086" y="10865"/>
                    <a:pt x="18067" y="10852"/>
                    <a:pt x="18028" y="10852"/>
                  </a:cubicBezTo>
                  <a:cubicBezTo>
                    <a:pt x="18028" y="10840"/>
                    <a:pt x="18028" y="10840"/>
                    <a:pt x="18009" y="10840"/>
                  </a:cubicBezTo>
                  <a:cubicBezTo>
                    <a:pt x="17989" y="10840"/>
                    <a:pt x="17989" y="10827"/>
                    <a:pt x="17970" y="10827"/>
                  </a:cubicBezTo>
                  <a:cubicBezTo>
                    <a:pt x="17950" y="10815"/>
                    <a:pt x="17950" y="10815"/>
                    <a:pt x="17950" y="10815"/>
                  </a:cubicBezTo>
                  <a:cubicBezTo>
                    <a:pt x="17931" y="10815"/>
                    <a:pt x="17912" y="10802"/>
                    <a:pt x="17892" y="10802"/>
                  </a:cubicBezTo>
                  <a:cubicBezTo>
                    <a:pt x="17854" y="10790"/>
                    <a:pt x="17834" y="10790"/>
                    <a:pt x="17815" y="10778"/>
                  </a:cubicBezTo>
                  <a:cubicBezTo>
                    <a:pt x="17776" y="10778"/>
                    <a:pt x="17776" y="10778"/>
                    <a:pt x="17757" y="10778"/>
                  </a:cubicBezTo>
                  <a:cubicBezTo>
                    <a:pt x="17640" y="10778"/>
                    <a:pt x="17505" y="10802"/>
                    <a:pt x="17389" y="10778"/>
                  </a:cubicBezTo>
                  <a:cubicBezTo>
                    <a:pt x="17369" y="10778"/>
                    <a:pt x="17350" y="10778"/>
                    <a:pt x="17350" y="10765"/>
                  </a:cubicBezTo>
                  <a:cubicBezTo>
                    <a:pt x="17330" y="10765"/>
                    <a:pt x="17330" y="10765"/>
                    <a:pt x="17311" y="10765"/>
                  </a:cubicBezTo>
                  <a:cubicBezTo>
                    <a:pt x="17311" y="10753"/>
                    <a:pt x="17311" y="10753"/>
                    <a:pt x="17311" y="10753"/>
                  </a:cubicBezTo>
                  <a:cubicBezTo>
                    <a:pt x="17272" y="10740"/>
                    <a:pt x="17253" y="10728"/>
                    <a:pt x="17234" y="10728"/>
                  </a:cubicBezTo>
                  <a:cubicBezTo>
                    <a:pt x="17234" y="10715"/>
                    <a:pt x="17234" y="10715"/>
                    <a:pt x="17234" y="10715"/>
                  </a:cubicBezTo>
                  <a:cubicBezTo>
                    <a:pt x="17214" y="10703"/>
                    <a:pt x="17195" y="10690"/>
                    <a:pt x="17176" y="10690"/>
                  </a:cubicBezTo>
                  <a:cubicBezTo>
                    <a:pt x="17156" y="10678"/>
                    <a:pt x="17137" y="10665"/>
                    <a:pt x="17117" y="10665"/>
                  </a:cubicBezTo>
                  <a:cubicBezTo>
                    <a:pt x="17117" y="10665"/>
                    <a:pt x="17117" y="10665"/>
                    <a:pt x="17117" y="10653"/>
                  </a:cubicBezTo>
                  <a:cubicBezTo>
                    <a:pt x="17098" y="10653"/>
                    <a:pt x="17079" y="10653"/>
                    <a:pt x="17079" y="10653"/>
                  </a:cubicBezTo>
                  <a:cubicBezTo>
                    <a:pt x="17001" y="10641"/>
                    <a:pt x="17040" y="10628"/>
                    <a:pt x="16982" y="10578"/>
                  </a:cubicBezTo>
                  <a:cubicBezTo>
                    <a:pt x="16904" y="10516"/>
                    <a:pt x="16904" y="10479"/>
                    <a:pt x="16807" y="10466"/>
                  </a:cubicBezTo>
                  <a:cubicBezTo>
                    <a:pt x="16788" y="10454"/>
                    <a:pt x="16769" y="10454"/>
                    <a:pt x="16769" y="10454"/>
                  </a:cubicBezTo>
                  <a:cubicBezTo>
                    <a:pt x="16749" y="10454"/>
                    <a:pt x="16749" y="10454"/>
                    <a:pt x="16730" y="10454"/>
                  </a:cubicBezTo>
                  <a:cubicBezTo>
                    <a:pt x="16730" y="10441"/>
                    <a:pt x="16730" y="10441"/>
                    <a:pt x="16730" y="10441"/>
                  </a:cubicBezTo>
                  <a:cubicBezTo>
                    <a:pt x="16711" y="10441"/>
                    <a:pt x="16691" y="10441"/>
                    <a:pt x="16672" y="10429"/>
                  </a:cubicBezTo>
                  <a:cubicBezTo>
                    <a:pt x="16672" y="10429"/>
                    <a:pt x="16672" y="10429"/>
                    <a:pt x="16672" y="10429"/>
                  </a:cubicBezTo>
                  <a:cubicBezTo>
                    <a:pt x="16652" y="10429"/>
                    <a:pt x="16652" y="10429"/>
                    <a:pt x="16633" y="10429"/>
                  </a:cubicBezTo>
                  <a:cubicBezTo>
                    <a:pt x="16575" y="10429"/>
                    <a:pt x="16614" y="10404"/>
                    <a:pt x="16594" y="10366"/>
                  </a:cubicBezTo>
                  <a:cubicBezTo>
                    <a:pt x="16594" y="10317"/>
                    <a:pt x="16556" y="10242"/>
                    <a:pt x="16633" y="10217"/>
                  </a:cubicBezTo>
                  <a:cubicBezTo>
                    <a:pt x="16691" y="10192"/>
                    <a:pt x="16691" y="10142"/>
                    <a:pt x="16614" y="10180"/>
                  </a:cubicBezTo>
                  <a:cubicBezTo>
                    <a:pt x="16556" y="10205"/>
                    <a:pt x="16497" y="10254"/>
                    <a:pt x="16381" y="10229"/>
                  </a:cubicBezTo>
                  <a:cubicBezTo>
                    <a:pt x="16284" y="10217"/>
                    <a:pt x="16323" y="10180"/>
                    <a:pt x="16188" y="10180"/>
                  </a:cubicBezTo>
                  <a:cubicBezTo>
                    <a:pt x="16052" y="10167"/>
                    <a:pt x="15936" y="10229"/>
                    <a:pt x="15800" y="10229"/>
                  </a:cubicBezTo>
                  <a:cubicBezTo>
                    <a:pt x="15645" y="10217"/>
                    <a:pt x="15548" y="10142"/>
                    <a:pt x="15471" y="10142"/>
                  </a:cubicBezTo>
                  <a:cubicBezTo>
                    <a:pt x="15393" y="10142"/>
                    <a:pt x="15219" y="10217"/>
                    <a:pt x="15200" y="10180"/>
                  </a:cubicBezTo>
                  <a:cubicBezTo>
                    <a:pt x="15161" y="10155"/>
                    <a:pt x="15238" y="10130"/>
                    <a:pt x="15180" y="10105"/>
                  </a:cubicBezTo>
                  <a:cubicBezTo>
                    <a:pt x="15122" y="10068"/>
                    <a:pt x="14967" y="10043"/>
                    <a:pt x="14890" y="10068"/>
                  </a:cubicBezTo>
                  <a:cubicBezTo>
                    <a:pt x="14812" y="10092"/>
                    <a:pt x="14657" y="10117"/>
                    <a:pt x="14599" y="10117"/>
                  </a:cubicBezTo>
                  <a:cubicBezTo>
                    <a:pt x="14522" y="10117"/>
                    <a:pt x="14405" y="10167"/>
                    <a:pt x="14405" y="10130"/>
                  </a:cubicBezTo>
                  <a:cubicBezTo>
                    <a:pt x="14425" y="10117"/>
                    <a:pt x="14425" y="10105"/>
                    <a:pt x="14425" y="10105"/>
                  </a:cubicBezTo>
                  <a:cubicBezTo>
                    <a:pt x="14425" y="10092"/>
                    <a:pt x="14444" y="10092"/>
                    <a:pt x="14444" y="10092"/>
                  </a:cubicBezTo>
                  <a:cubicBezTo>
                    <a:pt x="14444" y="10080"/>
                    <a:pt x="14463" y="10080"/>
                    <a:pt x="14463" y="10068"/>
                  </a:cubicBezTo>
                  <a:cubicBezTo>
                    <a:pt x="14463" y="10068"/>
                    <a:pt x="14483" y="10068"/>
                    <a:pt x="14483" y="10068"/>
                  </a:cubicBezTo>
                  <a:cubicBezTo>
                    <a:pt x="14502" y="10055"/>
                    <a:pt x="14522" y="10043"/>
                    <a:pt x="14541" y="10043"/>
                  </a:cubicBezTo>
                  <a:cubicBezTo>
                    <a:pt x="14618" y="10018"/>
                    <a:pt x="14676" y="9980"/>
                    <a:pt x="14618" y="9955"/>
                  </a:cubicBezTo>
                  <a:cubicBezTo>
                    <a:pt x="14560" y="9918"/>
                    <a:pt x="14502" y="9918"/>
                    <a:pt x="14405" y="9955"/>
                  </a:cubicBezTo>
                  <a:cubicBezTo>
                    <a:pt x="14328" y="9993"/>
                    <a:pt x="14153" y="10080"/>
                    <a:pt x="14115" y="10068"/>
                  </a:cubicBezTo>
                  <a:cubicBezTo>
                    <a:pt x="14076" y="10068"/>
                    <a:pt x="14037" y="10030"/>
                    <a:pt x="13979" y="10055"/>
                  </a:cubicBezTo>
                  <a:cubicBezTo>
                    <a:pt x="13921" y="10080"/>
                    <a:pt x="13843" y="10130"/>
                    <a:pt x="13766" y="10130"/>
                  </a:cubicBezTo>
                  <a:cubicBezTo>
                    <a:pt x="13708" y="10142"/>
                    <a:pt x="13669" y="10155"/>
                    <a:pt x="13669" y="10180"/>
                  </a:cubicBezTo>
                  <a:cubicBezTo>
                    <a:pt x="13669" y="10205"/>
                    <a:pt x="13592" y="10229"/>
                    <a:pt x="13592" y="10254"/>
                  </a:cubicBezTo>
                  <a:cubicBezTo>
                    <a:pt x="13572" y="10279"/>
                    <a:pt x="13592" y="10317"/>
                    <a:pt x="13553" y="10317"/>
                  </a:cubicBezTo>
                  <a:cubicBezTo>
                    <a:pt x="13514" y="10317"/>
                    <a:pt x="13379" y="10404"/>
                    <a:pt x="13359" y="10416"/>
                  </a:cubicBezTo>
                  <a:cubicBezTo>
                    <a:pt x="13340" y="10416"/>
                    <a:pt x="13262" y="10429"/>
                    <a:pt x="13224" y="10416"/>
                  </a:cubicBezTo>
                  <a:cubicBezTo>
                    <a:pt x="13224" y="10416"/>
                    <a:pt x="13224" y="10416"/>
                    <a:pt x="13204" y="10404"/>
                  </a:cubicBezTo>
                  <a:cubicBezTo>
                    <a:pt x="13204" y="10404"/>
                    <a:pt x="13204" y="10391"/>
                    <a:pt x="13185" y="10391"/>
                  </a:cubicBezTo>
                  <a:cubicBezTo>
                    <a:pt x="13185" y="10379"/>
                    <a:pt x="13185" y="10379"/>
                    <a:pt x="13185" y="10379"/>
                  </a:cubicBezTo>
                  <a:cubicBezTo>
                    <a:pt x="13165" y="10379"/>
                    <a:pt x="13165" y="10366"/>
                    <a:pt x="13146" y="10366"/>
                  </a:cubicBezTo>
                  <a:cubicBezTo>
                    <a:pt x="13146" y="10366"/>
                    <a:pt x="13146" y="10366"/>
                    <a:pt x="13127" y="10354"/>
                  </a:cubicBezTo>
                  <a:cubicBezTo>
                    <a:pt x="13127" y="10354"/>
                    <a:pt x="13107" y="10342"/>
                    <a:pt x="13069" y="10342"/>
                  </a:cubicBezTo>
                  <a:cubicBezTo>
                    <a:pt x="12972" y="10317"/>
                    <a:pt x="12836" y="10292"/>
                    <a:pt x="12778" y="10304"/>
                  </a:cubicBezTo>
                  <a:cubicBezTo>
                    <a:pt x="12720" y="10317"/>
                    <a:pt x="12642" y="10354"/>
                    <a:pt x="12584" y="10366"/>
                  </a:cubicBezTo>
                  <a:cubicBezTo>
                    <a:pt x="12526" y="10366"/>
                    <a:pt x="12371" y="10391"/>
                    <a:pt x="12332" y="10366"/>
                  </a:cubicBezTo>
                  <a:cubicBezTo>
                    <a:pt x="12274" y="10342"/>
                    <a:pt x="12236" y="10404"/>
                    <a:pt x="12177" y="10354"/>
                  </a:cubicBezTo>
                  <a:cubicBezTo>
                    <a:pt x="12139" y="10304"/>
                    <a:pt x="12197" y="10317"/>
                    <a:pt x="12119" y="10254"/>
                  </a:cubicBezTo>
                  <a:cubicBezTo>
                    <a:pt x="12119" y="10254"/>
                    <a:pt x="12100" y="10254"/>
                    <a:pt x="12100" y="10242"/>
                  </a:cubicBezTo>
                  <a:cubicBezTo>
                    <a:pt x="12100" y="10242"/>
                    <a:pt x="12100" y="10242"/>
                    <a:pt x="12100" y="10242"/>
                  </a:cubicBezTo>
                  <a:cubicBezTo>
                    <a:pt x="12061" y="10217"/>
                    <a:pt x="12023" y="10205"/>
                    <a:pt x="12003" y="10192"/>
                  </a:cubicBezTo>
                  <a:cubicBezTo>
                    <a:pt x="12003" y="10192"/>
                    <a:pt x="12003" y="10192"/>
                    <a:pt x="12003" y="10192"/>
                  </a:cubicBezTo>
                  <a:cubicBezTo>
                    <a:pt x="11984" y="10192"/>
                    <a:pt x="11984" y="10180"/>
                    <a:pt x="11984" y="10180"/>
                  </a:cubicBezTo>
                  <a:cubicBezTo>
                    <a:pt x="11984" y="10180"/>
                    <a:pt x="11984" y="10180"/>
                    <a:pt x="11984" y="10180"/>
                  </a:cubicBezTo>
                  <a:cubicBezTo>
                    <a:pt x="11984" y="10180"/>
                    <a:pt x="11984" y="10167"/>
                    <a:pt x="11984" y="10167"/>
                  </a:cubicBezTo>
                  <a:cubicBezTo>
                    <a:pt x="11964" y="10167"/>
                    <a:pt x="11964" y="10167"/>
                    <a:pt x="11964" y="10167"/>
                  </a:cubicBezTo>
                  <a:cubicBezTo>
                    <a:pt x="11964" y="10155"/>
                    <a:pt x="11964" y="10155"/>
                    <a:pt x="11964" y="10142"/>
                  </a:cubicBezTo>
                  <a:cubicBezTo>
                    <a:pt x="11964" y="10130"/>
                    <a:pt x="11964" y="10117"/>
                    <a:pt x="11964" y="10105"/>
                  </a:cubicBezTo>
                  <a:cubicBezTo>
                    <a:pt x="11964" y="10105"/>
                    <a:pt x="11964" y="10092"/>
                    <a:pt x="11964" y="10092"/>
                  </a:cubicBezTo>
                  <a:cubicBezTo>
                    <a:pt x="11945" y="10080"/>
                    <a:pt x="11945" y="10080"/>
                    <a:pt x="11945" y="10068"/>
                  </a:cubicBezTo>
                  <a:cubicBezTo>
                    <a:pt x="11945" y="10068"/>
                    <a:pt x="11945" y="10055"/>
                    <a:pt x="11945" y="10055"/>
                  </a:cubicBezTo>
                  <a:cubicBezTo>
                    <a:pt x="11945" y="10043"/>
                    <a:pt x="11945" y="10043"/>
                    <a:pt x="11945" y="10043"/>
                  </a:cubicBezTo>
                  <a:cubicBezTo>
                    <a:pt x="11945" y="10030"/>
                    <a:pt x="11945" y="10030"/>
                    <a:pt x="11964" y="10030"/>
                  </a:cubicBezTo>
                  <a:cubicBezTo>
                    <a:pt x="11964" y="10018"/>
                    <a:pt x="11964" y="10018"/>
                    <a:pt x="11984" y="10005"/>
                  </a:cubicBezTo>
                  <a:cubicBezTo>
                    <a:pt x="12023" y="9993"/>
                    <a:pt x="12003" y="9968"/>
                    <a:pt x="12042" y="9943"/>
                  </a:cubicBezTo>
                  <a:cubicBezTo>
                    <a:pt x="12081" y="9918"/>
                    <a:pt x="12100" y="9793"/>
                    <a:pt x="12158" y="9756"/>
                  </a:cubicBezTo>
                  <a:cubicBezTo>
                    <a:pt x="12236" y="9719"/>
                    <a:pt x="12236" y="9681"/>
                    <a:pt x="12216" y="9632"/>
                  </a:cubicBezTo>
                  <a:cubicBezTo>
                    <a:pt x="12216" y="9632"/>
                    <a:pt x="12216" y="9619"/>
                    <a:pt x="12216" y="9607"/>
                  </a:cubicBezTo>
                  <a:cubicBezTo>
                    <a:pt x="12216" y="9607"/>
                    <a:pt x="12216" y="9607"/>
                    <a:pt x="12216" y="9607"/>
                  </a:cubicBezTo>
                  <a:cubicBezTo>
                    <a:pt x="12216" y="9594"/>
                    <a:pt x="12216" y="9582"/>
                    <a:pt x="12216" y="9582"/>
                  </a:cubicBezTo>
                  <a:cubicBezTo>
                    <a:pt x="12216" y="9569"/>
                    <a:pt x="12216" y="9557"/>
                    <a:pt x="12216" y="9544"/>
                  </a:cubicBezTo>
                  <a:cubicBezTo>
                    <a:pt x="12216" y="9544"/>
                    <a:pt x="12216" y="9544"/>
                    <a:pt x="12216" y="9544"/>
                  </a:cubicBezTo>
                  <a:cubicBezTo>
                    <a:pt x="12216" y="9532"/>
                    <a:pt x="12216" y="9519"/>
                    <a:pt x="12216" y="9519"/>
                  </a:cubicBezTo>
                  <a:cubicBezTo>
                    <a:pt x="12216" y="9519"/>
                    <a:pt x="12216" y="9507"/>
                    <a:pt x="12216" y="9507"/>
                  </a:cubicBezTo>
                  <a:cubicBezTo>
                    <a:pt x="12216" y="9507"/>
                    <a:pt x="12216" y="9507"/>
                    <a:pt x="12216" y="9494"/>
                  </a:cubicBezTo>
                  <a:cubicBezTo>
                    <a:pt x="12216" y="9494"/>
                    <a:pt x="12216" y="9494"/>
                    <a:pt x="12197" y="9494"/>
                  </a:cubicBezTo>
                  <a:cubicBezTo>
                    <a:pt x="12197" y="9494"/>
                    <a:pt x="12197" y="9482"/>
                    <a:pt x="12177" y="9494"/>
                  </a:cubicBezTo>
                  <a:cubicBezTo>
                    <a:pt x="12100" y="9494"/>
                    <a:pt x="12042" y="9482"/>
                    <a:pt x="12003" y="9482"/>
                  </a:cubicBezTo>
                  <a:cubicBezTo>
                    <a:pt x="11964" y="9482"/>
                    <a:pt x="11887" y="9457"/>
                    <a:pt x="11829" y="9457"/>
                  </a:cubicBezTo>
                  <a:cubicBezTo>
                    <a:pt x="11790" y="9470"/>
                    <a:pt x="11751" y="9470"/>
                    <a:pt x="11674" y="9470"/>
                  </a:cubicBezTo>
                  <a:cubicBezTo>
                    <a:pt x="11577" y="9470"/>
                    <a:pt x="11422" y="9482"/>
                    <a:pt x="11383" y="9482"/>
                  </a:cubicBezTo>
                  <a:cubicBezTo>
                    <a:pt x="11364" y="9482"/>
                    <a:pt x="11344" y="9482"/>
                    <a:pt x="11325" y="9482"/>
                  </a:cubicBezTo>
                  <a:cubicBezTo>
                    <a:pt x="11325" y="9482"/>
                    <a:pt x="11325" y="9482"/>
                    <a:pt x="11306" y="9482"/>
                  </a:cubicBezTo>
                  <a:cubicBezTo>
                    <a:pt x="11306" y="9482"/>
                    <a:pt x="11286" y="9482"/>
                    <a:pt x="11286" y="9482"/>
                  </a:cubicBezTo>
                  <a:cubicBezTo>
                    <a:pt x="11267" y="9482"/>
                    <a:pt x="11267" y="9482"/>
                    <a:pt x="11267" y="9482"/>
                  </a:cubicBezTo>
                  <a:cubicBezTo>
                    <a:pt x="11248" y="9482"/>
                    <a:pt x="11248" y="9482"/>
                    <a:pt x="11248" y="9482"/>
                  </a:cubicBezTo>
                  <a:cubicBezTo>
                    <a:pt x="11228" y="9482"/>
                    <a:pt x="11228" y="9482"/>
                    <a:pt x="11209" y="9470"/>
                  </a:cubicBezTo>
                  <a:cubicBezTo>
                    <a:pt x="11209" y="9470"/>
                    <a:pt x="11209" y="9470"/>
                    <a:pt x="11209" y="9470"/>
                  </a:cubicBezTo>
                  <a:cubicBezTo>
                    <a:pt x="11209" y="9470"/>
                    <a:pt x="11209" y="9470"/>
                    <a:pt x="11209" y="9470"/>
                  </a:cubicBezTo>
                  <a:cubicBezTo>
                    <a:pt x="11190" y="9457"/>
                    <a:pt x="11170" y="9457"/>
                    <a:pt x="11170" y="9457"/>
                  </a:cubicBezTo>
                  <a:cubicBezTo>
                    <a:pt x="11170" y="9445"/>
                    <a:pt x="11170" y="9445"/>
                    <a:pt x="11170" y="9445"/>
                  </a:cubicBezTo>
                  <a:cubicBezTo>
                    <a:pt x="11151" y="9445"/>
                    <a:pt x="11151" y="9445"/>
                    <a:pt x="11151" y="9445"/>
                  </a:cubicBezTo>
                  <a:cubicBezTo>
                    <a:pt x="11151" y="9445"/>
                    <a:pt x="11170" y="9445"/>
                    <a:pt x="11170" y="9445"/>
                  </a:cubicBezTo>
                  <a:cubicBezTo>
                    <a:pt x="11170" y="9445"/>
                    <a:pt x="11170" y="9445"/>
                    <a:pt x="11170" y="9445"/>
                  </a:cubicBezTo>
                  <a:cubicBezTo>
                    <a:pt x="11170" y="9445"/>
                    <a:pt x="11170" y="9445"/>
                    <a:pt x="11170" y="9432"/>
                  </a:cubicBezTo>
                  <a:cubicBezTo>
                    <a:pt x="11170" y="9432"/>
                    <a:pt x="11170" y="9432"/>
                    <a:pt x="11190" y="9432"/>
                  </a:cubicBezTo>
                  <a:cubicBezTo>
                    <a:pt x="11190" y="9432"/>
                    <a:pt x="11190" y="9420"/>
                    <a:pt x="11209" y="9420"/>
                  </a:cubicBezTo>
                  <a:cubicBezTo>
                    <a:pt x="11286" y="9382"/>
                    <a:pt x="11306" y="9370"/>
                    <a:pt x="11344" y="9320"/>
                  </a:cubicBezTo>
                  <a:cubicBezTo>
                    <a:pt x="11383" y="9258"/>
                    <a:pt x="11422" y="9171"/>
                    <a:pt x="11422" y="9133"/>
                  </a:cubicBezTo>
                  <a:cubicBezTo>
                    <a:pt x="11422" y="9133"/>
                    <a:pt x="11422" y="9133"/>
                    <a:pt x="11422" y="9121"/>
                  </a:cubicBezTo>
                  <a:cubicBezTo>
                    <a:pt x="11422" y="9121"/>
                    <a:pt x="11422" y="9108"/>
                    <a:pt x="11422" y="9108"/>
                  </a:cubicBezTo>
                  <a:cubicBezTo>
                    <a:pt x="11422" y="9108"/>
                    <a:pt x="11422" y="9108"/>
                    <a:pt x="11422" y="9108"/>
                  </a:cubicBezTo>
                  <a:cubicBezTo>
                    <a:pt x="11422" y="9096"/>
                    <a:pt x="11422" y="9096"/>
                    <a:pt x="11422" y="9096"/>
                  </a:cubicBezTo>
                  <a:cubicBezTo>
                    <a:pt x="11422" y="9096"/>
                    <a:pt x="11422" y="9083"/>
                    <a:pt x="11422" y="9083"/>
                  </a:cubicBezTo>
                  <a:cubicBezTo>
                    <a:pt x="11422" y="9083"/>
                    <a:pt x="11422" y="9083"/>
                    <a:pt x="11441" y="9083"/>
                  </a:cubicBezTo>
                  <a:cubicBezTo>
                    <a:pt x="11441" y="9083"/>
                    <a:pt x="11441" y="9083"/>
                    <a:pt x="11441" y="9083"/>
                  </a:cubicBezTo>
                  <a:cubicBezTo>
                    <a:pt x="11441" y="9083"/>
                    <a:pt x="11441" y="9083"/>
                    <a:pt x="11461" y="9096"/>
                  </a:cubicBezTo>
                  <a:cubicBezTo>
                    <a:pt x="11499" y="9121"/>
                    <a:pt x="11519" y="9121"/>
                    <a:pt x="11558" y="9096"/>
                  </a:cubicBezTo>
                  <a:cubicBezTo>
                    <a:pt x="11616" y="9071"/>
                    <a:pt x="11635" y="8909"/>
                    <a:pt x="11713" y="8872"/>
                  </a:cubicBezTo>
                  <a:cubicBezTo>
                    <a:pt x="11771" y="8847"/>
                    <a:pt x="11829" y="8809"/>
                    <a:pt x="11848" y="8784"/>
                  </a:cubicBezTo>
                  <a:cubicBezTo>
                    <a:pt x="11848" y="8772"/>
                    <a:pt x="11868" y="8722"/>
                    <a:pt x="11848" y="8722"/>
                  </a:cubicBezTo>
                  <a:cubicBezTo>
                    <a:pt x="11809" y="8722"/>
                    <a:pt x="11751" y="8747"/>
                    <a:pt x="11713" y="8735"/>
                  </a:cubicBezTo>
                  <a:cubicBezTo>
                    <a:pt x="11693" y="8722"/>
                    <a:pt x="11693" y="8685"/>
                    <a:pt x="11654" y="8697"/>
                  </a:cubicBezTo>
                  <a:cubicBezTo>
                    <a:pt x="11616" y="8697"/>
                    <a:pt x="11538" y="8722"/>
                    <a:pt x="11519" y="8710"/>
                  </a:cubicBezTo>
                  <a:cubicBezTo>
                    <a:pt x="11480" y="8697"/>
                    <a:pt x="11422" y="8697"/>
                    <a:pt x="11364" y="8710"/>
                  </a:cubicBezTo>
                  <a:cubicBezTo>
                    <a:pt x="11306" y="8722"/>
                    <a:pt x="11190" y="8784"/>
                    <a:pt x="11170" y="8797"/>
                  </a:cubicBezTo>
                  <a:cubicBezTo>
                    <a:pt x="11131" y="8809"/>
                    <a:pt x="11035" y="8872"/>
                    <a:pt x="11035" y="8897"/>
                  </a:cubicBezTo>
                  <a:cubicBezTo>
                    <a:pt x="11035" y="8909"/>
                    <a:pt x="11015" y="8946"/>
                    <a:pt x="10976" y="8959"/>
                  </a:cubicBezTo>
                  <a:cubicBezTo>
                    <a:pt x="10957" y="8959"/>
                    <a:pt x="11015" y="8984"/>
                    <a:pt x="10976" y="8984"/>
                  </a:cubicBezTo>
                  <a:cubicBezTo>
                    <a:pt x="10938" y="8996"/>
                    <a:pt x="10880" y="9108"/>
                    <a:pt x="10744" y="9083"/>
                  </a:cubicBezTo>
                  <a:cubicBezTo>
                    <a:pt x="10628" y="9071"/>
                    <a:pt x="10589" y="9059"/>
                    <a:pt x="10550" y="9083"/>
                  </a:cubicBezTo>
                  <a:cubicBezTo>
                    <a:pt x="10492" y="9108"/>
                    <a:pt x="10511" y="9121"/>
                    <a:pt x="10434" y="9121"/>
                  </a:cubicBezTo>
                  <a:cubicBezTo>
                    <a:pt x="10376" y="9108"/>
                    <a:pt x="10337" y="9096"/>
                    <a:pt x="10318" y="9096"/>
                  </a:cubicBezTo>
                  <a:cubicBezTo>
                    <a:pt x="10298" y="9108"/>
                    <a:pt x="10221" y="9158"/>
                    <a:pt x="10182" y="9133"/>
                  </a:cubicBezTo>
                  <a:cubicBezTo>
                    <a:pt x="10163" y="9108"/>
                    <a:pt x="10163" y="9108"/>
                    <a:pt x="10124" y="9096"/>
                  </a:cubicBezTo>
                  <a:cubicBezTo>
                    <a:pt x="10085" y="9083"/>
                    <a:pt x="9872" y="9071"/>
                    <a:pt x="9892" y="9046"/>
                  </a:cubicBezTo>
                  <a:cubicBezTo>
                    <a:pt x="9892" y="9021"/>
                    <a:pt x="9911" y="9021"/>
                    <a:pt x="9892" y="8996"/>
                  </a:cubicBezTo>
                  <a:cubicBezTo>
                    <a:pt x="9853" y="8971"/>
                    <a:pt x="9872" y="8959"/>
                    <a:pt x="9872" y="8909"/>
                  </a:cubicBezTo>
                  <a:cubicBezTo>
                    <a:pt x="9872" y="8872"/>
                    <a:pt x="9737" y="8859"/>
                    <a:pt x="9737" y="8797"/>
                  </a:cubicBezTo>
                  <a:cubicBezTo>
                    <a:pt x="9756" y="8735"/>
                    <a:pt x="9795" y="8722"/>
                    <a:pt x="9775" y="8672"/>
                  </a:cubicBezTo>
                  <a:cubicBezTo>
                    <a:pt x="9737" y="8623"/>
                    <a:pt x="9698" y="8585"/>
                    <a:pt x="9737" y="8548"/>
                  </a:cubicBezTo>
                  <a:cubicBezTo>
                    <a:pt x="9775" y="8510"/>
                    <a:pt x="9737" y="8436"/>
                    <a:pt x="9814" y="8386"/>
                  </a:cubicBezTo>
                  <a:cubicBezTo>
                    <a:pt x="9872" y="8336"/>
                    <a:pt x="9930" y="8261"/>
                    <a:pt x="9988" y="8224"/>
                  </a:cubicBezTo>
                  <a:cubicBezTo>
                    <a:pt x="9988" y="8224"/>
                    <a:pt x="9988" y="8224"/>
                    <a:pt x="10008" y="8211"/>
                  </a:cubicBezTo>
                  <a:cubicBezTo>
                    <a:pt x="10008" y="8211"/>
                    <a:pt x="10008" y="8211"/>
                    <a:pt x="10008" y="8199"/>
                  </a:cubicBezTo>
                  <a:cubicBezTo>
                    <a:pt x="10008" y="8199"/>
                    <a:pt x="10027" y="8199"/>
                    <a:pt x="10027" y="8187"/>
                  </a:cubicBezTo>
                  <a:cubicBezTo>
                    <a:pt x="10027" y="8187"/>
                    <a:pt x="10027" y="8187"/>
                    <a:pt x="10027" y="8174"/>
                  </a:cubicBezTo>
                  <a:cubicBezTo>
                    <a:pt x="10047" y="8174"/>
                    <a:pt x="10047" y="8162"/>
                    <a:pt x="10047" y="8162"/>
                  </a:cubicBezTo>
                  <a:cubicBezTo>
                    <a:pt x="10047" y="8149"/>
                    <a:pt x="10047" y="8149"/>
                    <a:pt x="10047" y="8149"/>
                  </a:cubicBezTo>
                  <a:cubicBezTo>
                    <a:pt x="10066" y="8137"/>
                    <a:pt x="10066" y="8137"/>
                    <a:pt x="10066" y="8124"/>
                  </a:cubicBezTo>
                  <a:cubicBezTo>
                    <a:pt x="10066" y="8124"/>
                    <a:pt x="10066" y="8124"/>
                    <a:pt x="10066" y="8124"/>
                  </a:cubicBezTo>
                  <a:cubicBezTo>
                    <a:pt x="10066" y="8112"/>
                    <a:pt x="10066" y="8112"/>
                    <a:pt x="10066" y="8112"/>
                  </a:cubicBezTo>
                  <a:cubicBezTo>
                    <a:pt x="10085" y="8099"/>
                    <a:pt x="10085" y="8099"/>
                    <a:pt x="10085" y="8087"/>
                  </a:cubicBezTo>
                  <a:cubicBezTo>
                    <a:pt x="10085" y="8087"/>
                    <a:pt x="10085" y="8087"/>
                    <a:pt x="10085" y="8074"/>
                  </a:cubicBezTo>
                  <a:cubicBezTo>
                    <a:pt x="10085" y="8074"/>
                    <a:pt x="10085" y="8062"/>
                    <a:pt x="10105" y="8062"/>
                  </a:cubicBezTo>
                  <a:cubicBezTo>
                    <a:pt x="10105" y="8062"/>
                    <a:pt x="10105" y="8050"/>
                    <a:pt x="10105" y="8050"/>
                  </a:cubicBezTo>
                  <a:cubicBezTo>
                    <a:pt x="10105" y="8050"/>
                    <a:pt x="10105" y="8037"/>
                    <a:pt x="10105" y="8037"/>
                  </a:cubicBezTo>
                  <a:cubicBezTo>
                    <a:pt x="10105" y="8025"/>
                    <a:pt x="10105" y="8025"/>
                    <a:pt x="10105" y="8012"/>
                  </a:cubicBezTo>
                  <a:cubicBezTo>
                    <a:pt x="10105" y="7950"/>
                    <a:pt x="10182" y="7912"/>
                    <a:pt x="10182" y="7900"/>
                  </a:cubicBezTo>
                  <a:cubicBezTo>
                    <a:pt x="10182" y="7875"/>
                    <a:pt x="10124" y="7863"/>
                    <a:pt x="10240" y="7850"/>
                  </a:cubicBezTo>
                  <a:cubicBezTo>
                    <a:pt x="10337" y="7838"/>
                    <a:pt x="10337" y="7788"/>
                    <a:pt x="10415" y="7763"/>
                  </a:cubicBezTo>
                  <a:cubicBezTo>
                    <a:pt x="10492" y="7751"/>
                    <a:pt x="10647" y="7713"/>
                    <a:pt x="10705" y="7676"/>
                  </a:cubicBezTo>
                  <a:cubicBezTo>
                    <a:pt x="10763" y="7638"/>
                    <a:pt x="10705" y="7614"/>
                    <a:pt x="10783" y="7638"/>
                  </a:cubicBezTo>
                  <a:cubicBezTo>
                    <a:pt x="10860" y="7663"/>
                    <a:pt x="10899" y="7651"/>
                    <a:pt x="10957" y="7638"/>
                  </a:cubicBezTo>
                  <a:cubicBezTo>
                    <a:pt x="11015" y="7626"/>
                    <a:pt x="11170" y="7638"/>
                    <a:pt x="11209" y="7626"/>
                  </a:cubicBezTo>
                  <a:cubicBezTo>
                    <a:pt x="11267" y="7626"/>
                    <a:pt x="11344" y="7614"/>
                    <a:pt x="11344" y="7626"/>
                  </a:cubicBezTo>
                  <a:cubicBezTo>
                    <a:pt x="11364" y="7626"/>
                    <a:pt x="11461" y="7638"/>
                    <a:pt x="11461" y="7663"/>
                  </a:cubicBezTo>
                  <a:cubicBezTo>
                    <a:pt x="11480" y="7688"/>
                    <a:pt x="11519" y="7713"/>
                    <a:pt x="11577" y="7688"/>
                  </a:cubicBezTo>
                  <a:cubicBezTo>
                    <a:pt x="11635" y="7663"/>
                    <a:pt x="11654" y="7651"/>
                    <a:pt x="11771" y="7626"/>
                  </a:cubicBezTo>
                  <a:cubicBezTo>
                    <a:pt x="11887" y="7589"/>
                    <a:pt x="11945" y="7551"/>
                    <a:pt x="12023" y="7551"/>
                  </a:cubicBezTo>
                  <a:cubicBezTo>
                    <a:pt x="12100" y="7551"/>
                    <a:pt x="12139" y="7539"/>
                    <a:pt x="12177" y="7526"/>
                  </a:cubicBezTo>
                  <a:cubicBezTo>
                    <a:pt x="12216" y="7526"/>
                    <a:pt x="12139" y="7564"/>
                    <a:pt x="12236" y="7551"/>
                  </a:cubicBezTo>
                  <a:cubicBezTo>
                    <a:pt x="12332" y="7526"/>
                    <a:pt x="12332" y="7514"/>
                    <a:pt x="12410" y="7539"/>
                  </a:cubicBezTo>
                  <a:cubicBezTo>
                    <a:pt x="12487" y="7564"/>
                    <a:pt x="12507" y="7539"/>
                    <a:pt x="12526" y="7539"/>
                  </a:cubicBezTo>
                  <a:cubicBezTo>
                    <a:pt x="12565" y="7551"/>
                    <a:pt x="12642" y="7614"/>
                    <a:pt x="12701" y="7614"/>
                  </a:cubicBezTo>
                  <a:cubicBezTo>
                    <a:pt x="12778" y="7614"/>
                    <a:pt x="12817" y="7601"/>
                    <a:pt x="12856" y="7589"/>
                  </a:cubicBezTo>
                  <a:cubicBezTo>
                    <a:pt x="12894" y="7564"/>
                    <a:pt x="12914" y="7526"/>
                    <a:pt x="12952" y="7564"/>
                  </a:cubicBezTo>
                  <a:cubicBezTo>
                    <a:pt x="13010" y="7614"/>
                    <a:pt x="13030" y="7676"/>
                    <a:pt x="13069" y="7688"/>
                  </a:cubicBezTo>
                  <a:cubicBezTo>
                    <a:pt x="13127" y="7713"/>
                    <a:pt x="13088" y="7863"/>
                    <a:pt x="13069" y="7888"/>
                  </a:cubicBezTo>
                  <a:cubicBezTo>
                    <a:pt x="13049" y="7912"/>
                    <a:pt x="13088" y="8037"/>
                    <a:pt x="13107" y="8025"/>
                  </a:cubicBezTo>
                  <a:cubicBezTo>
                    <a:pt x="13127" y="8012"/>
                    <a:pt x="13146" y="7975"/>
                    <a:pt x="13146" y="8012"/>
                  </a:cubicBezTo>
                  <a:cubicBezTo>
                    <a:pt x="13165" y="8037"/>
                    <a:pt x="13165" y="8099"/>
                    <a:pt x="13204" y="8137"/>
                  </a:cubicBezTo>
                  <a:cubicBezTo>
                    <a:pt x="13243" y="8174"/>
                    <a:pt x="13282" y="8187"/>
                    <a:pt x="13282" y="8211"/>
                  </a:cubicBezTo>
                  <a:cubicBezTo>
                    <a:pt x="13301" y="8249"/>
                    <a:pt x="13340" y="8311"/>
                    <a:pt x="13379" y="8274"/>
                  </a:cubicBezTo>
                  <a:cubicBezTo>
                    <a:pt x="13437" y="8249"/>
                    <a:pt x="13475" y="8099"/>
                    <a:pt x="13495" y="8037"/>
                  </a:cubicBezTo>
                  <a:cubicBezTo>
                    <a:pt x="13514" y="7987"/>
                    <a:pt x="13534" y="7800"/>
                    <a:pt x="13475" y="7738"/>
                  </a:cubicBezTo>
                  <a:cubicBezTo>
                    <a:pt x="13437" y="7676"/>
                    <a:pt x="13359" y="7589"/>
                    <a:pt x="13437" y="7489"/>
                  </a:cubicBezTo>
                  <a:cubicBezTo>
                    <a:pt x="13534" y="7389"/>
                    <a:pt x="13572" y="7327"/>
                    <a:pt x="13611" y="7290"/>
                  </a:cubicBezTo>
                  <a:cubicBezTo>
                    <a:pt x="13669" y="7252"/>
                    <a:pt x="13785" y="7240"/>
                    <a:pt x="13824" y="7227"/>
                  </a:cubicBezTo>
                  <a:cubicBezTo>
                    <a:pt x="13863" y="7215"/>
                    <a:pt x="13902" y="7215"/>
                    <a:pt x="13979" y="7190"/>
                  </a:cubicBezTo>
                  <a:cubicBezTo>
                    <a:pt x="14037" y="7165"/>
                    <a:pt x="14134" y="7065"/>
                    <a:pt x="14153" y="7053"/>
                  </a:cubicBezTo>
                  <a:cubicBezTo>
                    <a:pt x="14173" y="7053"/>
                    <a:pt x="14250" y="7065"/>
                    <a:pt x="14308" y="7053"/>
                  </a:cubicBezTo>
                  <a:cubicBezTo>
                    <a:pt x="14367" y="7041"/>
                    <a:pt x="14483" y="6953"/>
                    <a:pt x="14541" y="6928"/>
                  </a:cubicBezTo>
                  <a:cubicBezTo>
                    <a:pt x="14580" y="6903"/>
                    <a:pt x="14696" y="6928"/>
                    <a:pt x="14676" y="6903"/>
                  </a:cubicBezTo>
                  <a:cubicBezTo>
                    <a:pt x="14676" y="6879"/>
                    <a:pt x="14696" y="6829"/>
                    <a:pt x="14735" y="6829"/>
                  </a:cubicBezTo>
                  <a:cubicBezTo>
                    <a:pt x="14773" y="6829"/>
                    <a:pt x="14831" y="6804"/>
                    <a:pt x="14831" y="6791"/>
                  </a:cubicBezTo>
                  <a:cubicBezTo>
                    <a:pt x="14851" y="6779"/>
                    <a:pt x="14890" y="6679"/>
                    <a:pt x="14870" y="6654"/>
                  </a:cubicBezTo>
                  <a:cubicBezTo>
                    <a:pt x="14851" y="6629"/>
                    <a:pt x="14793" y="6580"/>
                    <a:pt x="14793" y="6567"/>
                  </a:cubicBezTo>
                  <a:cubicBezTo>
                    <a:pt x="14812" y="6555"/>
                    <a:pt x="14870" y="6505"/>
                    <a:pt x="14870" y="6480"/>
                  </a:cubicBezTo>
                  <a:cubicBezTo>
                    <a:pt x="14870" y="6455"/>
                    <a:pt x="14909" y="6418"/>
                    <a:pt x="14928" y="6430"/>
                  </a:cubicBezTo>
                  <a:cubicBezTo>
                    <a:pt x="14928" y="6443"/>
                    <a:pt x="14986" y="6468"/>
                    <a:pt x="14948" y="6492"/>
                  </a:cubicBezTo>
                  <a:cubicBezTo>
                    <a:pt x="14928" y="6505"/>
                    <a:pt x="14890" y="6567"/>
                    <a:pt x="14928" y="6542"/>
                  </a:cubicBezTo>
                  <a:cubicBezTo>
                    <a:pt x="14986" y="6517"/>
                    <a:pt x="15045" y="6505"/>
                    <a:pt x="15045" y="6480"/>
                  </a:cubicBezTo>
                  <a:cubicBezTo>
                    <a:pt x="15064" y="6468"/>
                    <a:pt x="15122" y="6380"/>
                    <a:pt x="15180" y="6355"/>
                  </a:cubicBezTo>
                  <a:cubicBezTo>
                    <a:pt x="15219" y="6330"/>
                    <a:pt x="15122" y="6293"/>
                    <a:pt x="15161" y="6281"/>
                  </a:cubicBezTo>
                  <a:cubicBezTo>
                    <a:pt x="15200" y="6268"/>
                    <a:pt x="15219" y="6281"/>
                    <a:pt x="15277" y="6256"/>
                  </a:cubicBezTo>
                  <a:cubicBezTo>
                    <a:pt x="15335" y="6231"/>
                    <a:pt x="15471" y="6144"/>
                    <a:pt x="15471" y="6119"/>
                  </a:cubicBezTo>
                  <a:cubicBezTo>
                    <a:pt x="15451" y="6094"/>
                    <a:pt x="15432" y="6069"/>
                    <a:pt x="15510" y="6056"/>
                  </a:cubicBezTo>
                  <a:cubicBezTo>
                    <a:pt x="15587" y="6044"/>
                    <a:pt x="15664" y="6044"/>
                    <a:pt x="15664" y="6032"/>
                  </a:cubicBezTo>
                  <a:cubicBezTo>
                    <a:pt x="15664" y="6019"/>
                    <a:pt x="15703" y="5994"/>
                    <a:pt x="15742" y="5994"/>
                  </a:cubicBezTo>
                  <a:cubicBezTo>
                    <a:pt x="15761" y="5994"/>
                    <a:pt x="15800" y="6019"/>
                    <a:pt x="15858" y="6007"/>
                  </a:cubicBezTo>
                  <a:cubicBezTo>
                    <a:pt x="15936" y="5994"/>
                    <a:pt x="16071" y="5932"/>
                    <a:pt x="16149" y="5919"/>
                  </a:cubicBezTo>
                  <a:cubicBezTo>
                    <a:pt x="16226" y="5919"/>
                    <a:pt x="16304" y="5919"/>
                    <a:pt x="16284" y="5894"/>
                  </a:cubicBezTo>
                  <a:cubicBezTo>
                    <a:pt x="16265" y="5870"/>
                    <a:pt x="16226" y="5882"/>
                    <a:pt x="16188" y="5857"/>
                  </a:cubicBezTo>
                  <a:cubicBezTo>
                    <a:pt x="16149" y="5832"/>
                    <a:pt x="16226" y="5770"/>
                    <a:pt x="16207" y="5745"/>
                  </a:cubicBezTo>
                  <a:cubicBezTo>
                    <a:pt x="16207" y="5720"/>
                    <a:pt x="16304" y="5645"/>
                    <a:pt x="16362" y="5620"/>
                  </a:cubicBezTo>
                  <a:cubicBezTo>
                    <a:pt x="16420" y="5596"/>
                    <a:pt x="16575" y="5558"/>
                    <a:pt x="16633" y="5533"/>
                  </a:cubicBezTo>
                  <a:cubicBezTo>
                    <a:pt x="16691" y="5508"/>
                    <a:pt x="16691" y="5496"/>
                    <a:pt x="16749" y="5508"/>
                  </a:cubicBezTo>
                  <a:cubicBezTo>
                    <a:pt x="16807" y="5508"/>
                    <a:pt x="17040" y="5434"/>
                    <a:pt x="17040" y="5409"/>
                  </a:cubicBezTo>
                  <a:cubicBezTo>
                    <a:pt x="17040" y="5409"/>
                    <a:pt x="17040" y="5409"/>
                    <a:pt x="17040" y="5409"/>
                  </a:cubicBezTo>
                  <a:cubicBezTo>
                    <a:pt x="17040" y="5409"/>
                    <a:pt x="17040" y="5409"/>
                    <a:pt x="17040" y="5409"/>
                  </a:cubicBezTo>
                  <a:cubicBezTo>
                    <a:pt x="17040" y="5409"/>
                    <a:pt x="17040" y="5409"/>
                    <a:pt x="17040" y="5396"/>
                  </a:cubicBezTo>
                  <a:cubicBezTo>
                    <a:pt x="17040" y="5396"/>
                    <a:pt x="17040" y="5396"/>
                    <a:pt x="17040" y="5396"/>
                  </a:cubicBezTo>
                  <a:cubicBezTo>
                    <a:pt x="17021" y="5396"/>
                    <a:pt x="17021" y="5396"/>
                    <a:pt x="17021" y="5396"/>
                  </a:cubicBezTo>
                  <a:cubicBezTo>
                    <a:pt x="17021" y="5396"/>
                    <a:pt x="17021" y="5396"/>
                    <a:pt x="17021" y="5396"/>
                  </a:cubicBezTo>
                  <a:cubicBezTo>
                    <a:pt x="17021" y="5384"/>
                    <a:pt x="17021" y="5384"/>
                    <a:pt x="17021" y="5384"/>
                  </a:cubicBezTo>
                  <a:cubicBezTo>
                    <a:pt x="17021" y="5384"/>
                    <a:pt x="17021" y="5384"/>
                    <a:pt x="17021" y="5384"/>
                  </a:cubicBezTo>
                  <a:cubicBezTo>
                    <a:pt x="17021" y="5384"/>
                    <a:pt x="17021" y="5384"/>
                    <a:pt x="17021" y="5384"/>
                  </a:cubicBezTo>
                  <a:cubicBezTo>
                    <a:pt x="17021" y="5384"/>
                    <a:pt x="17021" y="5384"/>
                    <a:pt x="17021" y="5384"/>
                  </a:cubicBezTo>
                  <a:cubicBezTo>
                    <a:pt x="17021" y="5384"/>
                    <a:pt x="17021" y="5384"/>
                    <a:pt x="17021" y="5384"/>
                  </a:cubicBezTo>
                  <a:cubicBezTo>
                    <a:pt x="17021" y="5384"/>
                    <a:pt x="17021" y="5384"/>
                    <a:pt x="17021" y="5384"/>
                  </a:cubicBezTo>
                  <a:cubicBezTo>
                    <a:pt x="17040" y="5384"/>
                    <a:pt x="17040" y="5384"/>
                    <a:pt x="17040" y="5371"/>
                  </a:cubicBezTo>
                  <a:cubicBezTo>
                    <a:pt x="17059" y="5371"/>
                    <a:pt x="17059" y="5371"/>
                    <a:pt x="17079" y="5371"/>
                  </a:cubicBezTo>
                  <a:cubicBezTo>
                    <a:pt x="17195" y="5371"/>
                    <a:pt x="17253" y="5359"/>
                    <a:pt x="17330" y="5334"/>
                  </a:cubicBezTo>
                  <a:cubicBezTo>
                    <a:pt x="17408" y="5309"/>
                    <a:pt x="17447" y="5309"/>
                    <a:pt x="17447" y="5321"/>
                  </a:cubicBezTo>
                  <a:cubicBezTo>
                    <a:pt x="17427" y="5321"/>
                    <a:pt x="17389" y="5346"/>
                    <a:pt x="17466" y="5334"/>
                  </a:cubicBezTo>
                  <a:cubicBezTo>
                    <a:pt x="17524" y="5334"/>
                    <a:pt x="17679" y="5321"/>
                    <a:pt x="17660" y="5334"/>
                  </a:cubicBezTo>
                  <a:cubicBezTo>
                    <a:pt x="17640" y="5334"/>
                    <a:pt x="17582" y="5384"/>
                    <a:pt x="17544" y="5384"/>
                  </a:cubicBezTo>
                  <a:cubicBezTo>
                    <a:pt x="17505" y="5384"/>
                    <a:pt x="17505" y="5359"/>
                    <a:pt x="17427" y="5396"/>
                  </a:cubicBezTo>
                  <a:cubicBezTo>
                    <a:pt x="17350" y="5421"/>
                    <a:pt x="17176" y="5459"/>
                    <a:pt x="17156" y="5483"/>
                  </a:cubicBezTo>
                  <a:cubicBezTo>
                    <a:pt x="17156" y="5508"/>
                    <a:pt x="17156" y="5620"/>
                    <a:pt x="17214" y="5608"/>
                  </a:cubicBezTo>
                  <a:cubicBezTo>
                    <a:pt x="17272" y="5608"/>
                    <a:pt x="17408" y="5558"/>
                    <a:pt x="17427" y="5533"/>
                  </a:cubicBezTo>
                  <a:cubicBezTo>
                    <a:pt x="17447" y="5508"/>
                    <a:pt x="17505" y="5434"/>
                    <a:pt x="17582" y="5446"/>
                  </a:cubicBezTo>
                  <a:cubicBezTo>
                    <a:pt x="17679" y="5459"/>
                    <a:pt x="17699" y="5471"/>
                    <a:pt x="17776" y="5459"/>
                  </a:cubicBezTo>
                  <a:cubicBezTo>
                    <a:pt x="17854" y="5434"/>
                    <a:pt x="18009" y="5359"/>
                    <a:pt x="18086" y="5359"/>
                  </a:cubicBezTo>
                  <a:cubicBezTo>
                    <a:pt x="18163" y="5359"/>
                    <a:pt x="18202" y="5346"/>
                    <a:pt x="18163" y="5334"/>
                  </a:cubicBezTo>
                  <a:cubicBezTo>
                    <a:pt x="18144" y="5321"/>
                    <a:pt x="18163" y="5297"/>
                    <a:pt x="18086" y="5284"/>
                  </a:cubicBezTo>
                  <a:cubicBezTo>
                    <a:pt x="18028" y="5272"/>
                    <a:pt x="18028" y="5247"/>
                    <a:pt x="17989" y="5259"/>
                  </a:cubicBezTo>
                  <a:cubicBezTo>
                    <a:pt x="17970" y="5272"/>
                    <a:pt x="17931" y="5272"/>
                    <a:pt x="17854" y="5272"/>
                  </a:cubicBezTo>
                  <a:cubicBezTo>
                    <a:pt x="17795" y="5259"/>
                    <a:pt x="17718" y="5247"/>
                    <a:pt x="17718" y="5222"/>
                  </a:cubicBezTo>
                  <a:cubicBezTo>
                    <a:pt x="17718" y="5197"/>
                    <a:pt x="17582" y="5209"/>
                    <a:pt x="17544" y="5209"/>
                  </a:cubicBezTo>
                  <a:cubicBezTo>
                    <a:pt x="17524" y="5197"/>
                    <a:pt x="17563" y="5172"/>
                    <a:pt x="17524" y="5135"/>
                  </a:cubicBezTo>
                  <a:cubicBezTo>
                    <a:pt x="17485" y="5110"/>
                    <a:pt x="17427" y="5085"/>
                    <a:pt x="17485" y="5072"/>
                  </a:cubicBezTo>
                  <a:cubicBezTo>
                    <a:pt x="17524" y="5060"/>
                    <a:pt x="17602" y="4973"/>
                    <a:pt x="17544" y="4973"/>
                  </a:cubicBezTo>
                  <a:cubicBezTo>
                    <a:pt x="17505" y="4960"/>
                    <a:pt x="17447" y="4985"/>
                    <a:pt x="17408" y="4960"/>
                  </a:cubicBezTo>
                  <a:cubicBezTo>
                    <a:pt x="17389" y="4935"/>
                    <a:pt x="17272" y="4923"/>
                    <a:pt x="17311" y="4910"/>
                  </a:cubicBezTo>
                  <a:cubicBezTo>
                    <a:pt x="17350" y="4898"/>
                    <a:pt x="17350" y="4910"/>
                    <a:pt x="17447" y="4910"/>
                  </a:cubicBezTo>
                  <a:cubicBezTo>
                    <a:pt x="17563" y="4923"/>
                    <a:pt x="17660" y="4886"/>
                    <a:pt x="17699" y="4861"/>
                  </a:cubicBezTo>
                  <a:cubicBezTo>
                    <a:pt x="17737" y="4823"/>
                    <a:pt x="17718" y="4823"/>
                    <a:pt x="17718" y="4786"/>
                  </a:cubicBezTo>
                  <a:cubicBezTo>
                    <a:pt x="17737" y="4761"/>
                    <a:pt x="17757" y="4761"/>
                    <a:pt x="17679" y="4736"/>
                  </a:cubicBezTo>
                  <a:cubicBezTo>
                    <a:pt x="17602" y="4711"/>
                    <a:pt x="17524" y="4699"/>
                    <a:pt x="17447" y="4711"/>
                  </a:cubicBezTo>
                  <a:cubicBezTo>
                    <a:pt x="17369" y="4724"/>
                    <a:pt x="17156" y="4773"/>
                    <a:pt x="17059" y="4811"/>
                  </a:cubicBezTo>
                  <a:cubicBezTo>
                    <a:pt x="16962" y="4836"/>
                    <a:pt x="16904" y="4836"/>
                    <a:pt x="16827" y="4873"/>
                  </a:cubicBezTo>
                  <a:cubicBezTo>
                    <a:pt x="16730" y="4910"/>
                    <a:pt x="16497" y="5085"/>
                    <a:pt x="16439" y="5085"/>
                  </a:cubicBezTo>
                  <a:cubicBezTo>
                    <a:pt x="16381" y="5085"/>
                    <a:pt x="16478" y="5035"/>
                    <a:pt x="16536" y="4998"/>
                  </a:cubicBezTo>
                  <a:cubicBezTo>
                    <a:pt x="16594" y="4960"/>
                    <a:pt x="16749" y="4848"/>
                    <a:pt x="16807" y="4823"/>
                  </a:cubicBezTo>
                  <a:cubicBezTo>
                    <a:pt x="16866" y="4786"/>
                    <a:pt x="16982" y="4724"/>
                    <a:pt x="17040" y="4711"/>
                  </a:cubicBezTo>
                  <a:cubicBezTo>
                    <a:pt x="17117" y="4699"/>
                    <a:pt x="17176" y="4686"/>
                    <a:pt x="17195" y="4674"/>
                  </a:cubicBezTo>
                  <a:cubicBezTo>
                    <a:pt x="17234" y="4649"/>
                    <a:pt x="17408" y="4537"/>
                    <a:pt x="17466" y="4524"/>
                  </a:cubicBezTo>
                  <a:cubicBezTo>
                    <a:pt x="17544" y="4512"/>
                    <a:pt x="17873" y="4537"/>
                    <a:pt x="17989" y="4537"/>
                  </a:cubicBezTo>
                  <a:cubicBezTo>
                    <a:pt x="18105" y="4524"/>
                    <a:pt x="18628" y="4524"/>
                    <a:pt x="18706" y="4512"/>
                  </a:cubicBezTo>
                  <a:cubicBezTo>
                    <a:pt x="18764" y="4487"/>
                    <a:pt x="18842" y="4437"/>
                    <a:pt x="18861" y="4412"/>
                  </a:cubicBezTo>
                  <a:cubicBezTo>
                    <a:pt x="18900" y="4387"/>
                    <a:pt x="18977" y="4350"/>
                    <a:pt x="19016" y="4350"/>
                  </a:cubicBezTo>
                  <a:cubicBezTo>
                    <a:pt x="19055" y="4350"/>
                    <a:pt x="19171" y="4337"/>
                    <a:pt x="19210" y="4325"/>
                  </a:cubicBezTo>
                  <a:cubicBezTo>
                    <a:pt x="19268" y="4325"/>
                    <a:pt x="19423" y="4288"/>
                    <a:pt x="19442" y="4263"/>
                  </a:cubicBezTo>
                  <a:cubicBezTo>
                    <a:pt x="19481" y="4238"/>
                    <a:pt x="19500" y="4200"/>
                    <a:pt x="19461" y="4200"/>
                  </a:cubicBezTo>
                  <a:cubicBezTo>
                    <a:pt x="19442" y="4188"/>
                    <a:pt x="19403" y="4188"/>
                    <a:pt x="19423" y="4163"/>
                  </a:cubicBezTo>
                  <a:cubicBezTo>
                    <a:pt x="19461" y="4151"/>
                    <a:pt x="19520" y="4101"/>
                    <a:pt x="19500" y="4088"/>
                  </a:cubicBezTo>
                  <a:cubicBezTo>
                    <a:pt x="19500" y="4076"/>
                    <a:pt x="19461" y="4063"/>
                    <a:pt x="19500" y="4051"/>
                  </a:cubicBezTo>
                  <a:cubicBezTo>
                    <a:pt x="19539" y="4038"/>
                    <a:pt x="19597" y="4014"/>
                    <a:pt x="19578" y="4001"/>
                  </a:cubicBezTo>
                  <a:cubicBezTo>
                    <a:pt x="19539" y="3989"/>
                    <a:pt x="19461" y="3964"/>
                    <a:pt x="19423" y="3964"/>
                  </a:cubicBezTo>
                  <a:cubicBezTo>
                    <a:pt x="19384" y="3964"/>
                    <a:pt x="19326" y="3989"/>
                    <a:pt x="19326" y="3976"/>
                  </a:cubicBezTo>
                  <a:cubicBezTo>
                    <a:pt x="19306" y="3951"/>
                    <a:pt x="19287" y="3877"/>
                    <a:pt x="19248" y="3877"/>
                  </a:cubicBezTo>
                  <a:cubicBezTo>
                    <a:pt x="19210" y="3877"/>
                    <a:pt x="19035" y="3914"/>
                    <a:pt x="19035" y="3939"/>
                  </a:cubicBezTo>
                  <a:cubicBezTo>
                    <a:pt x="19016" y="3964"/>
                    <a:pt x="18977" y="3976"/>
                    <a:pt x="18958" y="3976"/>
                  </a:cubicBezTo>
                  <a:cubicBezTo>
                    <a:pt x="18919" y="3976"/>
                    <a:pt x="18667" y="4051"/>
                    <a:pt x="18687" y="4026"/>
                  </a:cubicBezTo>
                  <a:cubicBezTo>
                    <a:pt x="18725" y="4001"/>
                    <a:pt x="18842" y="3951"/>
                    <a:pt x="18900" y="3926"/>
                  </a:cubicBezTo>
                  <a:cubicBezTo>
                    <a:pt x="18958" y="3901"/>
                    <a:pt x="19287" y="3839"/>
                    <a:pt x="19287" y="3827"/>
                  </a:cubicBezTo>
                  <a:cubicBezTo>
                    <a:pt x="19287" y="3814"/>
                    <a:pt x="19268" y="3802"/>
                    <a:pt x="19248" y="3789"/>
                  </a:cubicBezTo>
                  <a:cubicBezTo>
                    <a:pt x="19229" y="3777"/>
                    <a:pt x="19093" y="3789"/>
                    <a:pt x="19093" y="3777"/>
                  </a:cubicBezTo>
                  <a:cubicBezTo>
                    <a:pt x="19093" y="3752"/>
                    <a:pt x="19055" y="3715"/>
                    <a:pt x="19035" y="3715"/>
                  </a:cubicBezTo>
                  <a:cubicBezTo>
                    <a:pt x="19016" y="3702"/>
                    <a:pt x="18938" y="3715"/>
                    <a:pt x="18919" y="3702"/>
                  </a:cubicBezTo>
                  <a:cubicBezTo>
                    <a:pt x="18900" y="3690"/>
                    <a:pt x="18880" y="3652"/>
                    <a:pt x="18861" y="3627"/>
                  </a:cubicBezTo>
                  <a:cubicBezTo>
                    <a:pt x="18842" y="3615"/>
                    <a:pt x="18745" y="3565"/>
                    <a:pt x="18706" y="3565"/>
                  </a:cubicBezTo>
                  <a:cubicBezTo>
                    <a:pt x="18687" y="3565"/>
                    <a:pt x="18667" y="3540"/>
                    <a:pt x="18628" y="3528"/>
                  </a:cubicBezTo>
                  <a:cubicBezTo>
                    <a:pt x="18590" y="3515"/>
                    <a:pt x="18570" y="3478"/>
                    <a:pt x="18609" y="3465"/>
                  </a:cubicBezTo>
                  <a:cubicBezTo>
                    <a:pt x="18628" y="3453"/>
                    <a:pt x="18745" y="3441"/>
                    <a:pt x="18725" y="3416"/>
                  </a:cubicBezTo>
                  <a:cubicBezTo>
                    <a:pt x="18706" y="3403"/>
                    <a:pt x="18648" y="3353"/>
                    <a:pt x="18667" y="3341"/>
                  </a:cubicBezTo>
                  <a:cubicBezTo>
                    <a:pt x="18687" y="3316"/>
                    <a:pt x="18667" y="3279"/>
                    <a:pt x="18628" y="3254"/>
                  </a:cubicBezTo>
                  <a:cubicBezTo>
                    <a:pt x="18590" y="3229"/>
                    <a:pt x="18590" y="3154"/>
                    <a:pt x="18570" y="3154"/>
                  </a:cubicBezTo>
                  <a:cubicBezTo>
                    <a:pt x="18551" y="3154"/>
                    <a:pt x="18551" y="3117"/>
                    <a:pt x="18532" y="3117"/>
                  </a:cubicBezTo>
                  <a:cubicBezTo>
                    <a:pt x="18512" y="3117"/>
                    <a:pt x="18377" y="3129"/>
                    <a:pt x="18415" y="3104"/>
                  </a:cubicBezTo>
                  <a:cubicBezTo>
                    <a:pt x="18454" y="3092"/>
                    <a:pt x="18551" y="3092"/>
                    <a:pt x="18551" y="3067"/>
                  </a:cubicBezTo>
                  <a:cubicBezTo>
                    <a:pt x="18551" y="3042"/>
                    <a:pt x="18532" y="3017"/>
                    <a:pt x="18493" y="3017"/>
                  </a:cubicBezTo>
                  <a:cubicBezTo>
                    <a:pt x="18473" y="3017"/>
                    <a:pt x="18338" y="3005"/>
                    <a:pt x="18396" y="2992"/>
                  </a:cubicBezTo>
                  <a:cubicBezTo>
                    <a:pt x="18454" y="2980"/>
                    <a:pt x="18512" y="2955"/>
                    <a:pt x="18493" y="2942"/>
                  </a:cubicBezTo>
                  <a:cubicBezTo>
                    <a:pt x="18493" y="2930"/>
                    <a:pt x="18435" y="2830"/>
                    <a:pt x="18396" y="2843"/>
                  </a:cubicBezTo>
                  <a:cubicBezTo>
                    <a:pt x="18377" y="2843"/>
                    <a:pt x="18377" y="2805"/>
                    <a:pt x="18377" y="2793"/>
                  </a:cubicBezTo>
                  <a:cubicBezTo>
                    <a:pt x="18377" y="2780"/>
                    <a:pt x="18435" y="2706"/>
                    <a:pt x="18415" y="2693"/>
                  </a:cubicBezTo>
                  <a:cubicBezTo>
                    <a:pt x="18396" y="2693"/>
                    <a:pt x="18299" y="2706"/>
                    <a:pt x="18299" y="2743"/>
                  </a:cubicBezTo>
                  <a:cubicBezTo>
                    <a:pt x="18280" y="2768"/>
                    <a:pt x="18222" y="2843"/>
                    <a:pt x="18183" y="2843"/>
                  </a:cubicBezTo>
                  <a:cubicBezTo>
                    <a:pt x="18144" y="2843"/>
                    <a:pt x="18105" y="2868"/>
                    <a:pt x="18086" y="2930"/>
                  </a:cubicBezTo>
                  <a:cubicBezTo>
                    <a:pt x="18067" y="2980"/>
                    <a:pt x="17989" y="3042"/>
                    <a:pt x="17989" y="3042"/>
                  </a:cubicBezTo>
                  <a:cubicBezTo>
                    <a:pt x="17989" y="3042"/>
                    <a:pt x="17912" y="3042"/>
                    <a:pt x="17892" y="3054"/>
                  </a:cubicBezTo>
                  <a:cubicBezTo>
                    <a:pt x="17873" y="3067"/>
                    <a:pt x="17795" y="3104"/>
                    <a:pt x="17776" y="3104"/>
                  </a:cubicBezTo>
                  <a:cubicBezTo>
                    <a:pt x="17757" y="3104"/>
                    <a:pt x="17718" y="3142"/>
                    <a:pt x="17699" y="3129"/>
                  </a:cubicBezTo>
                  <a:cubicBezTo>
                    <a:pt x="17660" y="3117"/>
                    <a:pt x="17582" y="3092"/>
                    <a:pt x="17602" y="3067"/>
                  </a:cubicBezTo>
                  <a:cubicBezTo>
                    <a:pt x="17602" y="3054"/>
                    <a:pt x="17544" y="3042"/>
                    <a:pt x="17505" y="3042"/>
                  </a:cubicBezTo>
                  <a:cubicBezTo>
                    <a:pt x="17466" y="3042"/>
                    <a:pt x="17408" y="3092"/>
                    <a:pt x="17389" y="3067"/>
                  </a:cubicBezTo>
                  <a:cubicBezTo>
                    <a:pt x="17350" y="3042"/>
                    <a:pt x="17369" y="3017"/>
                    <a:pt x="17369" y="3005"/>
                  </a:cubicBezTo>
                  <a:cubicBezTo>
                    <a:pt x="17350" y="2980"/>
                    <a:pt x="17292" y="2955"/>
                    <a:pt x="17330" y="2930"/>
                  </a:cubicBezTo>
                  <a:cubicBezTo>
                    <a:pt x="17389" y="2905"/>
                    <a:pt x="17408" y="2855"/>
                    <a:pt x="17389" y="2843"/>
                  </a:cubicBezTo>
                  <a:cubicBezTo>
                    <a:pt x="17369" y="2818"/>
                    <a:pt x="17292" y="2805"/>
                    <a:pt x="17350" y="2793"/>
                  </a:cubicBezTo>
                  <a:cubicBezTo>
                    <a:pt x="17389" y="2780"/>
                    <a:pt x="17408" y="2780"/>
                    <a:pt x="17427" y="2755"/>
                  </a:cubicBezTo>
                  <a:cubicBezTo>
                    <a:pt x="17466" y="2730"/>
                    <a:pt x="17563" y="2631"/>
                    <a:pt x="17485" y="2618"/>
                  </a:cubicBezTo>
                  <a:cubicBezTo>
                    <a:pt x="17427" y="2606"/>
                    <a:pt x="17350" y="2618"/>
                    <a:pt x="17311" y="2618"/>
                  </a:cubicBezTo>
                  <a:cubicBezTo>
                    <a:pt x="17253" y="2606"/>
                    <a:pt x="17214" y="2556"/>
                    <a:pt x="17195" y="2544"/>
                  </a:cubicBezTo>
                  <a:cubicBezTo>
                    <a:pt x="17176" y="2531"/>
                    <a:pt x="17117" y="2519"/>
                    <a:pt x="17156" y="2494"/>
                  </a:cubicBezTo>
                  <a:cubicBezTo>
                    <a:pt x="17195" y="2481"/>
                    <a:pt x="17195" y="2456"/>
                    <a:pt x="17156" y="2456"/>
                  </a:cubicBezTo>
                  <a:cubicBezTo>
                    <a:pt x="17098" y="2456"/>
                    <a:pt x="17040" y="2456"/>
                    <a:pt x="17021" y="2432"/>
                  </a:cubicBezTo>
                  <a:cubicBezTo>
                    <a:pt x="17001" y="2419"/>
                    <a:pt x="16962" y="2382"/>
                    <a:pt x="16943" y="2394"/>
                  </a:cubicBezTo>
                  <a:cubicBezTo>
                    <a:pt x="16943" y="2394"/>
                    <a:pt x="16904" y="2369"/>
                    <a:pt x="16904" y="2357"/>
                  </a:cubicBezTo>
                  <a:cubicBezTo>
                    <a:pt x="16904" y="2357"/>
                    <a:pt x="16866" y="2319"/>
                    <a:pt x="16827" y="2307"/>
                  </a:cubicBezTo>
                  <a:cubicBezTo>
                    <a:pt x="16769" y="2307"/>
                    <a:pt x="16614" y="2307"/>
                    <a:pt x="16575" y="2307"/>
                  </a:cubicBezTo>
                  <a:cubicBezTo>
                    <a:pt x="16536" y="2307"/>
                    <a:pt x="16517" y="2282"/>
                    <a:pt x="16459" y="2282"/>
                  </a:cubicBezTo>
                  <a:cubicBezTo>
                    <a:pt x="16401" y="2282"/>
                    <a:pt x="16265" y="2270"/>
                    <a:pt x="16207" y="2270"/>
                  </a:cubicBezTo>
                  <a:cubicBezTo>
                    <a:pt x="16129" y="2270"/>
                    <a:pt x="16091" y="2294"/>
                    <a:pt x="16052" y="2319"/>
                  </a:cubicBezTo>
                  <a:cubicBezTo>
                    <a:pt x="16013" y="2344"/>
                    <a:pt x="15955" y="2344"/>
                    <a:pt x="15994" y="2382"/>
                  </a:cubicBezTo>
                  <a:cubicBezTo>
                    <a:pt x="16033" y="2419"/>
                    <a:pt x="15974" y="2456"/>
                    <a:pt x="16013" y="2456"/>
                  </a:cubicBezTo>
                  <a:cubicBezTo>
                    <a:pt x="16052" y="2456"/>
                    <a:pt x="16052" y="2469"/>
                    <a:pt x="16013" y="2494"/>
                  </a:cubicBezTo>
                  <a:cubicBezTo>
                    <a:pt x="15974" y="2506"/>
                    <a:pt x="15916" y="2569"/>
                    <a:pt x="15897" y="2581"/>
                  </a:cubicBezTo>
                  <a:cubicBezTo>
                    <a:pt x="15878" y="2606"/>
                    <a:pt x="15800" y="2643"/>
                    <a:pt x="15878" y="2643"/>
                  </a:cubicBezTo>
                  <a:cubicBezTo>
                    <a:pt x="15936" y="2643"/>
                    <a:pt x="15955" y="2656"/>
                    <a:pt x="15916" y="2681"/>
                  </a:cubicBezTo>
                  <a:cubicBezTo>
                    <a:pt x="15897" y="2718"/>
                    <a:pt x="15858" y="2780"/>
                    <a:pt x="15916" y="2793"/>
                  </a:cubicBezTo>
                  <a:cubicBezTo>
                    <a:pt x="15955" y="2793"/>
                    <a:pt x="15955" y="2818"/>
                    <a:pt x="15916" y="2843"/>
                  </a:cubicBezTo>
                  <a:cubicBezTo>
                    <a:pt x="15878" y="2868"/>
                    <a:pt x="15839" y="2917"/>
                    <a:pt x="15858" y="2917"/>
                  </a:cubicBezTo>
                  <a:cubicBezTo>
                    <a:pt x="15897" y="2917"/>
                    <a:pt x="15916" y="2917"/>
                    <a:pt x="15819" y="2955"/>
                  </a:cubicBezTo>
                  <a:cubicBezTo>
                    <a:pt x="15742" y="2980"/>
                    <a:pt x="15684" y="2992"/>
                    <a:pt x="15645" y="3017"/>
                  </a:cubicBezTo>
                  <a:cubicBezTo>
                    <a:pt x="15626" y="3029"/>
                    <a:pt x="15606" y="3067"/>
                    <a:pt x="15645" y="3092"/>
                  </a:cubicBezTo>
                  <a:cubicBezTo>
                    <a:pt x="15703" y="3117"/>
                    <a:pt x="15684" y="3166"/>
                    <a:pt x="15684" y="3191"/>
                  </a:cubicBezTo>
                  <a:cubicBezTo>
                    <a:pt x="15684" y="3216"/>
                    <a:pt x="15761" y="3216"/>
                    <a:pt x="15761" y="3254"/>
                  </a:cubicBezTo>
                  <a:cubicBezTo>
                    <a:pt x="15742" y="3303"/>
                    <a:pt x="15761" y="3353"/>
                    <a:pt x="15761" y="3403"/>
                  </a:cubicBezTo>
                  <a:cubicBezTo>
                    <a:pt x="15781" y="3453"/>
                    <a:pt x="15703" y="3590"/>
                    <a:pt x="15664" y="3602"/>
                  </a:cubicBezTo>
                  <a:cubicBezTo>
                    <a:pt x="15626" y="3615"/>
                    <a:pt x="15587" y="3690"/>
                    <a:pt x="15568" y="3677"/>
                  </a:cubicBezTo>
                  <a:cubicBezTo>
                    <a:pt x="15548" y="3665"/>
                    <a:pt x="15568" y="3640"/>
                    <a:pt x="15529" y="3665"/>
                  </a:cubicBezTo>
                  <a:cubicBezTo>
                    <a:pt x="15490" y="3690"/>
                    <a:pt x="15432" y="3764"/>
                    <a:pt x="15393" y="3764"/>
                  </a:cubicBezTo>
                  <a:cubicBezTo>
                    <a:pt x="15355" y="3777"/>
                    <a:pt x="15277" y="3802"/>
                    <a:pt x="15277" y="3814"/>
                  </a:cubicBezTo>
                  <a:cubicBezTo>
                    <a:pt x="15296" y="3827"/>
                    <a:pt x="15374" y="3852"/>
                    <a:pt x="15335" y="3877"/>
                  </a:cubicBezTo>
                  <a:cubicBezTo>
                    <a:pt x="15316" y="3914"/>
                    <a:pt x="15258" y="3964"/>
                    <a:pt x="15277" y="3989"/>
                  </a:cubicBezTo>
                  <a:cubicBezTo>
                    <a:pt x="15277" y="4001"/>
                    <a:pt x="15238" y="4076"/>
                    <a:pt x="15277" y="4101"/>
                  </a:cubicBezTo>
                  <a:cubicBezTo>
                    <a:pt x="15316" y="4113"/>
                    <a:pt x="15335" y="4138"/>
                    <a:pt x="15316" y="4188"/>
                  </a:cubicBezTo>
                  <a:cubicBezTo>
                    <a:pt x="15296" y="4225"/>
                    <a:pt x="15296" y="4275"/>
                    <a:pt x="15219" y="4275"/>
                  </a:cubicBezTo>
                  <a:cubicBezTo>
                    <a:pt x="15161" y="4288"/>
                    <a:pt x="15141" y="4325"/>
                    <a:pt x="15141" y="4362"/>
                  </a:cubicBezTo>
                  <a:cubicBezTo>
                    <a:pt x="15141" y="4387"/>
                    <a:pt x="15122" y="4412"/>
                    <a:pt x="15103" y="4400"/>
                  </a:cubicBezTo>
                  <a:cubicBezTo>
                    <a:pt x="15083" y="4375"/>
                    <a:pt x="15045" y="4350"/>
                    <a:pt x="15025" y="4362"/>
                  </a:cubicBezTo>
                  <a:cubicBezTo>
                    <a:pt x="15006" y="4375"/>
                    <a:pt x="15006" y="4437"/>
                    <a:pt x="14948" y="4437"/>
                  </a:cubicBezTo>
                  <a:cubicBezTo>
                    <a:pt x="14890" y="4425"/>
                    <a:pt x="14812" y="4337"/>
                    <a:pt x="14831" y="4312"/>
                  </a:cubicBezTo>
                  <a:cubicBezTo>
                    <a:pt x="14831" y="4300"/>
                    <a:pt x="14909" y="4288"/>
                    <a:pt x="14851" y="4275"/>
                  </a:cubicBezTo>
                  <a:cubicBezTo>
                    <a:pt x="14793" y="4263"/>
                    <a:pt x="14657" y="4238"/>
                    <a:pt x="14638" y="4213"/>
                  </a:cubicBezTo>
                  <a:cubicBezTo>
                    <a:pt x="14599" y="4188"/>
                    <a:pt x="14676" y="4175"/>
                    <a:pt x="14618" y="4138"/>
                  </a:cubicBezTo>
                  <a:cubicBezTo>
                    <a:pt x="14541" y="4101"/>
                    <a:pt x="14425" y="4076"/>
                    <a:pt x="14463" y="4038"/>
                  </a:cubicBezTo>
                  <a:cubicBezTo>
                    <a:pt x="14502" y="3989"/>
                    <a:pt x="14541" y="3939"/>
                    <a:pt x="14541" y="3889"/>
                  </a:cubicBezTo>
                  <a:cubicBezTo>
                    <a:pt x="14541" y="3839"/>
                    <a:pt x="14560" y="3827"/>
                    <a:pt x="14618" y="3802"/>
                  </a:cubicBezTo>
                  <a:cubicBezTo>
                    <a:pt x="14676" y="3777"/>
                    <a:pt x="14754" y="3739"/>
                    <a:pt x="14715" y="3739"/>
                  </a:cubicBezTo>
                  <a:cubicBezTo>
                    <a:pt x="14657" y="3727"/>
                    <a:pt x="14250" y="3727"/>
                    <a:pt x="14192" y="3715"/>
                  </a:cubicBezTo>
                  <a:cubicBezTo>
                    <a:pt x="14134" y="3702"/>
                    <a:pt x="14153" y="3702"/>
                    <a:pt x="14115" y="3690"/>
                  </a:cubicBezTo>
                  <a:cubicBezTo>
                    <a:pt x="14057" y="3677"/>
                    <a:pt x="13960" y="3615"/>
                    <a:pt x="13902" y="3590"/>
                  </a:cubicBezTo>
                  <a:cubicBezTo>
                    <a:pt x="13863" y="3565"/>
                    <a:pt x="13824" y="3540"/>
                    <a:pt x="13785" y="3515"/>
                  </a:cubicBezTo>
                  <a:cubicBezTo>
                    <a:pt x="13766" y="3490"/>
                    <a:pt x="13650" y="3391"/>
                    <a:pt x="13611" y="3391"/>
                  </a:cubicBezTo>
                  <a:cubicBezTo>
                    <a:pt x="13572" y="3391"/>
                    <a:pt x="13456" y="3416"/>
                    <a:pt x="13417" y="3391"/>
                  </a:cubicBezTo>
                  <a:cubicBezTo>
                    <a:pt x="13398" y="3378"/>
                    <a:pt x="13301" y="3328"/>
                    <a:pt x="13243" y="3328"/>
                  </a:cubicBezTo>
                  <a:cubicBezTo>
                    <a:pt x="13204" y="3341"/>
                    <a:pt x="13010" y="3403"/>
                    <a:pt x="12991" y="3403"/>
                  </a:cubicBezTo>
                  <a:cubicBezTo>
                    <a:pt x="12972" y="3391"/>
                    <a:pt x="13049" y="3341"/>
                    <a:pt x="13049" y="3316"/>
                  </a:cubicBezTo>
                  <a:cubicBezTo>
                    <a:pt x="13069" y="3303"/>
                    <a:pt x="13069" y="3092"/>
                    <a:pt x="13049" y="3067"/>
                  </a:cubicBezTo>
                  <a:cubicBezTo>
                    <a:pt x="13030" y="3054"/>
                    <a:pt x="12972" y="3029"/>
                    <a:pt x="12933" y="3042"/>
                  </a:cubicBezTo>
                  <a:cubicBezTo>
                    <a:pt x="12894" y="3042"/>
                    <a:pt x="12836" y="3079"/>
                    <a:pt x="12817" y="3054"/>
                  </a:cubicBezTo>
                  <a:cubicBezTo>
                    <a:pt x="12778" y="3029"/>
                    <a:pt x="12720" y="2980"/>
                    <a:pt x="12739" y="2967"/>
                  </a:cubicBezTo>
                  <a:cubicBezTo>
                    <a:pt x="12759" y="2942"/>
                    <a:pt x="12797" y="2917"/>
                    <a:pt x="12778" y="2892"/>
                  </a:cubicBezTo>
                  <a:cubicBezTo>
                    <a:pt x="12778" y="2868"/>
                    <a:pt x="12952" y="2693"/>
                    <a:pt x="12991" y="2643"/>
                  </a:cubicBezTo>
                  <a:cubicBezTo>
                    <a:pt x="13049" y="2593"/>
                    <a:pt x="13127" y="2593"/>
                    <a:pt x="13107" y="2556"/>
                  </a:cubicBezTo>
                  <a:cubicBezTo>
                    <a:pt x="13107" y="2506"/>
                    <a:pt x="13069" y="2469"/>
                    <a:pt x="13088" y="2444"/>
                  </a:cubicBezTo>
                  <a:cubicBezTo>
                    <a:pt x="13088" y="2419"/>
                    <a:pt x="13049" y="2357"/>
                    <a:pt x="13107" y="2357"/>
                  </a:cubicBezTo>
                  <a:cubicBezTo>
                    <a:pt x="13146" y="2357"/>
                    <a:pt x="13165" y="2394"/>
                    <a:pt x="13185" y="2369"/>
                  </a:cubicBezTo>
                  <a:cubicBezTo>
                    <a:pt x="13204" y="2344"/>
                    <a:pt x="13204" y="2294"/>
                    <a:pt x="13243" y="2294"/>
                  </a:cubicBezTo>
                  <a:cubicBezTo>
                    <a:pt x="13282" y="2294"/>
                    <a:pt x="13301" y="2357"/>
                    <a:pt x="13320" y="2369"/>
                  </a:cubicBezTo>
                  <a:cubicBezTo>
                    <a:pt x="13340" y="2382"/>
                    <a:pt x="13475" y="2382"/>
                    <a:pt x="13456" y="2369"/>
                  </a:cubicBezTo>
                  <a:cubicBezTo>
                    <a:pt x="13437" y="2357"/>
                    <a:pt x="13379" y="2319"/>
                    <a:pt x="13417" y="2307"/>
                  </a:cubicBezTo>
                  <a:cubicBezTo>
                    <a:pt x="13456" y="2294"/>
                    <a:pt x="13553" y="2245"/>
                    <a:pt x="13534" y="2232"/>
                  </a:cubicBezTo>
                  <a:cubicBezTo>
                    <a:pt x="13514" y="2207"/>
                    <a:pt x="13437" y="2182"/>
                    <a:pt x="13475" y="2170"/>
                  </a:cubicBezTo>
                  <a:cubicBezTo>
                    <a:pt x="13534" y="2157"/>
                    <a:pt x="13592" y="2195"/>
                    <a:pt x="13630" y="2207"/>
                  </a:cubicBezTo>
                  <a:cubicBezTo>
                    <a:pt x="13650" y="2220"/>
                    <a:pt x="13708" y="2257"/>
                    <a:pt x="13766" y="2245"/>
                  </a:cubicBezTo>
                  <a:cubicBezTo>
                    <a:pt x="13824" y="2220"/>
                    <a:pt x="13863" y="2195"/>
                    <a:pt x="13863" y="2170"/>
                  </a:cubicBezTo>
                  <a:cubicBezTo>
                    <a:pt x="13863" y="2133"/>
                    <a:pt x="13708" y="2033"/>
                    <a:pt x="13650" y="2008"/>
                  </a:cubicBezTo>
                  <a:cubicBezTo>
                    <a:pt x="13572" y="1996"/>
                    <a:pt x="13863" y="2070"/>
                    <a:pt x="13902" y="2083"/>
                  </a:cubicBezTo>
                  <a:cubicBezTo>
                    <a:pt x="13940" y="2108"/>
                    <a:pt x="13979" y="2058"/>
                    <a:pt x="13979" y="2020"/>
                  </a:cubicBezTo>
                  <a:cubicBezTo>
                    <a:pt x="13960" y="1971"/>
                    <a:pt x="13940" y="1971"/>
                    <a:pt x="13998" y="1971"/>
                  </a:cubicBezTo>
                  <a:cubicBezTo>
                    <a:pt x="14076" y="1971"/>
                    <a:pt x="14115" y="1946"/>
                    <a:pt x="14134" y="1933"/>
                  </a:cubicBezTo>
                  <a:cubicBezTo>
                    <a:pt x="14153" y="1921"/>
                    <a:pt x="14250" y="1996"/>
                    <a:pt x="14289" y="1996"/>
                  </a:cubicBezTo>
                  <a:cubicBezTo>
                    <a:pt x="14328" y="1983"/>
                    <a:pt x="14444" y="1933"/>
                    <a:pt x="14444" y="1896"/>
                  </a:cubicBezTo>
                  <a:cubicBezTo>
                    <a:pt x="14463" y="1871"/>
                    <a:pt x="14502" y="1821"/>
                    <a:pt x="14522" y="1796"/>
                  </a:cubicBezTo>
                  <a:cubicBezTo>
                    <a:pt x="14560" y="1771"/>
                    <a:pt x="14638" y="1709"/>
                    <a:pt x="14599" y="1697"/>
                  </a:cubicBezTo>
                  <a:cubicBezTo>
                    <a:pt x="14560" y="1697"/>
                    <a:pt x="14425" y="1684"/>
                    <a:pt x="14347" y="1659"/>
                  </a:cubicBezTo>
                  <a:cubicBezTo>
                    <a:pt x="14270" y="1647"/>
                    <a:pt x="14134" y="1622"/>
                    <a:pt x="14095" y="1622"/>
                  </a:cubicBezTo>
                  <a:cubicBezTo>
                    <a:pt x="14057" y="1622"/>
                    <a:pt x="13669" y="1634"/>
                    <a:pt x="13689" y="1634"/>
                  </a:cubicBezTo>
                  <a:cubicBezTo>
                    <a:pt x="13689" y="1622"/>
                    <a:pt x="13766" y="1597"/>
                    <a:pt x="13805" y="1597"/>
                  </a:cubicBezTo>
                  <a:cubicBezTo>
                    <a:pt x="13863" y="1597"/>
                    <a:pt x="14018" y="1584"/>
                    <a:pt x="13998" y="1584"/>
                  </a:cubicBezTo>
                  <a:cubicBezTo>
                    <a:pt x="13998" y="1572"/>
                    <a:pt x="13979" y="1547"/>
                    <a:pt x="14018" y="1535"/>
                  </a:cubicBezTo>
                  <a:cubicBezTo>
                    <a:pt x="14057" y="1522"/>
                    <a:pt x="14095" y="1535"/>
                    <a:pt x="14173" y="1547"/>
                  </a:cubicBezTo>
                  <a:cubicBezTo>
                    <a:pt x="14270" y="1560"/>
                    <a:pt x="14386" y="1597"/>
                    <a:pt x="14405" y="1622"/>
                  </a:cubicBezTo>
                  <a:cubicBezTo>
                    <a:pt x="14444" y="1634"/>
                    <a:pt x="14618" y="1672"/>
                    <a:pt x="14676" y="1659"/>
                  </a:cubicBezTo>
                  <a:cubicBezTo>
                    <a:pt x="14735" y="1647"/>
                    <a:pt x="14948" y="1535"/>
                    <a:pt x="14967" y="1522"/>
                  </a:cubicBezTo>
                  <a:cubicBezTo>
                    <a:pt x="14986" y="1510"/>
                    <a:pt x="14851" y="1398"/>
                    <a:pt x="14870" y="1385"/>
                  </a:cubicBezTo>
                  <a:cubicBezTo>
                    <a:pt x="14909" y="1373"/>
                    <a:pt x="14928" y="1410"/>
                    <a:pt x="14986" y="1398"/>
                  </a:cubicBezTo>
                  <a:cubicBezTo>
                    <a:pt x="15045" y="1385"/>
                    <a:pt x="15103" y="1373"/>
                    <a:pt x="15103" y="1385"/>
                  </a:cubicBezTo>
                  <a:cubicBezTo>
                    <a:pt x="15083" y="1410"/>
                    <a:pt x="15083" y="1472"/>
                    <a:pt x="15141" y="1485"/>
                  </a:cubicBezTo>
                  <a:cubicBezTo>
                    <a:pt x="15180" y="1497"/>
                    <a:pt x="15277" y="1522"/>
                    <a:pt x="15258" y="1497"/>
                  </a:cubicBezTo>
                  <a:cubicBezTo>
                    <a:pt x="15238" y="1460"/>
                    <a:pt x="15200" y="1435"/>
                    <a:pt x="15238" y="1423"/>
                  </a:cubicBezTo>
                  <a:cubicBezTo>
                    <a:pt x="15258" y="1423"/>
                    <a:pt x="15277" y="1410"/>
                    <a:pt x="15277" y="1385"/>
                  </a:cubicBezTo>
                  <a:cubicBezTo>
                    <a:pt x="15296" y="1360"/>
                    <a:pt x="15335" y="1373"/>
                    <a:pt x="15296" y="1348"/>
                  </a:cubicBezTo>
                  <a:cubicBezTo>
                    <a:pt x="15238" y="1310"/>
                    <a:pt x="15161" y="1286"/>
                    <a:pt x="15180" y="1273"/>
                  </a:cubicBezTo>
                  <a:cubicBezTo>
                    <a:pt x="15180" y="1261"/>
                    <a:pt x="15277" y="1261"/>
                    <a:pt x="15296" y="1286"/>
                  </a:cubicBezTo>
                  <a:cubicBezTo>
                    <a:pt x="15335" y="1298"/>
                    <a:pt x="15355" y="1298"/>
                    <a:pt x="15355" y="1335"/>
                  </a:cubicBezTo>
                  <a:cubicBezTo>
                    <a:pt x="15374" y="1360"/>
                    <a:pt x="15413" y="1410"/>
                    <a:pt x="15413" y="1423"/>
                  </a:cubicBezTo>
                  <a:cubicBezTo>
                    <a:pt x="15413" y="1435"/>
                    <a:pt x="15413" y="1472"/>
                    <a:pt x="15451" y="1460"/>
                  </a:cubicBezTo>
                  <a:cubicBezTo>
                    <a:pt x="15471" y="1460"/>
                    <a:pt x="15471" y="1423"/>
                    <a:pt x="15529" y="1398"/>
                  </a:cubicBezTo>
                  <a:cubicBezTo>
                    <a:pt x="15587" y="1385"/>
                    <a:pt x="15664" y="1373"/>
                    <a:pt x="15723" y="1348"/>
                  </a:cubicBezTo>
                  <a:cubicBezTo>
                    <a:pt x="15781" y="1323"/>
                    <a:pt x="15761" y="1323"/>
                    <a:pt x="15839" y="1310"/>
                  </a:cubicBezTo>
                  <a:cubicBezTo>
                    <a:pt x="15897" y="1298"/>
                    <a:pt x="15936" y="1273"/>
                    <a:pt x="15936" y="1261"/>
                  </a:cubicBezTo>
                  <a:cubicBezTo>
                    <a:pt x="15936" y="1248"/>
                    <a:pt x="15955" y="1136"/>
                    <a:pt x="15955" y="1124"/>
                  </a:cubicBezTo>
                  <a:cubicBezTo>
                    <a:pt x="15936" y="1099"/>
                    <a:pt x="15878" y="1061"/>
                    <a:pt x="15897" y="1024"/>
                  </a:cubicBezTo>
                  <a:cubicBezTo>
                    <a:pt x="15916" y="999"/>
                    <a:pt x="15916" y="949"/>
                    <a:pt x="15897" y="937"/>
                  </a:cubicBezTo>
                  <a:cubicBezTo>
                    <a:pt x="15897" y="924"/>
                    <a:pt x="15858" y="887"/>
                    <a:pt x="15916" y="887"/>
                  </a:cubicBezTo>
                  <a:cubicBezTo>
                    <a:pt x="15994" y="899"/>
                    <a:pt x="16091" y="912"/>
                    <a:pt x="16110" y="874"/>
                  </a:cubicBezTo>
                  <a:cubicBezTo>
                    <a:pt x="16129" y="837"/>
                    <a:pt x="16149" y="825"/>
                    <a:pt x="16110" y="812"/>
                  </a:cubicBezTo>
                  <a:cubicBezTo>
                    <a:pt x="16091" y="800"/>
                    <a:pt x="16071" y="800"/>
                    <a:pt x="16110" y="775"/>
                  </a:cubicBezTo>
                  <a:cubicBezTo>
                    <a:pt x="16149" y="762"/>
                    <a:pt x="16168" y="737"/>
                    <a:pt x="16129" y="737"/>
                  </a:cubicBezTo>
                  <a:cubicBezTo>
                    <a:pt x="16091" y="737"/>
                    <a:pt x="16013" y="762"/>
                    <a:pt x="15994" y="750"/>
                  </a:cubicBezTo>
                  <a:cubicBezTo>
                    <a:pt x="15974" y="737"/>
                    <a:pt x="15974" y="712"/>
                    <a:pt x="15994" y="700"/>
                  </a:cubicBezTo>
                  <a:cubicBezTo>
                    <a:pt x="16033" y="688"/>
                    <a:pt x="15936" y="675"/>
                    <a:pt x="15974" y="663"/>
                  </a:cubicBezTo>
                  <a:cubicBezTo>
                    <a:pt x="15994" y="638"/>
                    <a:pt x="16052" y="613"/>
                    <a:pt x="16013" y="613"/>
                  </a:cubicBezTo>
                  <a:cubicBezTo>
                    <a:pt x="15994" y="613"/>
                    <a:pt x="15878" y="588"/>
                    <a:pt x="15878" y="588"/>
                  </a:cubicBezTo>
                  <a:cubicBezTo>
                    <a:pt x="15878" y="600"/>
                    <a:pt x="15800" y="625"/>
                    <a:pt x="15781" y="613"/>
                  </a:cubicBezTo>
                  <a:cubicBezTo>
                    <a:pt x="15742" y="600"/>
                    <a:pt x="15723" y="575"/>
                    <a:pt x="15684" y="575"/>
                  </a:cubicBezTo>
                  <a:cubicBezTo>
                    <a:pt x="15645" y="575"/>
                    <a:pt x="15529" y="588"/>
                    <a:pt x="15510" y="575"/>
                  </a:cubicBezTo>
                  <a:cubicBezTo>
                    <a:pt x="15510" y="575"/>
                    <a:pt x="15471" y="551"/>
                    <a:pt x="15471" y="575"/>
                  </a:cubicBezTo>
                  <a:cubicBezTo>
                    <a:pt x="15471" y="600"/>
                    <a:pt x="15490" y="600"/>
                    <a:pt x="15471" y="613"/>
                  </a:cubicBezTo>
                  <a:cubicBezTo>
                    <a:pt x="15432" y="625"/>
                    <a:pt x="15451" y="663"/>
                    <a:pt x="15451" y="688"/>
                  </a:cubicBezTo>
                  <a:cubicBezTo>
                    <a:pt x="15451" y="712"/>
                    <a:pt x="15413" y="737"/>
                    <a:pt x="15451" y="737"/>
                  </a:cubicBezTo>
                  <a:cubicBezTo>
                    <a:pt x="15471" y="750"/>
                    <a:pt x="15548" y="775"/>
                    <a:pt x="15529" y="787"/>
                  </a:cubicBezTo>
                  <a:cubicBezTo>
                    <a:pt x="15490" y="787"/>
                    <a:pt x="15606" y="812"/>
                    <a:pt x="15568" y="812"/>
                  </a:cubicBezTo>
                  <a:cubicBezTo>
                    <a:pt x="15529" y="825"/>
                    <a:pt x="15510" y="850"/>
                    <a:pt x="15451" y="837"/>
                  </a:cubicBezTo>
                  <a:cubicBezTo>
                    <a:pt x="15413" y="825"/>
                    <a:pt x="15393" y="825"/>
                    <a:pt x="15374" y="837"/>
                  </a:cubicBezTo>
                  <a:cubicBezTo>
                    <a:pt x="15355" y="850"/>
                    <a:pt x="15277" y="987"/>
                    <a:pt x="15238" y="999"/>
                  </a:cubicBezTo>
                  <a:cubicBezTo>
                    <a:pt x="15200" y="1024"/>
                    <a:pt x="15161" y="1099"/>
                    <a:pt x="15122" y="1086"/>
                  </a:cubicBezTo>
                  <a:cubicBezTo>
                    <a:pt x="15064" y="1061"/>
                    <a:pt x="15083" y="1036"/>
                    <a:pt x="15064" y="1061"/>
                  </a:cubicBezTo>
                  <a:cubicBezTo>
                    <a:pt x="15045" y="1099"/>
                    <a:pt x="15122" y="1161"/>
                    <a:pt x="15064" y="1173"/>
                  </a:cubicBezTo>
                  <a:cubicBezTo>
                    <a:pt x="15025" y="1173"/>
                    <a:pt x="14948" y="1223"/>
                    <a:pt x="14928" y="1211"/>
                  </a:cubicBezTo>
                  <a:cubicBezTo>
                    <a:pt x="14909" y="1198"/>
                    <a:pt x="14851" y="1211"/>
                    <a:pt x="14831" y="1173"/>
                  </a:cubicBezTo>
                  <a:cubicBezTo>
                    <a:pt x="14831" y="1136"/>
                    <a:pt x="14793" y="1111"/>
                    <a:pt x="14773" y="1086"/>
                  </a:cubicBezTo>
                  <a:cubicBezTo>
                    <a:pt x="14754" y="1074"/>
                    <a:pt x="14812" y="974"/>
                    <a:pt x="14812" y="962"/>
                  </a:cubicBezTo>
                  <a:cubicBezTo>
                    <a:pt x="14812" y="949"/>
                    <a:pt x="14851" y="924"/>
                    <a:pt x="14870" y="949"/>
                  </a:cubicBezTo>
                  <a:cubicBezTo>
                    <a:pt x="14870" y="962"/>
                    <a:pt x="14909" y="937"/>
                    <a:pt x="14928" y="887"/>
                  </a:cubicBezTo>
                  <a:cubicBezTo>
                    <a:pt x="14948" y="850"/>
                    <a:pt x="15006" y="825"/>
                    <a:pt x="14948" y="800"/>
                  </a:cubicBezTo>
                  <a:cubicBezTo>
                    <a:pt x="14909" y="775"/>
                    <a:pt x="14890" y="762"/>
                    <a:pt x="14870" y="737"/>
                  </a:cubicBezTo>
                  <a:cubicBezTo>
                    <a:pt x="14851" y="712"/>
                    <a:pt x="14754" y="712"/>
                    <a:pt x="14735" y="725"/>
                  </a:cubicBezTo>
                  <a:cubicBezTo>
                    <a:pt x="14715" y="737"/>
                    <a:pt x="14638" y="750"/>
                    <a:pt x="14657" y="775"/>
                  </a:cubicBezTo>
                  <a:cubicBezTo>
                    <a:pt x="14676" y="812"/>
                    <a:pt x="14638" y="862"/>
                    <a:pt x="14599" y="874"/>
                  </a:cubicBezTo>
                  <a:cubicBezTo>
                    <a:pt x="14560" y="887"/>
                    <a:pt x="14483" y="949"/>
                    <a:pt x="14463" y="949"/>
                  </a:cubicBezTo>
                  <a:cubicBezTo>
                    <a:pt x="14425" y="949"/>
                    <a:pt x="14405" y="899"/>
                    <a:pt x="14405" y="874"/>
                  </a:cubicBezTo>
                  <a:cubicBezTo>
                    <a:pt x="14425" y="850"/>
                    <a:pt x="14483" y="775"/>
                    <a:pt x="14444" y="750"/>
                  </a:cubicBezTo>
                  <a:cubicBezTo>
                    <a:pt x="14425" y="737"/>
                    <a:pt x="14328" y="725"/>
                    <a:pt x="14367" y="712"/>
                  </a:cubicBezTo>
                  <a:cubicBezTo>
                    <a:pt x="14425" y="700"/>
                    <a:pt x="14483" y="725"/>
                    <a:pt x="14463" y="700"/>
                  </a:cubicBezTo>
                  <a:cubicBezTo>
                    <a:pt x="14444" y="688"/>
                    <a:pt x="14386" y="675"/>
                    <a:pt x="14347" y="663"/>
                  </a:cubicBezTo>
                  <a:cubicBezTo>
                    <a:pt x="14308" y="650"/>
                    <a:pt x="14347" y="625"/>
                    <a:pt x="14289" y="613"/>
                  </a:cubicBezTo>
                  <a:cubicBezTo>
                    <a:pt x="14250" y="600"/>
                    <a:pt x="14173" y="575"/>
                    <a:pt x="14212" y="563"/>
                  </a:cubicBezTo>
                  <a:cubicBezTo>
                    <a:pt x="14250" y="551"/>
                    <a:pt x="14308" y="551"/>
                    <a:pt x="14367" y="526"/>
                  </a:cubicBezTo>
                  <a:cubicBezTo>
                    <a:pt x="14405" y="513"/>
                    <a:pt x="14425" y="476"/>
                    <a:pt x="14405" y="488"/>
                  </a:cubicBezTo>
                  <a:cubicBezTo>
                    <a:pt x="14386" y="501"/>
                    <a:pt x="14347" y="501"/>
                    <a:pt x="14308" y="501"/>
                  </a:cubicBezTo>
                  <a:cubicBezTo>
                    <a:pt x="14289" y="501"/>
                    <a:pt x="14231" y="476"/>
                    <a:pt x="14289" y="476"/>
                  </a:cubicBezTo>
                  <a:cubicBezTo>
                    <a:pt x="14347" y="476"/>
                    <a:pt x="14425" y="476"/>
                    <a:pt x="14425" y="451"/>
                  </a:cubicBezTo>
                  <a:cubicBezTo>
                    <a:pt x="14425" y="414"/>
                    <a:pt x="14405" y="364"/>
                    <a:pt x="14347" y="326"/>
                  </a:cubicBezTo>
                  <a:cubicBezTo>
                    <a:pt x="14289" y="289"/>
                    <a:pt x="14250" y="252"/>
                    <a:pt x="14250" y="227"/>
                  </a:cubicBezTo>
                  <a:cubicBezTo>
                    <a:pt x="14250" y="189"/>
                    <a:pt x="14231" y="139"/>
                    <a:pt x="14250" y="127"/>
                  </a:cubicBezTo>
                  <a:cubicBezTo>
                    <a:pt x="14270" y="102"/>
                    <a:pt x="14231" y="2"/>
                    <a:pt x="14134" y="2"/>
                  </a:cubicBezTo>
                  <a:cubicBezTo>
                    <a:pt x="14095" y="2"/>
                    <a:pt x="13979" y="-10"/>
                    <a:pt x="13960" y="27"/>
                  </a:cubicBezTo>
                  <a:cubicBezTo>
                    <a:pt x="13940" y="65"/>
                    <a:pt x="13998" y="102"/>
                    <a:pt x="13979" y="127"/>
                  </a:cubicBezTo>
                  <a:cubicBezTo>
                    <a:pt x="13960" y="139"/>
                    <a:pt x="13940" y="164"/>
                    <a:pt x="13921" y="152"/>
                  </a:cubicBezTo>
                  <a:cubicBezTo>
                    <a:pt x="13902" y="139"/>
                    <a:pt x="13863" y="127"/>
                    <a:pt x="13843" y="127"/>
                  </a:cubicBezTo>
                  <a:cubicBezTo>
                    <a:pt x="13824" y="139"/>
                    <a:pt x="13785" y="152"/>
                    <a:pt x="13766" y="164"/>
                  </a:cubicBezTo>
                  <a:cubicBezTo>
                    <a:pt x="13747" y="177"/>
                    <a:pt x="13669" y="239"/>
                    <a:pt x="13630" y="289"/>
                  </a:cubicBezTo>
                  <a:cubicBezTo>
                    <a:pt x="13592" y="326"/>
                    <a:pt x="13572" y="376"/>
                    <a:pt x="13572" y="438"/>
                  </a:cubicBezTo>
                  <a:cubicBezTo>
                    <a:pt x="13553" y="501"/>
                    <a:pt x="13592" y="513"/>
                    <a:pt x="13630" y="513"/>
                  </a:cubicBezTo>
                  <a:cubicBezTo>
                    <a:pt x="13689" y="513"/>
                    <a:pt x="13650" y="551"/>
                    <a:pt x="13708" y="551"/>
                  </a:cubicBezTo>
                  <a:cubicBezTo>
                    <a:pt x="13766" y="551"/>
                    <a:pt x="13747" y="625"/>
                    <a:pt x="13805" y="613"/>
                  </a:cubicBezTo>
                  <a:cubicBezTo>
                    <a:pt x="13843" y="613"/>
                    <a:pt x="13882" y="600"/>
                    <a:pt x="13921" y="613"/>
                  </a:cubicBezTo>
                  <a:cubicBezTo>
                    <a:pt x="13940" y="625"/>
                    <a:pt x="14095" y="625"/>
                    <a:pt x="14057" y="638"/>
                  </a:cubicBezTo>
                  <a:cubicBezTo>
                    <a:pt x="13998" y="663"/>
                    <a:pt x="13940" y="638"/>
                    <a:pt x="13902" y="675"/>
                  </a:cubicBezTo>
                  <a:cubicBezTo>
                    <a:pt x="13843" y="725"/>
                    <a:pt x="13824" y="762"/>
                    <a:pt x="13766" y="787"/>
                  </a:cubicBezTo>
                  <a:cubicBezTo>
                    <a:pt x="13727" y="812"/>
                    <a:pt x="13727" y="850"/>
                    <a:pt x="13747" y="837"/>
                  </a:cubicBezTo>
                  <a:cubicBezTo>
                    <a:pt x="13766" y="825"/>
                    <a:pt x="13921" y="787"/>
                    <a:pt x="13902" y="800"/>
                  </a:cubicBezTo>
                  <a:cubicBezTo>
                    <a:pt x="13902" y="812"/>
                    <a:pt x="13863" y="850"/>
                    <a:pt x="13882" y="862"/>
                  </a:cubicBezTo>
                  <a:cubicBezTo>
                    <a:pt x="13921" y="887"/>
                    <a:pt x="13902" y="899"/>
                    <a:pt x="13863" y="899"/>
                  </a:cubicBezTo>
                  <a:cubicBezTo>
                    <a:pt x="13843" y="899"/>
                    <a:pt x="13747" y="912"/>
                    <a:pt x="13708" y="937"/>
                  </a:cubicBezTo>
                  <a:cubicBezTo>
                    <a:pt x="13669" y="962"/>
                    <a:pt x="13592" y="1024"/>
                    <a:pt x="13572" y="1024"/>
                  </a:cubicBezTo>
                  <a:cubicBezTo>
                    <a:pt x="13534" y="1024"/>
                    <a:pt x="13495" y="1061"/>
                    <a:pt x="13456" y="1074"/>
                  </a:cubicBezTo>
                  <a:cubicBezTo>
                    <a:pt x="13437" y="1074"/>
                    <a:pt x="13398" y="1111"/>
                    <a:pt x="13437" y="1124"/>
                  </a:cubicBezTo>
                  <a:cubicBezTo>
                    <a:pt x="13456" y="1148"/>
                    <a:pt x="13475" y="1223"/>
                    <a:pt x="13456" y="1236"/>
                  </a:cubicBezTo>
                  <a:cubicBezTo>
                    <a:pt x="13417" y="1248"/>
                    <a:pt x="13398" y="1323"/>
                    <a:pt x="13398" y="1273"/>
                  </a:cubicBezTo>
                  <a:cubicBezTo>
                    <a:pt x="13379" y="1236"/>
                    <a:pt x="13398" y="1198"/>
                    <a:pt x="13340" y="1173"/>
                  </a:cubicBezTo>
                  <a:cubicBezTo>
                    <a:pt x="13262" y="1148"/>
                    <a:pt x="13262" y="1086"/>
                    <a:pt x="13282" y="1086"/>
                  </a:cubicBezTo>
                  <a:cubicBezTo>
                    <a:pt x="13301" y="1074"/>
                    <a:pt x="13340" y="1049"/>
                    <a:pt x="13320" y="1036"/>
                  </a:cubicBezTo>
                  <a:cubicBezTo>
                    <a:pt x="13301" y="1024"/>
                    <a:pt x="13282" y="999"/>
                    <a:pt x="13301" y="987"/>
                  </a:cubicBezTo>
                  <a:cubicBezTo>
                    <a:pt x="13320" y="974"/>
                    <a:pt x="13379" y="962"/>
                    <a:pt x="13320" y="949"/>
                  </a:cubicBezTo>
                  <a:cubicBezTo>
                    <a:pt x="13262" y="937"/>
                    <a:pt x="13224" y="899"/>
                    <a:pt x="13185" y="912"/>
                  </a:cubicBezTo>
                  <a:cubicBezTo>
                    <a:pt x="13146" y="924"/>
                    <a:pt x="13069" y="962"/>
                    <a:pt x="13069" y="974"/>
                  </a:cubicBezTo>
                  <a:cubicBezTo>
                    <a:pt x="13069" y="999"/>
                    <a:pt x="13107" y="1111"/>
                    <a:pt x="13088" y="1086"/>
                  </a:cubicBezTo>
                  <a:cubicBezTo>
                    <a:pt x="13049" y="1074"/>
                    <a:pt x="13010" y="1036"/>
                    <a:pt x="12991" y="1049"/>
                  </a:cubicBezTo>
                  <a:cubicBezTo>
                    <a:pt x="12972" y="1049"/>
                    <a:pt x="12875" y="1086"/>
                    <a:pt x="12836" y="1074"/>
                  </a:cubicBezTo>
                  <a:cubicBezTo>
                    <a:pt x="12778" y="1074"/>
                    <a:pt x="12701" y="1061"/>
                    <a:pt x="12662" y="1061"/>
                  </a:cubicBezTo>
                  <a:cubicBezTo>
                    <a:pt x="12623" y="1074"/>
                    <a:pt x="12449" y="1111"/>
                    <a:pt x="12429" y="1111"/>
                  </a:cubicBezTo>
                  <a:cubicBezTo>
                    <a:pt x="12410" y="1111"/>
                    <a:pt x="12313" y="1086"/>
                    <a:pt x="12294" y="1086"/>
                  </a:cubicBezTo>
                  <a:cubicBezTo>
                    <a:pt x="12274" y="1086"/>
                    <a:pt x="12255" y="1061"/>
                    <a:pt x="12216" y="1049"/>
                  </a:cubicBezTo>
                  <a:cubicBezTo>
                    <a:pt x="12158" y="1036"/>
                    <a:pt x="12197" y="987"/>
                    <a:pt x="12119" y="999"/>
                  </a:cubicBezTo>
                  <a:cubicBezTo>
                    <a:pt x="12042" y="1011"/>
                    <a:pt x="11984" y="1024"/>
                    <a:pt x="11964" y="999"/>
                  </a:cubicBezTo>
                  <a:cubicBezTo>
                    <a:pt x="11945" y="962"/>
                    <a:pt x="11848" y="974"/>
                    <a:pt x="11829" y="924"/>
                  </a:cubicBezTo>
                  <a:cubicBezTo>
                    <a:pt x="11809" y="887"/>
                    <a:pt x="11887" y="825"/>
                    <a:pt x="11848" y="825"/>
                  </a:cubicBezTo>
                  <a:cubicBezTo>
                    <a:pt x="11809" y="812"/>
                    <a:pt x="11674" y="825"/>
                    <a:pt x="11596" y="825"/>
                  </a:cubicBezTo>
                  <a:cubicBezTo>
                    <a:pt x="11538" y="825"/>
                    <a:pt x="11403" y="837"/>
                    <a:pt x="11383" y="837"/>
                  </a:cubicBezTo>
                  <a:cubicBezTo>
                    <a:pt x="11364" y="837"/>
                    <a:pt x="11306" y="874"/>
                    <a:pt x="11267" y="899"/>
                  </a:cubicBezTo>
                  <a:cubicBezTo>
                    <a:pt x="11228" y="924"/>
                    <a:pt x="11170" y="937"/>
                    <a:pt x="11209" y="949"/>
                  </a:cubicBezTo>
                  <a:cubicBezTo>
                    <a:pt x="11228" y="974"/>
                    <a:pt x="11267" y="1011"/>
                    <a:pt x="11286" y="987"/>
                  </a:cubicBezTo>
                  <a:cubicBezTo>
                    <a:pt x="11306" y="962"/>
                    <a:pt x="11286" y="937"/>
                    <a:pt x="11325" y="937"/>
                  </a:cubicBezTo>
                  <a:cubicBezTo>
                    <a:pt x="11364" y="937"/>
                    <a:pt x="11403" y="962"/>
                    <a:pt x="11461" y="937"/>
                  </a:cubicBezTo>
                  <a:cubicBezTo>
                    <a:pt x="11519" y="924"/>
                    <a:pt x="11596" y="899"/>
                    <a:pt x="11616" y="899"/>
                  </a:cubicBezTo>
                  <a:cubicBezTo>
                    <a:pt x="11654" y="887"/>
                    <a:pt x="11771" y="874"/>
                    <a:pt x="11732" y="887"/>
                  </a:cubicBezTo>
                  <a:cubicBezTo>
                    <a:pt x="11713" y="899"/>
                    <a:pt x="11654" y="937"/>
                    <a:pt x="11616" y="937"/>
                  </a:cubicBezTo>
                  <a:cubicBezTo>
                    <a:pt x="11596" y="949"/>
                    <a:pt x="11499" y="962"/>
                    <a:pt x="11461" y="974"/>
                  </a:cubicBezTo>
                  <a:cubicBezTo>
                    <a:pt x="11441" y="987"/>
                    <a:pt x="11383" y="1011"/>
                    <a:pt x="11364" y="1011"/>
                  </a:cubicBezTo>
                  <a:cubicBezTo>
                    <a:pt x="11325" y="1011"/>
                    <a:pt x="11228" y="1036"/>
                    <a:pt x="11228" y="1049"/>
                  </a:cubicBezTo>
                  <a:cubicBezTo>
                    <a:pt x="11209" y="1061"/>
                    <a:pt x="11170" y="1099"/>
                    <a:pt x="11151" y="1124"/>
                  </a:cubicBezTo>
                  <a:cubicBezTo>
                    <a:pt x="11112" y="1136"/>
                    <a:pt x="11190" y="1148"/>
                    <a:pt x="11190" y="1161"/>
                  </a:cubicBezTo>
                  <a:cubicBezTo>
                    <a:pt x="11170" y="1173"/>
                    <a:pt x="11170" y="1198"/>
                    <a:pt x="11190" y="1223"/>
                  </a:cubicBezTo>
                  <a:cubicBezTo>
                    <a:pt x="11228" y="1236"/>
                    <a:pt x="11170" y="1248"/>
                    <a:pt x="11151" y="1286"/>
                  </a:cubicBezTo>
                  <a:cubicBezTo>
                    <a:pt x="11112" y="1310"/>
                    <a:pt x="11209" y="1373"/>
                    <a:pt x="11131" y="1360"/>
                  </a:cubicBezTo>
                  <a:cubicBezTo>
                    <a:pt x="11054" y="1335"/>
                    <a:pt x="10976" y="1286"/>
                    <a:pt x="11015" y="1273"/>
                  </a:cubicBezTo>
                  <a:cubicBezTo>
                    <a:pt x="11073" y="1248"/>
                    <a:pt x="11112" y="1236"/>
                    <a:pt x="11093" y="1211"/>
                  </a:cubicBezTo>
                  <a:cubicBezTo>
                    <a:pt x="11073" y="1198"/>
                    <a:pt x="11073" y="1136"/>
                    <a:pt x="11015" y="1148"/>
                  </a:cubicBezTo>
                  <a:cubicBezTo>
                    <a:pt x="10976" y="1161"/>
                    <a:pt x="10938" y="1186"/>
                    <a:pt x="10938" y="1161"/>
                  </a:cubicBezTo>
                  <a:cubicBezTo>
                    <a:pt x="10938" y="1136"/>
                    <a:pt x="10996" y="1086"/>
                    <a:pt x="10976" y="1086"/>
                  </a:cubicBezTo>
                  <a:cubicBezTo>
                    <a:pt x="10957" y="1086"/>
                    <a:pt x="10899" y="1099"/>
                    <a:pt x="10880" y="1086"/>
                  </a:cubicBezTo>
                  <a:cubicBezTo>
                    <a:pt x="10880" y="1074"/>
                    <a:pt x="10821" y="1011"/>
                    <a:pt x="10821" y="1024"/>
                  </a:cubicBezTo>
                  <a:cubicBezTo>
                    <a:pt x="10802" y="1024"/>
                    <a:pt x="10666" y="1086"/>
                    <a:pt x="10608" y="1086"/>
                  </a:cubicBezTo>
                  <a:cubicBezTo>
                    <a:pt x="10550" y="1086"/>
                    <a:pt x="10298" y="1111"/>
                    <a:pt x="10260" y="1099"/>
                  </a:cubicBezTo>
                  <a:cubicBezTo>
                    <a:pt x="10202" y="1086"/>
                    <a:pt x="10202" y="1111"/>
                    <a:pt x="10143" y="1099"/>
                  </a:cubicBezTo>
                  <a:cubicBezTo>
                    <a:pt x="10066" y="1074"/>
                    <a:pt x="9872" y="1049"/>
                    <a:pt x="9950" y="1049"/>
                  </a:cubicBezTo>
                  <a:cubicBezTo>
                    <a:pt x="10027" y="1036"/>
                    <a:pt x="10066" y="1036"/>
                    <a:pt x="10066" y="1024"/>
                  </a:cubicBezTo>
                  <a:cubicBezTo>
                    <a:pt x="10066" y="999"/>
                    <a:pt x="9988" y="987"/>
                    <a:pt x="10047" y="987"/>
                  </a:cubicBezTo>
                  <a:cubicBezTo>
                    <a:pt x="10105" y="987"/>
                    <a:pt x="10143" y="987"/>
                    <a:pt x="10143" y="974"/>
                  </a:cubicBezTo>
                  <a:cubicBezTo>
                    <a:pt x="10163" y="962"/>
                    <a:pt x="10105" y="937"/>
                    <a:pt x="10182" y="924"/>
                  </a:cubicBezTo>
                  <a:cubicBezTo>
                    <a:pt x="10260" y="924"/>
                    <a:pt x="10279" y="949"/>
                    <a:pt x="10318" y="937"/>
                  </a:cubicBezTo>
                  <a:cubicBezTo>
                    <a:pt x="10337" y="924"/>
                    <a:pt x="10337" y="887"/>
                    <a:pt x="10298" y="862"/>
                  </a:cubicBezTo>
                  <a:cubicBezTo>
                    <a:pt x="10260" y="850"/>
                    <a:pt x="10260" y="812"/>
                    <a:pt x="10163" y="800"/>
                  </a:cubicBezTo>
                  <a:cubicBezTo>
                    <a:pt x="10066" y="800"/>
                    <a:pt x="10008" y="775"/>
                    <a:pt x="10008" y="812"/>
                  </a:cubicBezTo>
                  <a:cubicBezTo>
                    <a:pt x="10027" y="837"/>
                    <a:pt x="10066" y="862"/>
                    <a:pt x="10008" y="850"/>
                  </a:cubicBezTo>
                  <a:cubicBezTo>
                    <a:pt x="9950" y="837"/>
                    <a:pt x="9911" y="825"/>
                    <a:pt x="9833" y="812"/>
                  </a:cubicBezTo>
                  <a:cubicBezTo>
                    <a:pt x="9756" y="800"/>
                    <a:pt x="9756" y="762"/>
                    <a:pt x="9698" y="750"/>
                  </a:cubicBezTo>
                  <a:cubicBezTo>
                    <a:pt x="9659" y="737"/>
                    <a:pt x="9698" y="725"/>
                    <a:pt x="9659" y="712"/>
                  </a:cubicBezTo>
                  <a:cubicBezTo>
                    <a:pt x="9601" y="700"/>
                    <a:pt x="9349" y="613"/>
                    <a:pt x="9291" y="613"/>
                  </a:cubicBezTo>
                  <a:cubicBezTo>
                    <a:pt x="9252" y="613"/>
                    <a:pt x="9214" y="563"/>
                    <a:pt x="9136" y="563"/>
                  </a:cubicBezTo>
                  <a:cubicBezTo>
                    <a:pt x="9078" y="563"/>
                    <a:pt x="8981" y="551"/>
                    <a:pt x="8981" y="575"/>
                  </a:cubicBezTo>
                  <a:cubicBezTo>
                    <a:pt x="8962" y="588"/>
                    <a:pt x="8865" y="650"/>
                    <a:pt x="8826" y="638"/>
                  </a:cubicBezTo>
                  <a:cubicBezTo>
                    <a:pt x="8768" y="625"/>
                    <a:pt x="8845" y="588"/>
                    <a:pt x="8865" y="575"/>
                  </a:cubicBezTo>
                  <a:cubicBezTo>
                    <a:pt x="8865" y="575"/>
                    <a:pt x="8826" y="538"/>
                    <a:pt x="8845" y="513"/>
                  </a:cubicBezTo>
                  <a:cubicBezTo>
                    <a:pt x="8884" y="488"/>
                    <a:pt x="8845" y="488"/>
                    <a:pt x="8807" y="501"/>
                  </a:cubicBezTo>
                  <a:cubicBezTo>
                    <a:pt x="8768" y="513"/>
                    <a:pt x="8768" y="526"/>
                    <a:pt x="8768" y="551"/>
                  </a:cubicBezTo>
                  <a:cubicBezTo>
                    <a:pt x="8768" y="575"/>
                    <a:pt x="8710" y="575"/>
                    <a:pt x="8710" y="588"/>
                  </a:cubicBezTo>
                  <a:cubicBezTo>
                    <a:pt x="8690" y="613"/>
                    <a:pt x="8671" y="650"/>
                    <a:pt x="8632" y="650"/>
                  </a:cubicBezTo>
                  <a:cubicBezTo>
                    <a:pt x="8574" y="663"/>
                    <a:pt x="8536" y="650"/>
                    <a:pt x="8497" y="600"/>
                  </a:cubicBezTo>
                  <a:cubicBezTo>
                    <a:pt x="8477" y="563"/>
                    <a:pt x="8419" y="538"/>
                    <a:pt x="8439" y="488"/>
                  </a:cubicBezTo>
                  <a:cubicBezTo>
                    <a:pt x="8439" y="438"/>
                    <a:pt x="8400" y="376"/>
                    <a:pt x="8381" y="351"/>
                  </a:cubicBezTo>
                  <a:cubicBezTo>
                    <a:pt x="8361" y="339"/>
                    <a:pt x="8303" y="314"/>
                    <a:pt x="8303" y="326"/>
                  </a:cubicBezTo>
                  <a:cubicBezTo>
                    <a:pt x="8284" y="339"/>
                    <a:pt x="8264" y="351"/>
                    <a:pt x="8264" y="364"/>
                  </a:cubicBezTo>
                  <a:cubicBezTo>
                    <a:pt x="8284" y="389"/>
                    <a:pt x="8264" y="414"/>
                    <a:pt x="8303" y="426"/>
                  </a:cubicBezTo>
                  <a:cubicBezTo>
                    <a:pt x="8322" y="438"/>
                    <a:pt x="8342" y="463"/>
                    <a:pt x="8322" y="463"/>
                  </a:cubicBezTo>
                  <a:cubicBezTo>
                    <a:pt x="8303" y="463"/>
                    <a:pt x="8264" y="463"/>
                    <a:pt x="8245" y="476"/>
                  </a:cubicBezTo>
                  <a:cubicBezTo>
                    <a:pt x="8245" y="488"/>
                    <a:pt x="8206" y="513"/>
                    <a:pt x="8187" y="526"/>
                  </a:cubicBezTo>
                  <a:cubicBezTo>
                    <a:pt x="8148" y="538"/>
                    <a:pt x="8109" y="588"/>
                    <a:pt x="8090" y="588"/>
                  </a:cubicBezTo>
                  <a:cubicBezTo>
                    <a:pt x="8051" y="588"/>
                    <a:pt x="8051" y="538"/>
                    <a:pt x="8012" y="551"/>
                  </a:cubicBezTo>
                  <a:cubicBezTo>
                    <a:pt x="7974" y="563"/>
                    <a:pt x="7877" y="600"/>
                    <a:pt x="7896" y="563"/>
                  </a:cubicBezTo>
                  <a:cubicBezTo>
                    <a:pt x="7916" y="538"/>
                    <a:pt x="7954" y="513"/>
                    <a:pt x="7935" y="488"/>
                  </a:cubicBezTo>
                  <a:cubicBezTo>
                    <a:pt x="7896" y="463"/>
                    <a:pt x="7896" y="438"/>
                    <a:pt x="7838" y="463"/>
                  </a:cubicBezTo>
                  <a:cubicBezTo>
                    <a:pt x="7799" y="488"/>
                    <a:pt x="7664" y="526"/>
                    <a:pt x="7644" y="538"/>
                  </a:cubicBezTo>
                  <a:cubicBezTo>
                    <a:pt x="7606" y="563"/>
                    <a:pt x="7470" y="675"/>
                    <a:pt x="7451" y="675"/>
                  </a:cubicBezTo>
                  <a:cubicBezTo>
                    <a:pt x="7412" y="688"/>
                    <a:pt x="7315" y="725"/>
                    <a:pt x="7354" y="700"/>
                  </a:cubicBezTo>
                  <a:cubicBezTo>
                    <a:pt x="7393" y="675"/>
                    <a:pt x="7528" y="600"/>
                    <a:pt x="7509" y="588"/>
                  </a:cubicBezTo>
                  <a:cubicBezTo>
                    <a:pt x="7489" y="575"/>
                    <a:pt x="7489" y="551"/>
                    <a:pt x="7470" y="563"/>
                  </a:cubicBezTo>
                  <a:cubicBezTo>
                    <a:pt x="7431" y="575"/>
                    <a:pt x="7296" y="650"/>
                    <a:pt x="7238" y="663"/>
                  </a:cubicBezTo>
                  <a:cubicBezTo>
                    <a:pt x="7160" y="688"/>
                    <a:pt x="7024" y="737"/>
                    <a:pt x="6986" y="750"/>
                  </a:cubicBezTo>
                  <a:cubicBezTo>
                    <a:pt x="6947" y="762"/>
                    <a:pt x="6928" y="825"/>
                    <a:pt x="6908" y="812"/>
                  </a:cubicBezTo>
                  <a:cubicBezTo>
                    <a:pt x="6889" y="800"/>
                    <a:pt x="6908" y="762"/>
                    <a:pt x="6870" y="775"/>
                  </a:cubicBezTo>
                  <a:cubicBezTo>
                    <a:pt x="6831" y="787"/>
                    <a:pt x="6850" y="812"/>
                    <a:pt x="6792" y="812"/>
                  </a:cubicBezTo>
                  <a:cubicBezTo>
                    <a:pt x="6753" y="812"/>
                    <a:pt x="6734" y="787"/>
                    <a:pt x="6695" y="812"/>
                  </a:cubicBezTo>
                  <a:cubicBezTo>
                    <a:pt x="6676" y="825"/>
                    <a:pt x="6656" y="837"/>
                    <a:pt x="6618" y="825"/>
                  </a:cubicBezTo>
                  <a:cubicBezTo>
                    <a:pt x="6598" y="800"/>
                    <a:pt x="6540" y="787"/>
                    <a:pt x="6540" y="800"/>
                  </a:cubicBezTo>
                  <a:cubicBezTo>
                    <a:pt x="6540" y="812"/>
                    <a:pt x="6501" y="837"/>
                    <a:pt x="6463" y="825"/>
                  </a:cubicBezTo>
                  <a:cubicBezTo>
                    <a:pt x="6443" y="812"/>
                    <a:pt x="6346" y="762"/>
                    <a:pt x="6327" y="737"/>
                  </a:cubicBezTo>
                  <a:cubicBezTo>
                    <a:pt x="6308" y="725"/>
                    <a:pt x="6327" y="712"/>
                    <a:pt x="6288" y="700"/>
                  </a:cubicBezTo>
                  <a:cubicBezTo>
                    <a:pt x="6250" y="675"/>
                    <a:pt x="6250" y="613"/>
                    <a:pt x="6230" y="613"/>
                  </a:cubicBezTo>
                  <a:cubicBezTo>
                    <a:pt x="6191" y="613"/>
                    <a:pt x="6133" y="625"/>
                    <a:pt x="6075" y="613"/>
                  </a:cubicBezTo>
                  <a:cubicBezTo>
                    <a:pt x="6056" y="613"/>
                    <a:pt x="6036" y="613"/>
                    <a:pt x="6036" y="613"/>
                  </a:cubicBezTo>
                  <a:cubicBezTo>
                    <a:pt x="6017" y="613"/>
                    <a:pt x="6017" y="613"/>
                    <a:pt x="6017" y="600"/>
                  </a:cubicBezTo>
                  <a:cubicBezTo>
                    <a:pt x="5998" y="600"/>
                    <a:pt x="5998" y="600"/>
                    <a:pt x="5978" y="600"/>
                  </a:cubicBezTo>
                  <a:cubicBezTo>
                    <a:pt x="5940" y="600"/>
                    <a:pt x="5901" y="600"/>
                    <a:pt x="5862" y="600"/>
                  </a:cubicBezTo>
                  <a:cubicBezTo>
                    <a:pt x="5862" y="600"/>
                    <a:pt x="5862" y="600"/>
                    <a:pt x="5862" y="600"/>
                  </a:cubicBezTo>
                  <a:cubicBezTo>
                    <a:pt x="5862" y="600"/>
                    <a:pt x="5843" y="600"/>
                    <a:pt x="5843" y="588"/>
                  </a:cubicBezTo>
                  <a:cubicBezTo>
                    <a:pt x="5823" y="575"/>
                    <a:pt x="5630" y="526"/>
                    <a:pt x="5591" y="501"/>
                  </a:cubicBezTo>
                  <a:cubicBezTo>
                    <a:pt x="5552" y="488"/>
                    <a:pt x="5533" y="488"/>
                    <a:pt x="5436" y="501"/>
                  </a:cubicBezTo>
                  <a:cubicBezTo>
                    <a:pt x="5339" y="513"/>
                    <a:pt x="5203" y="526"/>
                    <a:pt x="5087" y="501"/>
                  </a:cubicBezTo>
                  <a:cubicBezTo>
                    <a:pt x="4990" y="488"/>
                    <a:pt x="4835" y="488"/>
                    <a:pt x="4816" y="476"/>
                  </a:cubicBezTo>
                  <a:cubicBezTo>
                    <a:pt x="4816" y="463"/>
                    <a:pt x="4797" y="438"/>
                    <a:pt x="4758" y="438"/>
                  </a:cubicBezTo>
                  <a:cubicBezTo>
                    <a:pt x="4700" y="438"/>
                    <a:pt x="4506" y="414"/>
                    <a:pt x="4487" y="401"/>
                  </a:cubicBezTo>
                  <a:cubicBezTo>
                    <a:pt x="4448" y="401"/>
                    <a:pt x="4312" y="376"/>
                    <a:pt x="4274" y="389"/>
                  </a:cubicBezTo>
                  <a:cubicBezTo>
                    <a:pt x="4235" y="414"/>
                    <a:pt x="4216" y="426"/>
                    <a:pt x="4157" y="414"/>
                  </a:cubicBezTo>
                  <a:cubicBezTo>
                    <a:pt x="4099" y="401"/>
                    <a:pt x="4157" y="389"/>
                    <a:pt x="4119" y="376"/>
                  </a:cubicBezTo>
                  <a:cubicBezTo>
                    <a:pt x="4080" y="364"/>
                    <a:pt x="4022" y="351"/>
                    <a:pt x="4041" y="339"/>
                  </a:cubicBezTo>
                  <a:cubicBezTo>
                    <a:pt x="4061" y="326"/>
                    <a:pt x="4157" y="289"/>
                    <a:pt x="4119" y="289"/>
                  </a:cubicBezTo>
                  <a:cubicBezTo>
                    <a:pt x="4080" y="277"/>
                    <a:pt x="3886" y="301"/>
                    <a:pt x="3847" y="301"/>
                  </a:cubicBezTo>
                  <a:cubicBezTo>
                    <a:pt x="3809" y="314"/>
                    <a:pt x="3712" y="301"/>
                    <a:pt x="3751" y="289"/>
                  </a:cubicBezTo>
                  <a:cubicBezTo>
                    <a:pt x="3770" y="264"/>
                    <a:pt x="3847" y="252"/>
                    <a:pt x="3809" y="239"/>
                  </a:cubicBezTo>
                  <a:cubicBezTo>
                    <a:pt x="3789" y="227"/>
                    <a:pt x="3731" y="227"/>
                    <a:pt x="3692" y="252"/>
                  </a:cubicBezTo>
                  <a:cubicBezTo>
                    <a:pt x="3654" y="277"/>
                    <a:pt x="3596" y="339"/>
                    <a:pt x="3576" y="314"/>
                  </a:cubicBezTo>
                  <a:cubicBezTo>
                    <a:pt x="3576" y="301"/>
                    <a:pt x="3634" y="239"/>
                    <a:pt x="3615" y="227"/>
                  </a:cubicBezTo>
                  <a:cubicBezTo>
                    <a:pt x="3615" y="227"/>
                    <a:pt x="3576" y="202"/>
                    <a:pt x="3557" y="189"/>
                  </a:cubicBezTo>
                  <a:cubicBezTo>
                    <a:pt x="3537" y="177"/>
                    <a:pt x="3479" y="164"/>
                    <a:pt x="3441" y="164"/>
                  </a:cubicBezTo>
                  <a:cubicBezTo>
                    <a:pt x="3421" y="177"/>
                    <a:pt x="3324" y="264"/>
                    <a:pt x="3247" y="289"/>
                  </a:cubicBezTo>
                  <a:cubicBezTo>
                    <a:pt x="3169" y="301"/>
                    <a:pt x="2956" y="339"/>
                    <a:pt x="2918" y="326"/>
                  </a:cubicBezTo>
                  <a:cubicBezTo>
                    <a:pt x="2879" y="326"/>
                    <a:pt x="2840" y="314"/>
                    <a:pt x="2801" y="326"/>
                  </a:cubicBezTo>
                  <a:cubicBezTo>
                    <a:pt x="2763" y="339"/>
                    <a:pt x="2704" y="401"/>
                    <a:pt x="2646" y="401"/>
                  </a:cubicBezTo>
                  <a:cubicBezTo>
                    <a:pt x="2608" y="401"/>
                    <a:pt x="2491" y="426"/>
                    <a:pt x="2395" y="426"/>
                  </a:cubicBezTo>
                  <a:cubicBezTo>
                    <a:pt x="2298" y="426"/>
                    <a:pt x="2317" y="476"/>
                    <a:pt x="2278" y="476"/>
                  </a:cubicBezTo>
                  <a:cubicBezTo>
                    <a:pt x="2240" y="488"/>
                    <a:pt x="2201" y="551"/>
                    <a:pt x="2162" y="563"/>
                  </a:cubicBezTo>
                  <a:cubicBezTo>
                    <a:pt x="2123" y="575"/>
                    <a:pt x="1988" y="688"/>
                    <a:pt x="1930" y="700"/>
                  </a:cubicBezTo>
                  <a:cubicBezTo>
                    <a:pt x="1891" y="725"/>
                    <a:pt x="1775" y="812"/>
                    <a:pt x="1736" y="812"/>
                  </a:cubicBezTo>
                  <a:cubicBezTo>
                    <a:pt x="1678" y="825"/>
                    <a:pt x="1678" y="812"/>
                    <a:pt x="1639" y="812"/>
                  </a:cubicBezTo>
                  <a:cubicBezTo>
                    <a:pt x="1581" y="825"/>
                    <a:pt x="1445" y="837"/>
                    <a:pt x="1368" y="837"/>
                  </a:cubicBezTo>
                  <a:cubicBezTo>
                    <a:pt x="1310" y="837"/>
                    <a:pt x="1290" y="912"/>
                    <a:pt x="1252" y="912"/>
                  </a:cubicBezTo>
                  <a:cubicBezTo>
                    <a:pt x="1232" y="912"/>
                    <a:pt x="1174" y="912"/>
                    <a:pt x="1174" y="937"/>
                  </a:cubicBezTo>
                  <a:cubicBezTo>
                    <a:pt x="1174" y="949"/>
                    <a:pt x="1252" y="962"/>
                    <a:pt x="1271" y="999"/>
                  </a:cubicBezTo>
                  <a:cubicBezTo>
                    <a:pt x="1271" y="1024"/>
                    <a:pt x="1310" y="1011"/>
                    <a:pt x="1329" y="1036"/>
                  </a:cubicBezTo>
                  <a:cubicBezTo>
                    <a:pt x="1348" y="1061"/>
                    <a:pt x="1387" y="1099"/>
                    <a:pt x="1407" y="1111"/>
                  </a:cubicBezTo>
                  <a:cubicBezTo>
                    <a:pt x="1445" y="1124"/>
                    <a:pt x="1465" y="1124"/>
                    <a:pt x="1445" y="1148"/>
                  </a:cubicBezTo>
                  <a:cubicBezTo>
                    <a:pt x="1445" y="1186"/>
                    <a:pt x="1445" y="1211"/>
                    <a:pt x="1465" y="1248"/>
                  </a:cubicBezTo>
                  <a:cubicBezTo>
                    <a:pt x="1465" y="1273"/>
                    <a:pt x="1523" y="1286"/>
                    <a:pt x="1562" y="1286"/>
                  </a:cubicBezTo>
                  <a:cubicBezTo>
                    <a:pt x="1620" y="1286"/>
                    <a:pt x="1775" y="1286"/>
                    <a:pt x="1755" y="1310"/>
                  </a:cubicBezTo>
                  <a:cubicBezTo>
                    <a:pt x="1736" y="1335"/>
                    <a:pt x="1755" y="1348"/>
                    <a:pt x="1794" y="1360"/>
                  </a:cubicBezTo>
                  <a:cubicBezTo>
                    <a:pt x="1833" y="1385"/>
                    <a:pt x="1968" y="1385"/>
                    <a:pt x="1949" y="1385"/>
                  </a:cubicBezTo>
                  <a:cubicBezTo>
                    <a:pt x="1930" y="1398"/>
                    <a:pt x="1910" y="1423"/>
                    <a:pt x="1852" y="1410"/>
                  </a:cubicBezTo>
                  <a:cubicBezTo>
                    <a:pt x="1813" y="1398"/>
                    <a:pt x="1716" y="1398"/>
                    <a:pt x="1697" y="1373"/>
                  </a:cubicBezTo>
                  <a:cubicBezTo>
                    <a:pt x="1658" y="1348"/>
                    <a:pt x="1658" y="1373"/>
                    <a:pt x="1658" y="1398"/>
                  </a:cubicBezTo>
                  <a:cubicBezTo>
                    <a:pt x="1639" y="1423"/>
                    <a:pt x="1600" y="1460"/>
                    <a:pt x="1639" y="1447"/>
                  </a:cubicBezTo>
                  <a:cubicBezTo>
                    <a:pt x="1678" y="1435"/>
                    <a:pt x="1716" y="1398"/>
                    <a:pt x="1755" y="1435"/>
                  </a:cubicBezTo>
                  <a:cubicBezTo>
                    <a:pt x="1775" y="1460"/>
                    <a:pt x="1813" y="1485"/>
                    <a:pt x="1794" y="1485"/>
                  </a:cubicBezTo>
                  <a:cubicBezTo>
                    <a:pt x="1755" y="1485"/>
                    <a:pt x="1716" y="1472"/>
                    <a:pt x="1697" y="1497"/>
                  </a:cubicBezTo>
                  <a:cubicBezTo>
                    <a:pt x="1678" y="1522"/>
                    <a:pt x="1678" y="1547"/>
                    <a:pt x="1620" y="1547"/>
                  </a:cubicBezTo>
                  <a:cubicBezTo>
                    <a:pt x="1581" y="1535"/>
                    <a:pt x="1542" y="1522"/>
                    <a:pt x="1523" y="1522"/>
                  </a:cubicBezTo>
                  <a:cubicBezTo>
                    <a:pt x="1503" y="1522"/>
                    <a:pt x="1445" y="1560"/>
                    <a:pt x="1445" y="1547"/>
                  </a:cubicBezTo>
                  <a:cubicBezTo>
                    <a:pt x="1426" y="1535"/>
                    <a:pt x="1426" y="1522"/>
                    <a:pt x="1407" y="1522"/>
                  </a:cubicBezTo>
                  <a:cubicBezTo>
                    <a:pt x="1368" y="1522"/>
                    <a:pt x="1310" y="1535"/>
                    <a:pt x="1290" y="1510"/>
                  </a:cubicBezTo>
                  <a:cubicBezTo>
                    <a:pt x="1290" y="1485"/>
                    <a:pt x="1290" y="1460"/>
                    <a:pt x="1310" y="1447"/>
                  </a:cubicBezTo>
                  <a:cubicBezTo>
                    <a:pt x="1348" y="1423"/>
                    <a:pt x="1407" y="1360"/>
                    <a:pt x="1387" y="1360"/>
                  </a:cubicBezTo>
                  <a:cubicBezTo>
                    <a:pt x="1348" y="1360"/>
                    <a:pt x="1174" y="1385"/>
                    <a:pt x="1155" y="1398"/>
                  </a:cubicBezTo>
                  <a:cubicBezTo>
                    <a:pt x="1116" y="1410"/>
                    <a:pt x="1058" y="1423"/>
                    <a:pt x="1000" y="1447"/>
                  </a:cubicBezTo>
                  <a:cubicBezTo>
                    <a:pt x="942" y="1460"/>
                    <a:pt x="922" y="1472"/>
                    <a:pt x="903" y="1485"/>
                  </a:cubicBezTo>
                  <a:cubicBezTo>
                    <a:pt x="903" y="1497"/>
                    <a:pt x="883" y="1510"/>
                    <a:pt x="845" y="1510"/>
                  </a:cubicBezTo>
                  <a:cubicBezTo>
                    <a:pt x="825" y="1510"/>
                    <a:pt x="709" y="1547"/>
                    <a:pt x="670" y="1560"/>
                  </a:cubicBezTo>
                  <a:cubicBezTo>
                    <a:pt x="651" y="1560"/>
                    <a:pt x="593" y="1560"/>
                    <a:pt x="554" y="1572"/>
                  </a:cubicBezTo>
                  <a:cubicBezTo>
                    <a:pt x="535" y="1584"/>
                    <a:pt x="515" y="1609"/>
                    <a:pt x="496" y="1609"/>
                  </a:cubicBezTo>
                  <a:cubicBezTo>
                    <a:pt x="477" y="1622"/>
                    <a:pt x="477" y="1634"/>
                    <a:pt x="535" y="1647"/>
                  </a:cubicBezTo>
                  <a:cubicBezTo>
                    <a:pt x="574" y="1659"/>
                    <a:pt x="612" y="1659"/>
                    <a:pt x="593" y="1684"/>
                  </a:cubicBezTo>
                  <a:cubicBezTo>
                    <a:pt x="554" y="1721"/>
                    <a:pt x="574" y="1771"/>
                    <a:pt x="593" y="1784"/>
                  </a:cubicBezTo>
                  <a:cubicBezTo>
                    <a:pt x="612" y="1796"/>
                    <a:pt x="554" y="1871"/>
                    <a:pt x="612" y="1883"/>
                  </a:cubicBezTo>
                  <a:cubicBezTo>
                    <a:pt x="670" y="1896"/>
                    <a:pt x="690" y="1908"/>
                    <a:pt x="806" y="1896"/>
                  </a:cubicBezTo>
                  <a:cubicBezTo>
                    <a:pt x="922" y="1883"/>
                    <a:pt x="942" y="1883"/>
                    <a:pt x="1019" y="1883"/>
                  </a:cubicBezTo>
                  <a:cubicBezTo>
                    <a:pt x="1077" y="1883"/>
                    <a:pt x="1097" y="1883"/>
                    <a:pt x="1116" y="1871"/>
                  </a:cubicBezTo>
                  <a:cubicBezTo>
                    <a:pt x="1155" y="1859"/>
                    <a:pt x="1135" y="1896"/>
                    <a:pt x="1193" y="1883"/>
                  </a:cubicBezTo>
                  <a:cubicBezTo>
                    <a:pt x="1271" y="1871"/>
                    <a:pt x="1387" y="1796"/>
                    <a:pt x="1445" y="1796"/>
                  </a:cubicBezTo>
                  <a:cubicBezTo>
                    <a:pt x="1503" y="1796"/>
                    <a:pt x="1465" y="1821"/>
                    <a:pt x="1503" y="1821"/>
                  </a:cubicBezTo>
                  <a:cubicBezTo>
                    <a:pt x="1542" y="1809"/>
                    <a:pt x="1562" y="1796"/>
                    <a:pt x="1542" y="1821"/>
                  </a:cubicBezTo>
                  <a:cubicBezTo>
                    <a:pt x="1523" y="1859"/>
                    <a:pt x="1484" y="1883"/>
                    <a:pt x="1445" y="1883"/>
                  </a:cubicBezTo>
                  <a:cubicBezTo>
                    <a:pt x="1426" y="1896"/>
                    <a:pt x="1503" y="1908"/>
                    <a:pt x="1484" y="1933"/>
                  </a:cubicBezTo>
                  <a:cubicBezTo>
                    <a:pt x="1465" y="1971"/>
                    <a:pt x="1445" y="2045"/>
                    <a:pt x="1368" y="2070"/>
                  </a:cubicBezTo>
                  <a:cubicBezTo>
                    <a:pt x="1310" y="2095"/>
                    <a:pt x="1232" y="2108"/>
                    <a:pt x="1193" y="2108"/>
                  </a:cubicBezTo>
                  <a:cubicBezTo>
                    <a:pt x="1135" y="2108"/>
                    <a:pt x="1077" y="2133"/>
                    <a:pt x="1038" y="2145"/>
                  </a:cubicBezTo>
                  <a:cubicBezTo>
                    <a:pt x="980" y="2170"/>
                    <a:pt x="883" y="2195"/>
                    <a:pt x="883" y="2182"/>
                  </a:cubicBezTo>
                  <a:cubicBezTo>
                    <a:pt x="864" y="2170"/>
                    <a:pt x="864" y="2145"/>
                    <a:pt x="825" y="2145"/>
                  </a:cubicBezTo>
                  <a:cubicBezTo>
                    <a:pt x="787" y="2145"/>
                    <a:pt x="709" y="2133"/>
                    <a:pt x="670" y="2157"/>
                  </a:cubicBezTo>
                  <a:cubicBezTo>
                    <a:pt x="612" y="2182"/>
                    <a:pt x="574" y="2245"/>
                    <a:pt x="535" y="2270"/>
                  </a:cubicBezTo>
                  <a:cubicBezTo>
                    <a:pt x="477" y="2294"/>
                    <a:pt x="302" y="2369"/>
                    <a:pt x="283" y="2394"/>
                  </a:cubicBezTo>
                  <a:cubicBezTo>
                    <a:pt x="264" y="2432"/>
                    <a:pt x="264" y="2456"/>
                    <a:pt x="205" y="2469"/>
                  </a:cubicBezTo>
                  <a:cubicBezTo>
                    <a:pt x="147" y="2494"/>
                    <a:pt x="89" y="2531"/>
                    <a:pt x="147" y="2519"/>
                  </a:cubicBezTo>
                  <a:cubicBezTo>
                    <a:pt x="186" y="2519"/>
                    <a:pt x="264" y="2481"/>
                    <a:pt x="225" y="2506"/>
                  </a:cubicBezTo>
                  <a:cubicBezTo>
                    <a:pt x="205" y="2531"/>
                    <a:pt x="147" y="2556"/>
                    <a:pt x="147" y="2569"/>
                  </a:cubicBezTo>
                  <a:cubicBezTo>
                    <a:pt x="128" y="2593"/>
                    <a:pt x="186" y="2606"/>
                    <a:pt x="244" y="2618"/>
                  </a:cubicBezTo>
                  <a:cubicBezTo>
                    <a:pt x="283" y="2631"/>
                    <a:pt x="302" y="2656"/>
                    <a:pt x="380" y="2668"/>
                  </a:cubicBezTo>
                  <a:cubicBezTo>
                    <a:pt x="438" y="2668"/>
                    <a:pt x="496" y="2656"/>
                    <a:pt x="457" y="2681"/>
                  </a:cubicBezTo>
                  <a:cubicBezTo>
                    <a:pt x="438" y="2706"/>
                    <a:pt x="360" y="2718"/>
                    <a:pt x="341" y="2743"/>
                  </a:cubicBezTo>
                  <a:cubicBezTo>
                    <a:pt x="302" y="2780"/>
                    <a:pt x="264" y="2818"/>
                    <a:pt x="302" y="2818"/>
                  </a:cubicBezTo>
                  <a:cubicBezTo>
                    <a:pt x="322" y="2830"/>
                    <a:pt x="322" y="2830"/>
                    <a:pt x="322" y="2855"/>
                  </a:cubicBezTo>
                  <a:cubicBezTo>
                    <a:pt x="341" y="2880"/>
                    <a:pt x="419" y="2868"/>
                    <a:pt x="477" y="2868"/>
                  </a:cubicBezTo>
                  <a:cubicBezTo>
                    <a:pt x="535" y="2868"/>
                    <a:pt x="612" y="2843"/>
                    <a:pt x="593" y="2818"/>
                  </a:cubicBezTo>
                  <a:cubicBezTo>
                    <a:pt x="593" y="2805"/>
                    <a:pt x="651" y="2743"/>
                    <a:pt x="670" y="2743"/>
                  </a:cubicBezTo>
                  <a:cubicBezTo>
                    <a:pt x="690" y="2743"/>
                    <a:pt x="651" y="2830"/>
                    <a:pt x="651" y="2843"/>
                  </a:cubicBezTo>
                  <a:cubicBezTo>
                    <a:pt x="651" y="2855"/>
                    <a:pt x="632" y="2892"/>
                    <a:pt x="593" y="2917"/>
                  </a:cubicBezTo>
                  <a:cubicBezTo>
                    <a:pt x="554" y="2942"/>
                    <a:pt x="554" y="2955"/>
                    <a:pt x="554" y="2980"/>
                  </a:cubicBezTo>
                  <a:cubicBezTo>
                    <a:pt x="574" y="3005"/>
                    <a:pt x="593" y="3005"/>
                    <a:pt x="574" y="3017"/>
                  </a:cubicBezTo>
                  <a:cubicBezTo>
                    <a:pt x="554" y="3042"/>
                    <a:pt x="554" y="3054"/>
                    <a:pt x="496" y="3067"/>
                  </a:cubicBezTo>
                  <a:cubicBezTo>
                    <a:pt x="438" y="3079"/>
                    <a:pt x="360" y="3104"/>
                    <a:pt x="419" y="3104"/>
                  </a:cubicBezTo>
                  <a:cubicBezTo>
                    <a:pt x="477" y="3092"/>
                    <a:pt x="535" y="3104"/>
                    <a:pt x="574" y="3092"/>
                  </a:cubicBezTo>
                  <a:cubicBezTo>
                    <a:pt x="632" y="3079"/>
                    <a:pt x="767" y="3017"/>
                    <a:pt x="825" y="3029"/>
                  </a:cubicBezTo>
                  <a:cubicBezTo>
                    <a:pt x="883" y="3042"/>
                    <a:pt x="903" y="3067"/>
                    <a:pt x="942" y="3054"/>
                  </a:cubicBezTo>
                  <a:cubicBezTo>
                    <a:pt x="980" y="3042"/>
                    <a:pt x="980" y="3017"/>
                    <a:pt x="1019" y="3054"/>
                  </a:cubicBezTo>
                  <a:cubicBezTo>
                    <a:pt x="1038" y="3079"/>
                    <a:pt x="1077" y="3129"/>
                    <a:pt x="1116" y="3104"/>
                  </a:cubicBezTo>
                  <a:cubicBezTo>
                    <a:pt x="1174" y="3079"/>
                    <a:pt x="1097" y="3067"/>
                    <a:pt x="1116" y="3054"/>
                  </a:cubicBezTo>
                  <a:cubicBezTo>
                    <a:pt x="1135" y="3029"/>
                    <a:pt x="1213" y="2980"/>
                    <a:pt x="1232" y="2992"/>
                  </a:cubicBezTo>
                  <a:cubicBezTo>
                    <a:pt x="1252" y="3005"/>
                    <a:pt x="1174" y="3054"/>
                    <a:pt x="1252" y="3054"/>
                  </a:cubicBezTo>
                  <a:cubicBezTo>
                    <a:pt x="1310" y="3067"/>
                    <a:pt x="1407" y="3029"/>
                    <a:pt x="1445" y="3017"/>
                  </a:cubicBezTo>
                  <a:cubicBezTo>
                    <a:pt x="1484" y="2992"/>
                    <a:pt x="1523" y="2967"/>
                    <a:pt x="1503" y="3005"/>
                  </a:cubicBezTo>
                  <a:cubicBezTo>
                    <a:pt x="1484" y="3042"/>
                    <a:pt x="1445" y="3054"/>
                    <a:pt x="1387" y="3092"/>
                  </a:cubicBezTo>
                  <a:cubicBezTo>
                    <a:pt x="1329" y="3117"/>
                    <a:pt x="1232" y="3142"/>
                    <a:pt x="1213" y="3179"/>
                  </a:cubicBezTo>
                  <a:cubicBezTo>
                    <a:pt x="1193" y="3204"/>
                    <a:pt x="1155" y="3254"/>
                    <a:pt x="1097" y="3303"/>
                  </a:cubicBezTo>
                  <a:cubicBezTo>
                    <a:pt x="1019" y="3353"/>
                    <a:pt x="942" y="3416"/>
                    <a:pt x="903" y="3428"/>
                  </a:cubicBezTo>
                  <a:cubicBezTo>
                    <a:pt x="864" y="3428"/>
                    <a:pt x="748" y="3428"/>
                    <a:pt x="690" y="3465"/>
                  </a:cubicBezTo>
                  <a:cubicBezTo>
                    <a:pt x="632" y="3490"/>
                    <a:pt x="535" y="3565"/>
                    <a:pt x="477" y="3578"/>
                  </a:cubicBezTo>
                  <a:cubicBezTo>
                    <a:pt x="438" y="3590"/>
                    <a:pt x="457" y="3553"/>
                    <a:pt x="399" y="3565"/>
                  </a:cubicBezTo>
                  <a:cubicBezTo>
                    <a:pt x="341" y="3578"/>
                    <a:pt x="225" y="3578"/>
                    <a:pt x="147" y="3615"/>
                  </a:cubicBezTo>
                  <a:cubicBezTo>
                    <a:pt x="70" y="3640"/>
                    <a:pt x="50" y="3665"/>
                    <a:pt x="31" y="3677"/>
                  </a:cubicBezTo>
                  <a:cubicBezTo>
                    <a:pt x="12" y="3690"/>
                    <a:pt x="-27" y="3715"/>
                    <a:pt x="31" y="3715"/>
                  </a:cubicBezTo>
                  <a:cubicBezTo>
                    <a:pt x="109" y="3715"/>
                    <a:pt x="109" y="3727"/>
                    <a:pt x="147" y="3690"/>
                  </a:cubicBezTo>
                  <a:cubicBezTo>
                    <a:pt x="186" y="3665"/>
                    <a:pt x="244" y="3627"/>
                    <a:pt x="244" y="3652"/>
                  </a:cubicBezTo>
                  <a:cubicBezTo>
                    <a:pt x="264" y="3665"/>
                    <a:pt x="205" y="3690"/>
                    <a:pt x="283" y="3677"/>
                  </a:cubicBezTo>
                  <a:cubicBezTo>
                    <a:pt x="360" y="3652"/>
                    <a:pt x="457" y="3640"/>
                    <a:pt x="535" y="3615"/>
                  </a:cubicBezTo>
                  <a:cubicBezTo>
                    <a:pt x="593" y="3590"/>
                    <a:pt x="574" y="3578"/>
                    <a:pt x="670" y="3565"/>
                  </a:cubicBezTo>
                  <a:cubicBezTo>
                    <a:pt x="767" y="3565"/>
                    <a:pt x="806" y="3528"/>
                    <a:pt x="864" y="3503"/>
                  </a:cubicBezTo>
                  <a:cubicBezTo>
                    <a:pt x="942" y="3490"/>
                    <a:pt x="1348" y="3403"/>
                    <a:pt x="1368" y="3391"/>
                  </a:cubicBezTo>
                  <a:cubicBezTo>
                    <a:pt x="1407" y="3366"/>
                    <a:pt x="1387" y="3353"/>
                    <a:pt x="1465" y="3328"/>
                  </a:cubicBezTo>
                  <a:cubicBezTo>
                    <a:pt x="1562" y="3316"/>
                    <a:pt x="1620" y="3254"/>
                    <a:pt x="1716" y="3216"/>
                  </a:cubicBezTo>
                  <a:cubicBezTo>
                    <a:pt x="1794" y="3191"/>
                    <a:pt x="1833" y="3204"/>
                    <a:pt x="1871" y="3191"/>
                  </a:cubicBezTo>
                  <a:cubicBezTo>
                    <a:pt x="1930" y="3166"/>
                    <a:pt x="1891" y="3154"/>
                    <a:pt x="1930" y="3142"/>
                  </a:cubicBezTo>
                  <a:cubicBezTo>
                    <a:pt x="1968" y="3117"/>
                    <a:pt x="2143" y="3042"/>
                    <a:pt x="2143" y="3017"/>
                  </a:cubicBezTo>
                  <a:cubicBezTo>
                    <a:pt x="2162" y="3005"/>
                    <a:pt x="2162" y="3005"/>
                    <a:pt x="2104" y="2992"/>
                  </a:cubicBezTo>
                  <a:cubicBezTo>
                    <a:pt x="2065" y="2980"/>
                    <a:pt x="2007" y="2980"/>
                    <a:pt x="2085" y="2942"/>
                  </a:cubicBezTo>
                  <a:cubicBezTo>
                    <a:pt x="2162" y="2905"/>
                    <a:pt x="2220" y="2855"/>
                    <a:pt x="2298" y="2843"/>
                  </a:cubicBezTo>
                  <a:cubicBezTo>
                    <a:pt x="2356" y="2843"/>
                    <a:pt x="2375" y="2793"/>
                    <a:pt x="2395" y="2768"/>
                  </a:cubicBezTo>
                  <a:cubicBezTo>
                    <a:pt x="2433" y="2743"/>
                    <a:pt x="2511" y="2668"/>
                    <a:pt x="2588" y="2643"/>
                  </a:cubicBezTo>
                  <a:cubicBezTo>
                    <a:pt x="2646" y="2631"/>
                    <a:pt x="2743" y="2606"/>
                    <a:pt x="2763" y="2606"/>
                  </a:cubicBezTo>
                  <a:cubicBezTo>
                    <a:pt x="2801" y="2593"/>
                    <a:pt x="2879" y="2531"/>
                    <a:pt x="2918" y="2531"/>
                  </a:cubicBezTo>
                  <a:cubicBezTo>
                    <a:pt x="2937" y="2544"/>
                    <a:pt x="2937" y="2556"/>
                    <a:pt x="2976" y="2544"/>
                  </a:cubicBezTo>
                  <a:cubicBezTo>
                    <a:pt x="3014" y="2531"/>
                    <a:pt x="3131" y="2494"/>
                    <a:pt x="3111" y="2506"/>
                  </a:cubicBezTo>
                  <a:cubicBezTo>
                    <a:pt x="3073" y="2531"/>
                    <a:pt x="3034" y="2581"/>
                    <a:pt x="3034" y="2593"/>
                  </a:cubicBezTo>
                  <a:cubicBezTo>
                    <a:pt x="3034" y="2606"/>
                    <a:pt x="3092" y="2631"/>
                    <a:pt x="3053" y="2631"/>
                  </a:cubicBezTo>
                  <a:cubicBezTo>
                    <a:pt x="3014" y="2631"/>
                    <a:pt x="2937" y="2631"/>
                    <a:pt x="2918" y="2631"/>
                  </a:cubicBezTo>
                  <a:cubicBezTo>
                    <a:pt x="2898" y="2631"/>
                    <a:pt x="2918" y="2606"/>
                    <a:pt x="2859" y="2618"/>
                  </a:cubicBezTo>
                  <a:cubicBezTo>
                    <a:pt x="2801" y="2643"/>
                    <a:pt x="2724" y="2656"/>
                    <a:pt x="2724" y="2668"/>
                  </a:cubicBezTo>
                  <a:cubicBezTo>
                    <a:pt x="2704" y="2681"/>
                    <a:pt x="2608" y="2793"/>
                    <a:pt x="2569" y="2818"/>
                  </a:cubicBezTo>
                  <a:cubicBezTo>
                    <a:pt x="2530" y="2843"/>
                    <a:pt x="2530" y="2868"/>
                    <a:pt x="2569" y="2855"/>
                  </a:cubicBezTo>
                  <a:cubicBezTo>
                    <a:pt x="2608" y="2843"/>
                    <a:pt x="2646" y="2830"/>
                    <a:pt x="2627" y="2843"/>
                  </a:cubicBezTo>
                  <a:cubicBezTo>
                    <a:pt x="2627" y="2855"/>
                    <a:pt x="2491" y="2905"/>
                    <a:pt x="2491" y="2917"/>
                  </a:cubicBezTo>
                  <a:cubicBezTo>
                    <a:pt x="2472" y="2942"/>
                    <a:pt x="2588" y="2930"/>
                    <a:pt x="2627" y="2917"/>
                  </a:cubicBezTo>
                  <a:cubicBezTo>
                    <a:pt x="2666" y="2892"/>
                    <a:pt x="2724" y="2892"/>
                    <a:pt x="2782" y="2880"/>
                  </a:cubicBezTo>
                  <a:cubicBezTo>
                    <a:pt x="2840" y="2868"/>
                    <a:pt x="2918" y="2818"/>
                    <a:pt x="2976" y="2818"/>
                  </a:cubicBezTo>
                  <a:cubicBezTo>
                    <a:pt x="3053" y="2818"/>
                    <a:pt x="3150" y="2818"/>
                    <a:pt x="3208" y="2793"/>
                  </a:cubicBezTo>
                  <a:cubicBezTo>
                    <a:pt x="3286" y="2768"/>
                    <a:pt x="3383" y="2768"/>
                    <a:pt x="3383" y="2743"/>
                  </a:cubicBezTo>
                  <a:cubicBezTo>
                    <a:pt x="3383" y="2730"/>
                    <a:pt x="3286" y="2693"/>
                    <a:pt x="3266" y="2681"/>
                  </a:cubicBezTo>
                  <a:cubicBezTo>
                    <a:pt x="3247" y="2668"/>
                    <a:pt x="3286" y="2606"/>
                    <a:pt x="3305" y="2618"/>
                  </a:cubicBezTo>
                  <a:cubicBezTo>
                    <a:pt x="3344" y="2618"/>
                    <a:pt x="3363" y="2618"/>
                    <a:pt x="3402" y="2618"/>
                  </a:cubicBezTo>
                  <a:cubicBezTo>
                    <a:pt x="3421" y="2618"/>
                    <a:pt x="3460" y="2643"/>
                    <a:pt x="3518" y="2631"/>
                  </a:cubicBezTo>
                  <a:cubicBezTo>
                    <a:pt x="3557" y="2618"/>
                    <a:pt x="3596" y="2618"/>
                    <a:pt x="3596" y="2631"/>
                  </a:cubicBezTo>
                  <a:cubicBezTo>
                    <a:pt x="3596" y="2643"/>
                    <a:pt x="3537" y="2668"/>
                    <a:pt x="3596" y="2668"/>
                  </a:cubicBezTo>
                  <a:cubicBezTo>
                    <a:pt x="3654" y="2656"/>
                    <a:pt x="3654" y="2656"/>
                    <a:pt x="3673" y="2681"/>
                  </a:cubicBezTo>
                  <a:cubicBezTo>
                    <a:pt x="3692" y="2706"/>
                    <a:pt x="3751" y="2730"/>
                    <a:pt x="3789" y="2718"/>
                  </a:cubicBezTo>
                  <a:cubicBezTo>
                    <a:pt x="3847" y="2718"/>
                    <a:pt x="3886" y="2718"/>
                    <a:pt x="3906" y="2730"/>
                  </a:cubicBezTo>
                  <a:cubicBezTo>
                    <a:pt x="3925" y="2755"/>
                    <a:pt x="3925" y="2780"/>
                    <a:pt x="3983" y="2780"/>
                  </a:cubicBezTo>
                  <a:cubicBezTo>
                    <a:pt x="4022" y="2780"/>
                    <a:pt x="4119" y="2793"/>
                    <a:pt x="4235" y="2793"/>
                  </a:cubicBezTo>
                  <a:cubicBezTo>
                    <a:pt x="4351" y="2805"/>
                    <a:pt x="4467" y="2843"/>
                    <a:pt x="4525" y="2843"/>
                  </a:cubicBezTo>
                  <a:cubicBezTo>
                    <a:pt x="4564" y="2843"/>
                    <a:pt x="4777" y="2780"/>
                    <a:pt x="4758" y="2793"/>
                  </a:cubicBezTo>
                  <a:cubicBezTo>
                    <a:pt x="4758" y="2818"/>
                    <a:pt x="4661" y="2843"/>
                    <a:pt x="4700" y="2880"/>
                  </a:cubicBezTo>
                  <a:cubicBezTo>
                    <a:pt x="4739" y="2917"/>
                    <a:pt x="4777" y="2955"/>
                    <a:pt x="4835" y="2955"/>
                  </a:cubicBezTo>
                  <a:cubicBezTo>
                    <a:pt x="4894" y="2955"/>
                    <a:pt x="4952" y="2955"/>
                    <a:pt x="4932" y="2992"/>
                  </a:cubicBezTo>
                  <a:cubicBezTo>
                    <a:pt x="4932" y="3029"/>
                    <a:pt x="4913" y="3092"/>
                    <a:pt x="4952" y="3092"/>
                  </a:cubicBezTo>
                  <a:cubicBezTo>
                    <a:pt x="4990" y="3092"/>
                    <a:pt x="5029" y="3092"/>
                    <a:pt x="5049" y="3104"/>
                  </a:cubicBezTo>
                  <a:cubicBezTo>
                    <a:pt x="5087" y="3129"/>
                    <a:pt x="5107" y="3154"/>
                    <a:pt x="5126" y="3129"/>
                  </a:cubicBezTo>
                  <a:cubicBezTo>
                    <a:pt x="5165" y="3117"/>
                    <a:pt x="5223" y="3092"/>
                    <a:pt x="5203" y="3067"/>
                  </a:cubicBezTo>
                  <a:cubicBezTo>
                    <a:pt x="5184" y="3054"/>
                    <a:pt x="5184" y="3005"/>
                    <a:pt x="5203" y="3005"/>
                  </a:cubicBezTo>
                  <a:cubicBezTo>
                    <a:pt x="5223" y="3017"/>
                    <a:pt x="5281" y="3042"/>
                    <a:pt x="5281" y="3079"/>
                  </a:cubicBezTo>
                  <a:cubicBezTo>
                    <a:pt x="5281" y="3104"/>
                    <a:pt x="5300" y="3142"/>
                    <a:pt x="5320" y="3142"/>
                  </a:cubicBezTo>
                  <a:cubicBezTo>
                    <a:pt x="5339" y="3142"/>
                    <a:pt x="5397" y="3042"/>
                    <a:pt x="5378" y="3017"/>
                  </a:cubicBezTo>
                  <a:cubicBezTo>
                    <a:pt x="5378" y="2992"/>
                    <a:pt x="5397" y="2905"/>
                    <a:pt x="5417" y="2917"/>
                  </a:cubicBezTo>
                  <a:cubicBezTo>
                    <a:pt x="5455" y="2930"/>
                    <a:pt x="5455" y="2955"/>
                    <a:pt x="5455" y="2992"/>
                  </a:cubicBezTo>
                  <a:cubicBezTo>
                    <a:pt x="5455" y="3029"/>
                    <a:pt x="5397" y="3117"/>
                    <a:pt x="5436" y="3129"/>
                  </a:cubicBezTo>
                  <a:cubicBezTo>
                    <a:pt x="5475" y="3142"/>
                    <a:pt x="5513" y="3142"/>
                    <a:pt x="5552" y="3142"/>
                  </a:cubicBezTo>
                  <a:cubicBezTo>
                    <a:pt x="5591" y="3142"/>
                    <a:pt x="5591" y="3179"/>
                    <a:pt x="5649" y="3204"/>
                  </a:cubicBezTo>
                  <a:cubicBezTo>
                    <a:pt x="5707" y="3229"/>
                    <a:pt x="5688" y="3279"/>
                    <a:pt x="5668" y="3303"/>
                  </a:cubicBezTo>
                  <a:cubicBezTo>
                    <a:pt x="5668" y="3316"/>
                    <a:pt x="5727" y="3316"/>
                    <a:pt x="5746" y="3353"/>
                  </a:cubicBezTo>
                  <a:cubicBezTo>
                    <a:pt x="5765" y="3378"/>
                    <a:pt x="5707" y="3428"/>
                    <a:pt x="5727" y="3453"/>
                  </a:cubicBezTo>
                  <a:cubicBezTo>
                    <a:pt x="5765" y="3490"/>
                    <a:pt x="5823" y="3490"/>
                    <a:pt x="5823" y="3515"/>
                  </a:cubicBezTo>
                  <a:cubicBezTo>
                    <a:pt x="5804" y="3540"/>
                    <a:pt x="5746" y="3578"/>
                    <a:pt x="5823" y="3565"/>
                  </a:cubicBezTo>
                  <a:cubicBezTo>
                    <a:pt x="5882" y="3553"/>
                    <a:pt x="5920" y="3540"/>
                    <a:pt x="5940" y="3553"/>
                  </a:cubicBezTo>
                  <a:cubicBezTo>
                    <a:pt x="5959" y="3553"/>
                    <a:pt x="5978" y="3615"/>
                    <a:pt x="5940" y="3640"/>
                  </a:cubicBezTo>
                  <a:cubicBezTo>
                    <a:pt x="5920" y="3665"/>
                    <a:pt x="5959" y="3690"/>
                    <a:pt x="5920" y="3702"/>
                  </a:cubicBezTo>
                  <a:cubicBezTo>
                    <a:pt x="5882" y="3727"/>
                    <a:pt x="5882" y="3739"/>
                    <a:pt x="5920" y="3752"/>
                  </a:cubicBezTo>
                  <a:cubicBezTo>
                    <a:pt x="5959" y="3752"/>
                    <a:pt x="6036" y="3702"/>
                    <a:pt x="6017" y="3727"/>
                  </a:cubicBezTo>
                  <a:cubicBezTo>
                    <a:pt x="6017" y="3727"/>
                    <a:pt x="6017" y="3727"/>
                    <a:pt x="6017" y="3739"/>
                  </a:cubicBezTo>
                  <a:cubicBezTo>
                    <a:pt x="5998" y="3752"/>
                    <a:pt x="5959" y="3764"/>
                    <a:pt x="5940" y="3789"/>
                  </a:cubicBezTo>
                  <a:cubicBezTo>
                    <a:pt x="5940" y="3789"/>
                    <a:pt x="5940" y="3789"/>
                    <a:pt x="5940" y="3789"/>
                  </a:cubicBezTo>
                  <a:cubicBezTo>
                    <a:pt x="5920" y="3802"/>
                    <a:pt x="5920" y="3802"/>
                    <a:pt x="5901" y="3814"/>
                  </a:cubicBezTo>
                  <a:cubicBezTo>
                    <a:pt x="5882" y="3852"/>
                    <a:pt x="5940" y="3877"/>
                    <a:pt x="5940" y="3889"/>
                  </a:cubicBezTo>
                  <a:cubicBezTo>
                    <a:pt x="5940" y="3914"/>
                    <a:pt x="5978" y="3926"/>
                    <a:pt x="5901" y="3939"/>
                  </a:cubicBezTo>
                  <a:cubicBezTo>
                    <a:pt x="5823" y="3951"/>
                    <a:pt x="5862" y="3976"/>
                    <a:pt x="5901" y="3989"/>
                  </a:cubicBezTo>
                  <a:cubicBezTo>
                    <a:pt x="5959" y="4001"/>
                    <a:pt x="5998" y="4001"/>
                    <a:pt x="6017" y="3989"/>
                  </a:cubicBezTo>
                  <a:cubicBezTo>
                    <a:pt x="6017" y="3964"/>
                    <a:pt x="6095" y="3901"/>
                    <a:pt x="6114" y="3926"/>
                  </a:cubicBezTo>
                  <a:cubicBezTo>
                    <a:pt x="6153" y="3951"/>
                    <a:pt x="6172" y="3989"/>
                    <a:pt x="6153" y="4001"/>
                  </a:cubicBezTo>
                  <a:cubicBezTo>
                    <a:pt x="6114" y="4001"/>
                    <a:pt x="6075" y="4001"/>
                    <a:pt x="6056" y="4026"/>
                  </a:cubicBezTo>
                  <a:cubicBezTo>
                    <a:pt x="6036" y="4038"/>
                    <a:pt x="6095" y="4051"/>
                    <a:pt x="6114" y="4076"/>
                  </a:cubicBezTo>
                  <a:cubicBezTo>
                    <a:pt x="6133" y="4088"/>
                    <a:pt x="6133" y="4188"/>
                    <a:pt x="6191" y="4163"/>
                  </a:cubicBezTo>
                  <a:cubicBezTo>
                    <a:pt x="6230" y="4151"/>
                    <a:pt x="6346" y="4126"/>
                    <a:pt x="6346" y="4126"/>
                  </a:cubicBezTo>
                  <a:cubicBezTo>
                    <a:pt x="6346" y="4138"/>
                    <a:pt x="6250" y="4213"/>
                    <a:pt x="6211" y="4238"/>
                  </a:cubicBezTo>
                  <a:cubicBezTo>
                    <a:pt x="6172" y="4250"/>
                    <a:pt x="6095" y="4312"/>
                    <a:pt x="6075" y="4337"/>
                  </a:cubicBezTo>
                  <a:cubicBezTo>
                    <a:pt x="6056" y="4362"/>
                    <a:pt x="6036" y="4362"/>
                    <a:pt x="6056" y="4387"/>
                  </a:cubicBezTo>
                  <a:cubicBezTo>
                    <a:pt x="6075" y="4412"/>
                    <a:pt x="6114" y="4425"/>
                    <a:pt x="6153" y="4425"/>
                  </a:cubicBezTo>
                  <a:cubicBezTo>
                    <a:pt x="6191" y="4425"/>
                    <a:pt x="6211" y="4425"/>
                    <a:pt x="6191" y="4450"/>
                  </a:cubicBezTo>
                  <a:cubicBezTo>
                    <a:pt x="6191" y="4462"/>
                    <a:pt x="6172" y="4474"/>
                    <a:pt x="6269" y="4487"/>
                  </a:cubicBezTo>
                  <a:cubicBezTo>
                    <a:pt x="6366" y="4487"/>
                    <a:pt x="6424" y="4474"/>
                    <a:pt x="6443" y="4487"/>
                  </a:cubicBezTo>
                  <a:cubicBezTo>
                    <a:pt x="6443" y="4499"/>
                    <a:pt x="6463" y="4499"/>
                    <a:pt x="6463" y="4499"/>
                  </a:cubicBezTo>
                  <a:cubicBezTo>
                    <a:pt x="6463" y="4499"/>
                    <a:pt x="6463" y="4499"/>
                    <a:pt x="6463" y="4499"/>
                  </a:cubicBezTo>
                  <a:cubicBezTo>
                    <a:pt x="6463" y="4499"/>
                    <a:pt x="6463" y="4499"/>
                    <a:pt x="6443" y="4499"/>
                  </a:cubicBezTo>
                  <a:cubicBezTo>
                    <a:pt x="6443" y="4499"/>
                    <a:pt x="6443" y="4499"/>
                    <a:pt x="6443" y="4499"/>
                  </a:cubicBezTo>
                  <a:cubicBezTo>
                    <a:pt x="6463" y="4499"/>
                    <a:pt x="6463" y="4499"/>
                    <a:pt x="6482" y="4499"/>
                  </a:cubicBezTo>
                  <a:cubicBezTo>
                    <a:pt x="6540" y="4499"/>
                    <a:pt x="6579" y="4462"/>
                    <a:pt x="6560" y="4499"/>
                  </a:cubicBezTo>
                  <a:cubicBezTo>
                    <a:pt x="6540" y="4524"/>
                    <a:pt x="6482" y="4549"/>
                    <a:pt x="6501" y="4574"/>
                  </a:cubicBezTo>
                  <a:cubicBezTo>
                    <a:pt x="6521" y="4599"/>
                    <a:pt x="6560" y="4574"/>
                    <a:pt x="6560" y="4599"/>
                  </a:cubicBezTo>
                  <a:cubicBezTo>
                    <a:pt x="6560" y="4624"/>
                    <a:pt x="6560" y="4674"/>
                    <a:pt x="6618" y="4661"/>
                  </a:cubicBezTo>
                  <a:cubicBezTo>
                    <a:pt x="6676" y="4649"/>
                    <a:pt x="6656" y="4649"/>
                    <a:pt x="6695" y="4686"/>
                  </a:cubicBezTo>
                  <a:cubicBezTo>
                    <a:pt x="6715" y="4699"/>
                    <a:pt x="6715" y="4699"/>
                    <a:pt x="6715" y="4711"/>
                  </a:cubicBezTo>
                  <a:cubicBezTo>
                    <a:pt x="6715" y="4711"/>
                    <a:pt x="6715" y="4711"/>
                    <a:pt x="6715" y="4711"/>
                  </a:cubicBezTo>
                  <a:cubicBezTo>
                    <a:pt x="6734" y="4711"/>
                    <a:pt x="6734" y="4724"/>
                    <a:pt x="6734" y="4724"/>
                  </a:cubicBezTo>
                  <a:cubicBezTo>
                    <a:pt x="6734" y="4724"/>
                    <a:pt x="6734" y="4724"/>
                    <a:pt x="6734" y="4724"/>
                  </a:cubicBezTo>
                  <a:cubicBezTo>
                    <a:pt x="6734" y="4736"/>
                    <a:pt x="6734" y="4736"/>
                    <a:pt x="6734" y="4736"/>
                  </a:cubicBezTo>
                  <a:cubicBezTo>
                    <a:pt x="6734" y="4748"/>
                    <a:pt x="6734" y="4748"/>
                    <a:pt x="6734" y="4761"/>
                  </a:cubicBezTo>
                  <a:cubicBezTo>
                    <a:pt x="6715" y="4786"/>
                    <a:pt x="6734" y="4836"/>
                    <a:pt x="6734" y="4861"/>
                  </a:cubicBezTo>
                  <a:cubicBezTo>
                    <a:pt x="6734" y="4886"/>
                    <a:pt x="6695" y="4935"/>
                    <a:pt x="6676" y="4923"/>
                  </a:cubicBezTo>
                  <a:cubicBezTo>
                    <a:pt x="6676" y="4910"/>
                    <a:pt x="6637" y="4861"/>
                    <a:pt x="6579" y="4873"/>
                  </a:cubicBezTo>
                  <a:cubicBezTo>
                    <a:pt x="6540" y="4886"/>
                    <a:pt x="6405" y="4873"/>
                    <a:pt x="6366" y="4861"/>
                  </a:cubicBezTo>
                  <a:cubicBezTo>
                    <a:pt x="6327" y="4848"/>
                    <a:pt x="6308" y="4873"/>
                    <a:pt x="6308" y="4910"/>
                  </a:cubicBezTo>
                  <a:cubicBezTo>
                    <a:pt x="6327" y="4948"/>
                    <a:pt x="6327" y="5072"/>
                    <a:pt x="6269" y="5160"/>
                  </a:cubicBezTo>
                  <a:cubicBezTo>
                    <a:pt x="6191" y="5234"/>
                    <a:pt x="6153" y="5371"/>
                    <a:pt x="6114" y="5409"/>
                  </a:cubicBezTo>
                  <a:cubicBezTo>
                    <a:pt x="6075" y="5446"/>
                    <a:pt x="5978" y="5620"/>
                    <a:pt x="5920" y="5658"/>
                  </a:cubicBezTo>
                  <a:cubicBezTo>
                    <a:pt x="5882" y="5683"/>
                    <a:pt x="5882" y="5733"/>
                    <a:pt x="5882" y="5770"/>
                  </a:cubicBezTo>
                  <a:cubicBezTo>
                    <a:pt x="5901" y="5807"/>
                    <a:pt x="5882" y="5820"/>
                    <a:pt x="5843" y="5882"/>
                  </a:cubicBezTo>
                  <a:cubicBezTo>
                    <a:pt x="5804" y="5944"/>
                    <a:pt x="5727" y="6056"/>
                    <a:pt x="5746" y="6094"/>
                  </a:cubicBezTo>
                  <a:cubicBezTo>
                    <a:pt x="5765" y="6131"/>
                    <a:pt x="5823" y="6181"/>
                    <a:pt x="5785" y="6231"/>
                  </a:cubicBezTo>
                  <a:cubicBezTo>
                    <a:pt x="5765" y="6281"/>
                    <a:pt x="5746" y="6318"/>
                    <a:pt x="5785" y="6355"/>
                  </a:cubicBezTo>
                  <a:cubicBezTo>
                    <a:pt x="5804" y="6380"/>
                    <a:pt x="5862" y="6430"/>
                    <a:pt x="5862" y="6480"/>
                  </a:cubicBezTo>
                  <a:cubicBezTo>
                    <a:pt x="5862" y="6542"/>
                    <a:pt x="5843" y="6580"/>
                    <a:pt x="5901" y="6605"/>
                  </a:cubicBezTo>
                  <a:cubicBezTo>
                    <a:pt x="5940" y="6642"/>
                    <a:pt x="5920" y="6729"/>
                    <a:pt x="5959" y="6791"/>
                  </a:cubicBezTo>
                  <a:cubicBezTo>
                    <a:pt x="5998" y="6841"/>
                    <a:pt x="6036" y="6866"/>
                    <a:pt x="6056" y="6903"/>
                  </a:cubicBezTo>
                  <a:cubicBezTo>
                    <a:pt x="6056" y="6941"/>
                    <a:pt x="6172" y="6928"/>
                    <a:pt x="6230" y="6953"/>
                  </a:cubicBezTo>
                  <a:cubicBezTo>
                    <a:pt x="6288" y="6978"/>
                    <a:pt x="6366" y="6978"/>
                    <a:pt x="6424" y="6991"/>
                  </a:cubicBezTo>
                  <a:cubicBezTo>
                    <a:pt x="6482" y="7003"/>
                    <a:pt x="6463" y="7028"/>
                    <a:pt x="6482" y="7053"/>
                  </a:cubicBezTo>
                  <a:cubicBezTo>
                    <a:pt x="6482" y="7065"/>
                    <a:pt x="6482" y="7065"/>
                    <a:pt x="6501" y="7078"/>
                  </a:cubicBezTo>
                  <a:cubicBezTo>
                    <a:pt x="6501" y="7078"/>
                    <a:pt x="6501" y="7078"/>
                    <a:pt x="6501" y="7078"/>
                  </a:cubicBezTo>
                  <a:cubicBezTo>
                    <a:pt x="6501" y="7090"/>
                    <a:pt x="6501" y="7103"/>
                    <a:pt x="6501" y="7103"/>
                  </a:cubicBezTo>
                  <a:cubicBezTo>
                    <a:pt x="6501" y="7103"/>
                    <a:pt x="6501" y="7103"/>
                    <a:pt x="6501" y="7103"/>
                  </a:cubicBezTo>
                  <a:cubicBezTo>
                    <a:pt x="6501" y="7115"/>
                    <a:pt x="6521" y="7128"/>
                    <a:pt x="6521" y="7140"/>
                  </a:cubicBezTo>
                  <a:cubicBezTo>
                    <a:pt x="6521" y="7140"/>
                    <a:pt x="6521" y="7153"/>
                    <a:pt x="6521" y="7153"/>
                  </a:cubicBezTo>
                  <a:cubicBezTo>
                    <a:pt x="6521" y="7165"/>
                    <a:pt x="6521" y="7178"/>
                    <a:pt x="6540" y="7178"/>
                  </a:cubicBezTo>
                  <a:cubicBezTo>
                    <a:pt x="6540" y="7190"/>
                    <a:pt x="6540" y="7190"/>
                    <a:pt x="6540" y="7190"/>
                  </a:cubicBezTo>
                  <a:cubicBezTo>
                    <a:pt x="6540" y="7202"/>
                    <a:pt x="6540" y="7215"/>
                    <a:pt x="6540" y="7227"/>
                  </a:cubicBezTo>
                  <a:cubicBezTo>
                    <a:pt x="6540" y="7227"/>
                    <a:pt x="6540" y="7240"/>
                    <a:pt x="6540" y="7240"/>
                  </a:cubicBezTo>
                  <a:cubicBezTo>
                    <a:pt x="6560" y="7252"/>
                    <a:pt x="6560" y="7265"/>
                    <a:pt x="6560" y="7265"/>
                  </a:cubicBezTo>
                  <a:cubicBezTo>
                    <a:pt x="6560" y="7277"/>
                    <a:pt x="6560" y="7277"/>
                    <a:pt x="6560" y="7277"/>
                  </a:cubicBezTo>
                  <a:cubicBezTo>
                    <a:pt x="6560" y="7290"/>
                    <a:pt x="6560" y="7302"/>
                    <a:pt x="6560" y="7315"/>
                  </a:cubicBezTo>
                  <a:cubicBezTo>
                    <a:pt x="6560" y="7315"/>
                    <a:pt x="6560" y="7315"/>
                    <a:pt x="6579" y="7315"/>
                  </a:cubicBezTo>
                  <a:cubicBezTo>
                    <a:pt x="6579" y="7327"/>
                    <a:pt x="6579" y="7339"/>
                    <a:pt x="6579" y="7339"/>
                  </a:cubicBezTo>
                  <a:cubicBezTo>
                    <a:pt x="6579" y="7402"/>
                    <a:pt x="6656" y="7501"/>
                    <a:pt x="6637" y="7551"/>
                  </a:cubicBezTo>
                  <a:cubicBezTo>
                    <a:pt x="6618" y="7601"/>
                    <a:pt x="6695" y="7638"/>
                    <a:pt x="6734" y="7663"/>
                  </a:cubicBezTo>
                  <a:cubicBezTo>
                    <a:pt x="6773" y="7688"/>
                    <a:pt x="6870" y="7751"/>
                    <a:pt x="6811" y="7800"/>
                  </a:cubicBezTo>
                  <a:cubicBezTo>
                    <a:pt x="6773" y="7863"/>
                    <a:pt x="6753" y="7888"/>
                    <a:pt x="6715" y="7888"/>
                  </a:cubicBezTo>
                  <a:cubicBezTo>
                    <a:pt x="6656" y="7888"/>
                    <a:pt x="6695" y="7912"/>
                    <a:pt x="6734" y="7937"/>
                  </a:cubicBezTo>
                  <a:cubicBezTo>
                    <a:pt x="6753" y="7962"/>
                    <a:pt x="6850" y="8012"/>
                    <a:pt x="6889" y="8012"/>
                  </a:cubicBezTo>
                  <a:cubicBezTo>
                    <a:pt x="6928" y="8000"/>
                    <a:pt x="6986" y="8025"/>
                    <a:pt x="7005" y="8037"/>
                  </a:cubicBezTo>
                  <a:cubicBezTo>
                    <a:pt x="7044" y="8062"/>
                    <a:pt x="7063" y="8137"/>
                    <a:pt x="7044" y="8174"/>
                  </a:cubicBezTo>
                  <a:cubicBezTo>
                    <a:pt x="7024" y="8199"/>
                    <a:pt x="7005" y="8249"/>
                    <a:pt x="7044" y="8274"/>
                  </a:cubicBezTo>
                  <a:cubicBezTo>
                    <a:pt x="7083" y="8299"/>
                    <a:pt x="7257" y="8411"/>
                    <a:pt x="7238" y="8448"/>
                  </a:cubicBezTo>
                  <a:cubicBezTo>
                    <a:pt x="7238" y="8486"/>
                    <a:pt x="7296" y="8548"/>
                    <a:pt x="7315" y="8535"/>
                  </a:cubicBezTo>
                  <a:cubicBezTo>
                    <a:pt x="7354" y="8510"/>
                    <a:pt x="7431" y="8510"/>
                    <a:pt x="7431" y="8461"/>
                  </a:cubicBezTo>
                  <a:cubicBezTo>
                    <a:pt x="7431" y="8423"/>
                    <a:pt x="7296" y="8324"/>
                    <a:pt x="7257" y="8299"/>
                  </a:cubicBezTo>
                  <a:cubicBezTo>
                    <a:pt x="7238" y="8286"/>
                    <a:pt x="7354" y="8286"/>
                    <a:pt x="7315" y="8249"/>
                  </a:cubicBezTo>
                  <a:cubicBezTo>
                    <a:pt x="7276" y="8199"/>
                    <a:pt x="7218" y="8149"/>
                    <a:pt x="7238" y="8124"/>
                  </a:cubicBezTo>
                  <a:cubicBezTo>
                    <a:pt x="7238" y="8112"/>
                    <a:pt x="7334" y="8137"/>
                    <a:pt x="7276" y="8087"/>
                  </a:cubicBezTo>
                  <a:cubicBezTo>
                    <a:pt x="7218" y="8025"/>
                    <a:pt x="7199" y="7962"/>
                    <a:pt x="7179" y="7937"/>
                  </a:cubicBezTo>
                  <a:cubicBezTo>
                    <a:pt x="7160" y="7900"/>
                    <a:pt x="7121" y="7875"/>
                    <a:pt x="7102" y="7813"/>
                  </a:cubicBezTo>
                  <a:cubicBezTo>
                    <a:pt x="7083" y="7751"/>
                    <a:pt x="6986" y="7688"/>
                    <a:pt x="6966" y="7663"/>
                  </a:cubicBezTo>
                  <a:cubicBezTo>
                    <a:pt x="6947" y="7626"/>
                    <a:pt x="6831" y="7576"/>
                    <a:pt x="6850" y="7551"/>
                  </a:cubicBezTo>
                  <a:cubicBezTo>
                    <a:pt x="6870" y="7526"/>
                    <a:pt x="6889" y="7464"/>
                    <a:pt x="6889" y="7427"/>
                  </a:cubicBezTo>
                  <a:cubicBezTo>
                    <a:pt x="6870" y="7402"/>
                    <a:pt x="6928" y="7377"/>
                    <a:pt x="6928" y="7352"/>
                  </a:cubicBezTo>
                  <a:cubicBezTo>
                    <a:pt x="6928" y="7327"/>
                    <a:pt x="6986" y="7302"/>
                    <a:pt x="6986" y="7315"/>
                  </a:cubicBezTo>
                  <a:cubicBezTo>
                    <a:pt x="6986" y="7327"/>
                    <a:pt x="7063" y="7364"/>
                    <a:pt x="7063" y="7364"/>
                  </a:cubicBezTo>
                  <a:cubicBezTo>
                    <a:pt x="7063" y="7364"/>
                    <a:pt x="7121" y="7377"/>
                    <a:pt x="7160" y="7402"/>
                  </a:cubicBezTo>
                  <a:cubicBezTo>
                    <a:pt x="7199" y="7427"/>
                    <a:pt x="7238" y="7402"/>
                    <a:pt x="7218" y="7439"/>
                  </a:cubicBezTo>
                  <a:cubicBezTo>
                    <a:pt x="7199" y="7489"/>
                    <a:pt x="7179" y="7539"/>
                    <a:pt x="7218" y="7539"/>
                  </a:cubicBezTo>
                  <a:cubicBezTo>
                    <a:pt x="7238" y="7539"/>
                    <a:pt x="7199" y="7638"/>
                    <a:pt x="7238" y="7651"/>
                  </a:cubicBezTo>
                  <a:cubicBezTo>
                    <a:pt x="7276" y="7663"/>
                    <a:pt x="7257" y="7738"/>
                    <a:pt x="7296" y="7775"/>
                  </a:cubicBezTo>
                  <a:cubicBezTo>
                    <a:pt x="7354" y="7813"/>
                    <a:pt x="7393" y="7838"/>
                    <a:pt x="7470" y="7888"/>
                  </a:cubicBezTo>
                  <a:cubicBezTo>
                    <a:pt x="7548" y="7925"/>
                    <a:pt x="7703" y="8025"/>
                    <a:pt x="7703" y="8050"/>
                  </a:cubicBezTo>
                  <a:cubicBezTo>
                    <a:pt x="7683" y="8062"/>
                    <a:pt x="7625" y="8099"/>
                    <a:pt x="7664" y="8124"/>
                  </a:cubicBezTo>
                  <a:cubicBezTo>
                    <a:pt x="7683" y="8149"/>
                    <a:pt x="7761" y="8174"/>
                    <a:pt x="7819" y="8211"/>
                  </a:cubicBezTo>
                  <a:cubicBezTo>
                    <a:pt x="7857" y="8249"/>
                    <a:pt x="7935" y="8311"/>
                    <a:pt x="7935" y="8348"/>
                  </a:cubicBezTo>
                  <a:cubicBezTo>
                    <a:pt x="7935" y="8373"/>
                    <a:pt x="7974" y="8411"/>
                    <a:pt x="8032" y="8448"/>
                  </a:cubicBezTo>
                  <a:cubicBezTo>
                    <a:pt x="8071" y="8473"/>
                    <a:pt x="8109" y="8560"/>
                    <a:pt x="8109" y="8598"/>
                  </a:cubicBezTo>
                  <a:cubicBezTo>
                    <a:pt x="8129" y="8635"/>
                    <a:pt x="8109" y="8760"/>
                    <a:pt x="8090" y="8784"/>
                  </a:cubicBezTo>
                  <a:cubicBezTo>
                    <a:pt x="8071" y="8797"/>
                    <a:pt x="7974" y="8847"/>
                    <a:pt x="7974" y="8872"/>
                  </a:cubicBezTo>
                  <a:cubicBezTo>
                    <a:pt x="7974" y="8884"/>
                    <a:pt x="7935" y="8909"/>
                    <a:pt x="8012" y="8971"/>
                  </a:cubicBezTo>
                  <a:cubicBezTo>
                    <a:pt x="8090" y="9021"/>
                    <a:pt x="8284" y="9108"/>
                    <a:pt x="8381" y="9146"/>
                  </a:cubicBezTo>
                  <a:cubicBezTo>
                    <a:pt x="8458" y="9183"/>
                    <a:pt x="8555" y="9171"/>
                    <a:pt x="8594" y="9196"/>
                  </a:cubicBezTo>
                  <a:cubicBezTo>
                    <a:pt x="8632" y="9220"/>
                    <a:pt x="8710" y="9245"/>
                    <a:pt x="8787" y="9270"/>
                  </a:cubicBezTo>
                  <a:cubicBezTo>
                    <a:pt x="8865" y="9283"/>
                    <a:pt x="9155" y="9333"/>
                    <a:pt x="9194" y="9370"/>
                  </a:cubicBezTo>
                  <a:cubicBezTo>
                    <a:pt x="9233" y="9395"/>
                    <a:pt x="9291" y="9432"/>
                    <a:pt x="9369" y="9432"/>
                  </a:cubicBezTo>
                  <a:cubicBezTo>
                    <a:pt x="9427" y="9445"/>
                    <a:pt x="9562" y="9482"/>
                    <a:pt x="9640" y="9470"/>
                  </a:cubicBezTo>
                  <a:cubicBezTo>
                    <a:pt x="9717" y="9457"/>
                    <a:pt x="9930" y="9357"/>
                    <a:pt x="10027" y="9382"/>
                  </a:cubicBezTo>
                  <a:cubicBezTo>
                    <a:pt x="10105" y="9407"/>
                    <a:pt x="10143" y="9407"/>
                    <a:pt x="10182" y="9432"/>
                  </a:cubicBezTo>
                  <a:cubicBezTo>
                    <a:pt x="10221" y="9457"/>
                    <a:pt x="10260" y="9544"/>
                    <a:pt x="10337" y="9594"/>
                  </a:cubicBezTo>
                  <a:cubicBezTo>
                    <a:pt x="10337" y="9607"/>
                    <a:pt x="10356" y="9607"/>
                    <a:pt x="10356" y="9619"/>
                  </a:cubicBezTo>
                  <a:cubicBezTo>
                    <a:pt x="10376" y="9632"/>
                    <a:pt x="10395" y="9644"/>
                    <a:pt x="10395" y="9656"/>
                  </a:cubicBezTo>
                  <a:cubicBezTo>
                    <a:pt x="10415" y="9656"/>
                    <a:pt x="10415" y="9656"/>
                    <a:pt x="10415" y="9656"/>
                  </a:cubicBezTo>
                  <a:cubicBezTo>
                    <a:pt x="10415" y="9656"/>
                    <a:pt x="10415" y="9656"/>
                    <a:pt x="10434" y="9669"/>
                  </a:cubicBezTo>
                  <a:cubicBezTo>
                    <a:pt x="10434" y="9669"/>
                    <a:pt x="10434" y="9669"/>
                    <a:pt x="10434" y="9669"/>
                  </a:cubicBezTo>
                  <a:cubicBezTo>
                    <a:pt x="10434" y="9669"/>
                    <a:pt x="10453" y="9669"/>
                    <a:pt x="10453" y="9669"/>
                  </a:cubicBezTo>
                  <a:cubicBezTo>
                    <a:pt x="10453" y="9669"/>
                    <a:pt x="10453" y="9669"/>
                    <a:pt x="10453" y="9681"/>
                  </a:cubicBezTo>
                  <a:cubicBezTo>
                    <a:pt x="10473" y="9681"/>
                    <a:pt x="10473" y="9681"/>
                    <a:pt x="10492" y="9681"/>
                  </a:cubicBezTo>
                  <a:cubicBezTo>
                    <a:pt x="10492" y="9681"/>
                    <a:pt x="10492" y="9681"/>
                    <a:pt x="10492" y="9681"/>
                  </a:cubicBezTo>
                  <a:cubicBezTo>
                    <a:pt x="10511" y="9681"/>
                    <a:pt x="10531" y="9681"/>
                    <a:pt x="10550" y="9694"/>
                  </a:cubicBezTo>
                  <a:cubicBezTo>
                    <a:pt x="10589" y="9694"/>
                    <a:pt x="10628" y="9694"/>
                    <a:pt x="10647" y="9694"/>
                  </a:cubicBezTo>
                  <a:cubicBezTo>
                    <a:pt x="10666" y="9694"/>
                    <a:pt x="10686" y="9694"/>
                    <a:pt x="10705" y="9694"/>
                  </a:cubicBezTo>
                  <a:cubicBezTo>
                    <a:pt x="10705" y="9706"/>
                    <a:pt x="10725" y="9706"/>
                    <a:pt x="10744" y="9706"/>
                  </a:cubicBezTo>
                  <a:cubicBezTo>
                    <a:pt x="10744" y="9706"/>
                    <a:pt x="10763" y="9706"/>
                    <a:pt x="10763" y="9706"/>
                  </a:cubicBezTo>
                  <a:cubicBezTo>
                    <a:pt x="10783" y="9706"/>
                    <a:pt x="10783" y="9706"/>
                    <a:pt x="10783" y="9706"/>
                  </a:cubicBezTo>
                  <a:cubicBezTo>
                    <a:pt x="10802" y="9706"/>
                    <a:pt x="10821" y="9719"/>
                    <a:pt x="10821" y="9719"/>
                  </a:cubicBezTo>
                  <a:cubicBezTo>
                    <a:pt x="10860" y="9731"/>
                    <a:pt x="11054" y="9818"/>
                    <a:pt x="11112" y="9818"/>
                  </a:cubicBezTo>
                  <a:cubicBezTo>
                    <a:pt x="11131" y="9818"/>
                    <a:pt x="11151" y="9806"/>
                    <a:pt x="11151" y="9806"/>
                  </a:cubicBezTo>
                  <a:cubicBezTo>
                    <a:pt x="11170" y="9806"/>
                    <a:pt x="11170" y="9806"/>
                    <a:pt x="11170" y="9806"/>
                  </a:cubicBezTo>
                  <a:cubicBezTo>
                    <a:pt x="11170" y="9806"/>
                    <a:pt x="11190" y="9806"/>
                    <a:pt x="11190" y="9806"/>
                  </a:cubicBezTo>
                  <a:cubicBezTo>
                    <a:pt x="11209" y="9806"/>
                    <a:pt x="11209" y="9806"/>
                    <a:pt x="11228" y="9806"/>
                  </a:cubicBezTo>
                  <a:cubicBezTo>
                    <a:pt x="11228" y="9806"/>
                    <a:pt x="11228" y="9806"/>
                    <a:pt x="11248" y="9806"/>
                  </a:cubicBezTo>
                  <a:cubicBezTo>
                    <a:pt x="11248" y="9806"/>
                    <a:pt x="11248" y="9806"/>
                    <a:pt x="11248" y="9806"/>
                  </a:cubicBezTo>
                  <a:cubicBezTo>
                    <a:pt x="11267" y="9806"/>
                    <a:pt x="11267" y="9806"/>
                    <a:pt x="11267" y="9806"/>
                  </a:cubicBezTo>
                  <a:cubicBezTo>
                    <a:pt x="11267" y="9806"/>
                    <a:pt x="11267" y="9806"/>
                    <a:pt x="11267" y="9806"/>
                  </a:cubicBezTo>
                  <a:cubicBezTo>
                    <a:pt x="11286" y="9806"/>
                    <a:pt x="11286" y="9806"/>
                    <a:pt x="11286" y="9806"/>
                  </a:cubicBezTo>
                  <a:cubicBezTo>
                    <a:pt x="11286" y="9806"/>
                    <a:pt x="11286" y="9806"/>
                    <a:pt x="11286" y="9806"/>
                  </a:cubicBezTo>
                  <a:cubicBezTo>
                    <a:pt x="11286" y="9806"/>
                    <a:pt x="11286" y="9806"/>
                    <a:pt x="11286" y="9806"/>
                  </a:cubicBezTo>
                  <a:cubicBezTo>
                    <a:pt x="11286" y="9818"/>
                    <a:pt x="11267" y="9818"/>
                    <a:pt x="11267" y="9831"/>
                  </a:cubicBezTo>
                  <a:cubicBezTo>
                    <a:pt x="11248" y="9843"/>
                    <a:pt x="11248" y="9843"/>
                    <a:pt x="11228" y="9856"/>
                  </a:cubicBezTo>
                  <a:cubicBezTo>
                    <a:pt x="11228" y="9856"/>
                    <a:pt x="11228" y="9856"/>
                    <a:pt x="11228" y="9856"/>
                  </a:cubicBezTo>
                  <a:cubicBezTo>
                    <a:pt x="11228" y="9856"/>
                    <a:pt x="11228" y="9856"/>
                    <a:pt x="11228" y="9856"/>
                  </a:cubicBezTo>
                  <a:cubicBezTo>
                    <a:pt x="11228" y="9856"/>
                    <a:pt x="11228" y="9868"/>
                    <a:pt x="11228" y="9868"/>
                  </a:cubicBezTo>
                  <a:cubicBezTo>
                    <a:pt x="11228" y="9868"/>
                    <a:pt x="11228" y="9868"/>
                    <a:pt x="11228" y="9881"/>
                  </a:cubicBezTo>
                  <a:cubicBezTo>
                    <a:pt x="11267" y="9893"/>
                    <a:pt x="11364" y="9930"/>
                    <a:pt x="11403" y="9968"/>
                  </a:cubicBezTo>
                  <a:cubicBezTo>
                    <a:pt x="11441" y="9993"/>
                    <a:pt x="11422" y="10018"/>
                    <a:pt x="11461" y="10043"/>
                  </a:cubicBezTo>
                  <a:cubicBezTo>
                    <a:pt x="11480" y="10055"/>
                    <a:pt x="11499" y="10055"/>
                    <a:pt x="11499" y="10068"/>
                  </a:cubicBezTo>
                  <a:cubicBezTo>
                    <a:pt x="11499" y="10068"/>
                    <a:pt x="11499" y="10068"/>
                    <a:pt x="11519" y="10068"/>
                  </a:cubicBezTo>
                  <a:cubicBezTo>
                    <a:pt x="11519" y="10080"/>
                    <a:pt x="11519" y="10080"/>
                    <a:pt x="11519" y="10092"/>
                  </a:cubicBezTo>
                  <a:cubicBezTo>
                    <a:pt x="11538" y="10092"/>
                    <a:pt x="11538" y="10092"/>
                    <a:pt x="11538" y="10092"/>
                  </a:cubicBezTo>
                  <a:cubicBezTo>
                    <a:pt x="11538" y="10105"/>
                    <a:pt x="11538" y="10117"/>
                    <a:pt x="11538" y="10130"/>
                  </a:cubicBezTo>
                  <a:cubicBezTo>
                    <a:pt x="11519" y="10180"/>
                    <a:pt x="11480" y="10217"/>
                    <a:pt x="11519" y="10242"/>
                  </a:cubicBezTo>
                  <a:cubicBezTo>
                    <a:pt x="11558" y="10267"/>
                    <a:pt x="11616" y="10304"/>
                    <a:pt x="11635" y="10279"/>
                  </a:cubicBezTo>
                  <a:cubicBezTo>
                    <a:pt x="11654" y="10254"/>
                    <a:pt x="11654" y="10242"/>
                    <a:pt x="11674" y="10279"/>
                  </a:cubicBezTo>
                  <a:cubicBezTo>
                    <a:pt x="11713" y="10317"/>
                    <a:pt x="11674" y="10329"/>
                    <a:pt x="11771" y="10342"/>
                  </a:cubicBezTo>
                  <a:cubicBezTo>
                    <a:pt x="11868" y="10354"/>
                    <a:pt x="11829" y="10391"/>
                    <a:pt x="11848" y="10416"/>
                  </a:cubicBezTo>
                  <a:cubicBezTo>
                    <a:pt x="11848" y="10429"/>
                    <a:pt x="11848" y="10429"/>
                    <a:pt x="11868" y="10429"/>
                  </a:cubicBezTo>
                  <a:cubicBezTo>
                    <a:pt x="11868" y="10429"/>
                    <a:pt x="11868" y="10429"/>
                    <a:pt x="11868" y="10429"/>
                  </a:cubicBezTo>
                  <a:cubicBezTo>
                    <a:pt x="11887" y="10429"/>
                    <a:pt x="11906" y="10441"/>
                    <a:pt x="11926" y="10441"/>
                  </a:cubicBezTo>
                  <a:cubicBezTo>
                    <a:pt x="11926" y="10441"/>
                    <a:pt x="11926" y="10441"/>
                    <a:pt x="11945" y="10441"/>
                  </a:cubicBezTo>
                  <a:cubicBezTo>
                    <a:pt x="11945" y="10441"/>
                    <a:pt x="11945" y="10441"/>
                    <a:pt x="11964" y="10441"/>
                  </a:cubicBezTo>
                  <a:cubicBezTo>
                    <a:pt x="11964" y="10441"/>
                    <a:pt x="11984" y="10441"/>
                    <a:pt x="11984" y="10441"/>
                  </a:cubicBezTo>
                  <a:cubicBezTo>
                    <a:pt x="12042" y="10466"/>
                    <a:pt x="12119" y="10454"/>
                    <a:pt x="12197" y="10479"/>
                  </a:cubicBezTo>
                  <a:cubicBezTo>
                    <a:pt x="12274" y="10503"/>
                    <a:pt x="12236" y="10566"/>
                    <a:pt x="12313" y="10566"/>
                  </a:cubicBezTo>
                  <a:cubicBezTo>
                    <a:pt x="12410" y="10578"/>
                    <a:pt x="12565" y="10578"/>
                    <a:pt x="12565" y="10566"/>
                  </a:cubicBezTo>
                  <a:cubicBezTo>
                    <a:pt x="12546" y="10541"/>
                    <a:pt x="12507" y="10479"/>
                    <a:pt x="12546" y="10466"/>
                  </a:cubicBezTo>
                  <a:cubicBezTo>
                    <a:pt x="12584" y="10454"/>
                    <a:pt x="12662" y="10416"/>
                    <a:pt x="12681" y="10404"/>
                  </a:cubicBezTo>
                  <a:cubicBezTo>
                    <a:pt x="12720" y="10391"/>
                    <a:pt x="12817" y="10354"/>
                    <a:pt x="12856" y="10379"/>
                  </a:cubicBezTo>
                  <a:cubicBezTo>
                    <a:pt x="12894" y="10404"/>
                    <a:pt x="12991" y="10416"/>
                    <a:pt x="12972" y="10466"/>
                  </a:cubicBezTo>
                  <a:cubicBezTo>
                    <a:pt x="12952" y="10516"/>
                    <a:pt x="12952" y="10591"/>
                    <a:pt x="13010" y="10628"/>
                  </a:cubicBezTo>
                  <a:cubicBezTo>
                    <a:pt x="13030" y="10628"/>
                    <a:pt x="13030" y="10641"/>
                    <a:pt x="13049" y="10641"/>
                  </a:cubicBezTo>
                  <a:cubicBezTo>
                    <a:pt x="13049" y="10653"/>
                    <a:pt x="13049" y="10653"/>
                    <a:pt x="13049" y="10653"/>
                  </a:cubicBezTo>
                  <a:cubicBezTo>
                    <a:pt x="13049" y="10653"/>
                    <a:pt x="13049" y="10665"/>
                    <a:pt x="13069" y="10665"/>
                  </a:cubicBezTo>
                  <a:cubicBezTo>
                    <a:pt x="13069" y="10678"/>
                    <a:pt x="13069" y="10678"/>
                    <a:pt x="13069" y="10678"/>
                  </a:cubicBezTo>
                  <a:cubicBezTo>
                    <a:pt x="13069" y="10690"/>
                    <a:pt x="13069" y="10690"/>
                    <a:pt x="13069" y="10703"/>
                  </a:cubicBezTo>
                  <a:cubicBezTo>
                    <a:pt x="13049" y="10703"/>
                    <a:pt x="13049" y="10703"/>
                    <a:pt x="13049" y="10715"/>
                  </a:cubicBezTo>
                  <a:cubicBezTo>
                    <a:pt x="13049" y="10728"/>
                    <a:pt x="13049" y="10740"/>
                    <a:pt x="13049" y="10753"/>
                  </a:cubicBezTo>
                  <a:cubicBezTo>
                    <a:pt x="13010" y="10815"/>
                    <a:pt x="13049" y="10840"/>
                    <a:pt x="13010" y="10852"/>
                  </a:cubicBezTo>
                  <a:cubicBezTo>
                    <a:pt x="12991" y="10865"/>
                    <a:pt x="12952" y="10902"/>
                    <a:pt x="12972" y="10927"/>
                  </a:cubicBezTo>
                  <a:cubicBezTo>
                    <a:pt x="12991" y="10952"/>
                    <a:pt x="12952" y="10977"/>
                    <a:pt x="12933" y="11014"/>
                  </a:cubicBezTo>
                  <a:cubicBezTo>
                    <a:pt x="12933" y="11052"/>
                    <a:pt x="12991" y="11077"/>
                    <a:pt x="12933" y="11114"/>
                  </a:cubicBezTo>
                  <a:cubicBezTo>
                    <a:pt x="12856" y="11151"/>
                    <a:pt x="12817" y="11201"/>
                    <a:pt x="12759" y="11201"/>
                  </a:cubicBezTo>
                  <a:cubicBezTo>
                    <a:pt x="12701" y="11201"/>
                    <a:pt x="12642" y="11226"/>
                    <a:pt x="12623" y="11238"/>
                  </a:cubicBezTo>
                  <a:cubicBezTo>
                    <a:pt x="12604" y="11238"/>
                    <a:pt x="12604" y="11326"/>
                    <a:pt x="12526" y="11363"/>
                  </a:cubicBezTo>
                  <a:cubicBezTo>
                    <a:pt x="12507" y="11375"/>
                    <a:pt x="12487" y="11388"/>
                    <a:pt x="12468" y="11400"/>
                  </a:cubicBezTo>
                  <a:cubicBezTo>
                    <a:pt x="12449" y="11413"/>
                    <a:pt x="12429" y="11425"/>
                    <a:pt x="12410" y="11425"/>
                  </a:cubicBezTo>
                  <a:cubicBezTo>
                    <a:pt x="12410" y="11438"/>
                    <a:pt x="12410" y="11438"/>
                    <a:pt x="12391" y="11438"/>
                  </a:cubicBezTo>
                  <a:cubicBezTo>
                    <a:pt x="12371" y="11450"/>
                    <a:pt x="12352" y="11463"/>
                    <a:pt x="12332" y="11463"/>
                  </a:cubicBezTo>
                  <a:cubicBezTo>
                    <a:pt x="12255" y="11488"/>
                    <a:pt x="12177" y="11512"/>
                    <a:pt x="12139" y="11562"/>
                  </a:cubicBezTo>
                  <a:cubicBezTo>
                    <a:pt x="12100" y="11612"/>
                    <a:pt x="12119" y="11625"/>
                    <a:pt x="12061" y="11637"/>
                  </a:cubicBezTo>
                  <a:cubicBezTo>
                    <a:pt x="11984" y="11662"/>
                    <a:pt x="11926" y="11699"/>
                    <a:pt x="11906" y="11749"/>
                  </a:cubicBezTo>
                  <a:cubicBezTo>
                    <a:pt x="11887" y="11787"/>
                    <a:pt x="11829" y="11899"/>
                    <a:pt x="11868" y="11924"/>
                  </a:cubicBezTo>
                  <a:cubicBezTo>
                    <a:pt x="11906" y="11948"/>
                    <a:pt x="11868" y="11998"/>
                    <a:pt x="11848" y="11998"/>
                  </a:cubicBezTo>
                  <a:cubicBezTo>
                    <a:pt x="11829" y="11998"/>
                    <a:pt x="11829" y="12011"/>
                    <a:pt x="11829" y="12011"/>
                  </a:cubicBezTo>
                  <a:cubicBezTo>
                    <a:pt x="11829" y="12011"/>
                    <a:pt x="11829" y="12011"/>
                    <a:pt x="11829" y="12011"/>
                  </a:cubicBezTo>
                  <a:cubicBezTo>
                    <a:pt x="11809" y="12011"/>
                    <a:pt x="11809" y="12011"/>
                    <a:pt x="11809" y="12011"/>
                  </a:cubicBezTo>
                  <a:cubicBezTo>
                    <a:pt x="11790" y="12023"/>
                    <a:pt x="11790" y="12023"/>
                    <a:pt x="11790" y="12023"/>
                  </a:cubicBezTo>
                  <a:cubicBezTo>
                    <a:pt x="11771" y="12023"/>
                    <a:pt x="11771" y="12023"/>
                    <a:pt x="11771" y="12036"/>
                  </a:cubicBezTo>
                  <a:cubicBezTo>
                    <a:pt x="11751" y="12036"/>
                    <a:pt x="11751" y="12036"/>
                    <a:pt x="11732" y="12048"/>
                  </a:cubicBezTo>
                  <a:cubicBezTo>
                    <a:pt x="11732" y="12048"/>
                    <a:pt x="11713" y="12048"/>
                    <a:pt x="11713" y="12061"/>
                  </a:cubicBezTo>
                  <a:cubicBezTo>
                    <a:pt x="11693" y="12061"/>
                    <a:pt x="11674" y="12073"/>
                    <a:pt x="11674" y="12086"/>
                  </a:cubicBezTo>
                  <a:cubicBezTo>
                    <a:pt x="11596" y="12123"/>
                    <a:pt x="11538" y="12148"/>
                    <a:pt x="11596" y="12185"/>
                  </a:cubicBezTo>
                  <a:cubicBezTo>
                    <a:pt x="11635" y="12210"/>
                    <a:pt x="11654" y="12223"/>
                    <a:pt x="11616" y="12247"/>
                  </a:cubicBezTo>
                  <a:cubicBezTo>
                    <a:pt x="11577" y="12272"/>
                    <a:pt x="11519" y="12297"/>
                    <a:pt x="11577" y="12297"/>
                  </a:cubicBezTo>
                  <a:cubicBezTo>
                    <a:pt x="11654" y="12310"/>
                    <a:pt x="11829" y="12384"/>
                    <a:pt x="11848" y="12434"/>
                  </a:cubicBezTo>
                  <a:cubicBezTo>
                    <a:pt x="11848" y="12472"/>
                    <a:pt x="11809" y="12484"/>
                    <a:pt x="11848" y="12534"/>
                  </a:cubicBezTo>
                  <a:cubicBezTo>
                    <a:pt x="11887" y="12571"/>
                    <a:pt x="11964" y="12634"/>
                    <a:pt x="11964" y="12683"/>
                  </a:cubicBezTo>
                  <a:cubicBezTo>
                    <a:pt x="11945" y="12721"/>
                    <a:pt x="12081" y="12970"/>
                    <a:pt x="12100" y="13032"/>
                  </a:cubicBezTo>
                  <a:cubicBezTo>
                    <a:pt x="12119" y="13094"/>
                    <a:pt x="12236" y="13144"/>
                    <a:pt x="12216" y="13219"/>
                  </a:cubicBezTo>
                  <a:cubicBezTo>
                    <a:pt x="12177" y="13306"/>
                    <a:pt x="12158" y="13356"/>
                    <a:pt x="12177" y="13431"/>
                  </a:cubicBezTo>
                  <a:cubicBezTo>
                    <a:pt x="12197" y="13518"/>
                    <a:pt x="12197" y="13630"/>
                    <a:pt x="12255" y="13655"/>
                  </a:cubicBezTo>
                  <a:cubicBezTo>
                    <a:pt x="12294" y="13668"/>
                    <a:pt x="12391" y="13755"/>
                    <a:pt x="12429" y="13792"/>
                  </a:cubicBezTo>
                  <a:cubicBezTo>
                    <a:pt x="12449" y="13842"/>
                    <a:pt x="12662" y="13917"/>
                    <a:pt x="12720" y="13929"/>
                  </a:cubicBezTo>
                  <a:cubicBezTo>
                    <a:pt x="12778" y="13942"/>
                    <a:pt x="12972" y="14029"/>
                    <a:pt x="13010" y="14066"/>
                  </a:cubicBezTo>
                  <a:cubicBezTo>
                    <a:pt x="13049" y="14103"/>
                    <a:pt x="13165" y="14141"/>
                    <a:pt x="13185" y="14191"/>
                  </a:cubicBezTo>
                  <a:cubicBezTo>
                    <a:pt x="13185" y="14203"/>
                    <a:pt x="13185" y="14216"/>
                    <a:pt x="13185" y="14241"/>
                  </a:cubicBezTo>
                  <a:cubicBezTo>
                    <a:pt x="13204" y="14253"/>
                    <a:pt x="13204" y="14265"/>
                    <a:pt x="13204" y="14278"/>
                  </a:cubicBezTo>
                  <a:cubicBezTo>
                    <a:pt x="13204" y="14278"/>
                    <a:pt x="13204" y="14278"/>
                    <a:pt x="13204" y="14278"/>
                  </a:cubicBezTo>
                  <a:cubicBezTo>
                    <a:pt x="13204" y="14290"/>
                    <a:pt x="13204" y="14303"/>
                    <a:pt x="13204" y="14315"/>
                  </a:cubicBezTo>
                  <a:cubicBezTo>
                    <a:pt x="13204" y="14328"/>
                    <a:pt x="13204" y="14328"/>
                    <a:pt x="13204" y="14328"/>
                  </a:cubicBezTo>
                  <a:cubicBezTo>
                    <a:pt x="13204" y="14340"/>
                    <a:pt x="13204" y="14353"/>
                    <a:pt x="13185" y="14365"/>
                  </a:cubicBezTo>
                  <a:cubicBezTo>
                    <a:pt x="13127" y="14415"/>
                    <a:pt x="13088" y="14477"/>
                    <a:pt x="13088" y="14527"/>
                  </a:cubicBezTo>
                  <a:cubicBezTo>
                    <a:pt x="13088" y="14577"/>
                    <a:pt x="13107" y="14589"/>
                    <a:pt x="13069" y="14677"/>
                  </a:cubicBezTo>
                  <a:cubicBezTo>
                    <a:pt x="13030" y="14751"/>
                    <a:pt x="12972" y="14926"/>
                    <a:pt x="12933" y="14938"/>
                  </a:cubicBezTo>
                  <a:cubicBezTo>
                    <a:pt x="12875" y="14951"/>
                    <a:pt x="12797" y="14988"/>
                    <a:pt x="12797" y="15025"/>
                  </a:cubicBezTo>
                  <a:cubicBezTo>
                    <a:pt x="12817" y="15063"/>
                    <a:pt x="12817" y="15137"/>
                    <a:pt x="12778" y="15212"/>
                  </a:cubicBezTo>
                  <a:cubicBezTo>
                    <a:pt x="12720" y="15299"/>
                    <a:pt x="12701" y="15362"/>
                    <a:pt x="12662" y="15424"/>
                  </a:cubicBezTo>
                  <a:cubicBezTo>
                    <a:pt x="12623" y="15474"/>
                    <a:pt x="12546" y="15636"/>
                    <a:pt x="12526" y="15673"/>
                  </a:cubicBezTo>
                  <a:cubicBezTo>
                    <a:pt x="12487" y="15710"/>
                    <a:pt x="12449" y="15860"/>
                    <a:pt x="12410" y="15872"/>
                  </a:cubicBezTo>
                  <a:cubicBezTo>
                    <a:pt x="12352" y="15897"/>
                    <a:pt x="12236" y="16009"/>
                    <a:pt x="12255" y="16059"/>
                  </a:cubicBezTo>
                  <a:cubicBezTo>
                    <a:pt x="12294" y="16097"/>
                    <a:pt x="12294" y="16097"/>
                    <a:pt x="12236" y="16146"/>
                  </a:cubicBezTo>
                  <a:cubicBezTo>
                    <a:pt x="12177" y="16209"/>
                    <a:pt x="12139" y="16383"/>
                    <a:pt x="12139" y="16458"/>
                  </a:cubicBezTo>
                  <a:cubicBezTo>
                    <a:pt x="12158" y="16533"/>
                    <a:pt x="12061" y="16682"/>
                    <a:pt x="12023" y="16732"/>
                  </a:cubicBezTo>
                  <a:cubicBezTo>
                    <a:pt x="11984" y="16794"/>
                    <a:pt x="11926" y="16856"/>
                    <a:pt x="11887" y="16894"/>
                  </a:cubicBezTo>
                  <a:cubicBezTo>
                    <a:pt x="11848" y="16944"/>
                    <a:pt x="11654" y="17168"/>
                    <a:pt x="11577" y="17230"/>
                  </a:cubicBezTo>
                  <a:cubicBezTo>
                    <a:pt x="11499" y="17305"/>
                    <a:pt x="11441" y="17429"/>
                    <a:pt x="11364" y="17492"/>
                  </a:cubicBezTo>
                  <a:cubicBezTo>
                    <a:pt x="11286" y="17554"/>
                    <a:pt x="11190" y="17591"/>
                    <a:pt x="11228" y="17654"/>
                  </a:cubicBezTo>
                  <a:cubicBezTo>
                    <a:pt x="11267" y="17716"/>
                    <a:pt x="11286" y="17716"/>
                    <a:pt x="11228" y="17791"/>
                  </a:cubicBezTo>
                  <a:cubicBezTo>
                    <a:pt x="11190" y="17853"/>
                    <a:pt x="11248" y="17841"/>
                    <a:pt x="11209" y="17928"/>
                  </a:cubicBezTo>
                  <a:cubicBezTo>
                    <a:pt x="11151" y="18015"/>
                    <a:pt x="11131" y="18040"/>
                    <a:pt x="11054" y="18127"/>
                  </a:cubicBezTo>
                  <a:cubicBezTo>
                    <a:pt x="10996" y="18214"/>
                    <a:pt x="10957" y="18301"/>
                    <a:pt x="10938" y="18376"/>
                  </a:cubicBezTo>
                  <a:cubicBezTo>
                    <a:pt x="10899" y="18451"/>
                    <a:pt x="10899" y="18526"/>
                    <a:pt x="10880" y="18538"/>
                  </a:cubicBezTo>
                  <a:cubicBezTo>
                    <a:pt x="10841" y="18551"/>
                    <a:pt x="10744" y="18650"/>
                    <a:pt x="10744" y="18700"/>
                  </a:cubicBezTo>
                  <a:cubicBezTo>
                    <a:pt x="10725" y="18750"/>
                    <a:pt x="10705" y="18850"/>
                    <a:pt x="10744" y="18850"/>
                  </a:cubicBezTo>
                  <a:cubicBezTo>
                    <a:pt x="10783" y="18850"/>
                    <a:pt x="10880" y="18725"/>
                    <a:pt x="10899" y="18700"/>
                  </a:cubicBezTo>
                  <a:cubicBezTo>
                    <a:pt x="10918" y="18675"/>
                    <a:pt x="11035" y="18625"/>
                    <a:pt x="11015" y="18588"/>
                  </a:cubicBezTo>
                  <a:cubicBezTo>
                    <a:pt x="11015" y="18538"/>
                    <a:pt x="11015" y="18488"/>
                    <a:pt x="11035" y="18513"/>
                  </a:cubicBezTo>
                  <a:cubicBezTo>
                    <a:pt x="11054" y="18538"/>
                    <a:pt x="11131" y="18463"/>
                    <a:pt x="11093" y="18551"/>
                  </a:cubicBezTo>
                  <a:cubicBezTo>
                    <a:pt x="11073" y="18625"/>
                    <a:pt x="11093" y="18625"/>
                    <a:pt x="11035" y="18712"/>
                  </a:cubicBezTo>
                  <a:cubicBezTo>
                    <a:pt x="10976" y="18812"/>
                    <a:pt x="10957" y="18937"/>
                    <a:pt x="10938" y="18949"/>
                  </a:cubicBezTo>
                  <a:cubicBezTo>
                    <a:pt x="10918" y="18962"/>
                    <a:pt x="10841" y="18999"/>
                    <a:pt x="10841" y="19024"/>
                  </a:cubicBezTo>
                  <a:cubicBezTo>
                    <a:pt x="10841" y="19049"/>
                    <a:pt x="10899" y="19124"/>
                    <a:pt x="10880" y="19136"/>
                  </a:cubicBezTo>
                  <a:cubicBezTo>
                    <a:pt x="10880" y="19148"/>
                    <a:pt x="10821" y="19236"/>
                    <a:pt x="10783" y="19236"/>
                  </a:cubicBezTo>
                  <a:cubicBezTo>
                    <a:pt x="10744" y="19236"/>
                    <a:pt x="10666" y="19273"/>
                    <a:pt x="10705" y="19310"/>
                  </a:cubicBezTo>
                  <a:cubicBezTo>
                    <a:pt x="10763" y="19348"/>
                    <a:pt x="10763" y="19360"/>
                    <a:pt x="10705" y="19385"/>
                  </a:cubicBezTo>
                  <a:cubicBezTo>
                    <a:pt x="10647" y="19398"/>
                    <a:pt x="10589" y="19497"/>
                    <a:pt x="10589" y="19497"/>
                  </a:cubicBezTo>
                  <a:cubicBezTo>
                    <a:pt x="10589" y="19497"/>
                    <a:pt x="10531" y="19584"/>
                    <a:pt x="10492" y="19547"/>
                  </a:cubicBezTo>
                  <a:cubicBezTo>
                    <a:pt x="10453" y="19510"/>
                    <a:pt x="10415" y="19547"/>
                    <a:pt x="10395" y="19510"/>
                  </a:cubicBezTo>
                  <a:cubicBezTo>
                    <a:pt x="10376" y="19472"/>
                    <a:pt x="10318" y="19435"/>
                    <a:pt x="10260" y="19472"/>
                  </a:cubicBezTo>
                  <a:cubicBezTo>
                    <a:pt x="10202" y="19510"/>
                    <a:pt x="10240" y="19560"/>
                    <a:pt x="10202" y="19584"/>
                  </a:cubicBezTo>
                  <a:cubicBezTo>
                    <a:pt x="10143" y="19597"/>
                    <a:pt x="10008" y="19821"/>
                    <a:pt x="10066" y="19771"/>
                  </a:cubicBezTo>
                  <a:cubicBezTo>
                    <a:pt x="10143" y="19721"/>
                    <a:pt x="10202" y="19709"/>
                    <a:pt x="10202" y="19746"/>
                  </a:cubicBezTo>
                  <a:cubicBezTo>
                    <a:pt x="10202" y="19784"/>
                    <a:pt x="10202" y="19859"/>
                    <a:pt x="10202" y="19896"/>
                  </a:cubicBezTo>
                  <a:cubicBezTo>
                    <a:pt x="10202" y="19933"/>
                    <a:pt x="10202" y="19996"/>
                    <a:pt x="10240" y="20008"/>
                  </a:cubicBezTo>
                  <a:cubicBezTo>
                    <a:pt x="10279" y="20008"/>
                    <a:pt x="10434" y="20020"/>
                    <a:pt x="10395" y="20045"/>
                  </a:cubicBezTo>
                  <a:cubicBezTo>
                    <a:pt x="10356" y="20070"/>
                    <a:pt x="10279" y="20033"/>
                    <a:pt x="10202" y="20058"/>
                  </a:cubicBezTo>
                  <a:cubicBezTo>
                    <a:pt x="10105" y="20083"/>
                    <a:pt x="10163" y="20145"/>
                    <a:pt x="10163" y="20182"/>
                  </a:cubicBezTo>
                  <a:cubicBezTo>
                    <a:pt x="10182" y="20207"/>
                    <a:pt x="10105" y="20257"/>
                    <a:pt x="10085" y="20282"/>
                  </a:cubicBezTo>
                  <a:cubicBezTo>
                    <a:pt x="10047" y="20307"/>
                    <a:pt x="10027" y="20382"/>
                    <a:pt x="10066" y="20407"/>
                  </a:cubicBezTo>
                  <a:cubicBezTo>
                    <a:pt x="10105" y="20419"/>
                    <a:pt x="10143" y="20456"/>
                    <a:pt x="10047" y="20481"/>
                  </a:cubicBezTo>
                  <a:cubicBezTo>
                    <a:pt x="9950" y="20494"/>
                    <a:pt x="9988" y="20544"/>
                    <a:pt x="10008" y="20593"/>
                  </a:cubicBezTo>
                  <a:cubicBezTo>
                    <a:pt x="10027" y="20643"/>
                    <a:pt x="10027" y="20693"/>
                    <a:pt x="9950" y="20706"/>
                  </a:cubicBezTo>
                  <a:cubicBezTo>
                    <a:pt x="9872" y="20706"/>
                    <a:pt x="9950" y="20830"/>
                    <a:pt x="9911" y="20843"/>
                  </a:cubicBezTo>
                  <a:cubicBezTo>
                    <a:pt x="9872" y="20855"/>
                    <a:pt x="9853" y="20892"/>
                    <a:pt x="9892" y="20942"/>
                  </a:cubicBezTo>
                  <a:cubicBezTo>
                    <a:pt x="9911" y="20980"/>
                    <a:pt x="9950" y="21005"/>
                    <a:pt x="9872" y="21042"/>
                  </a:cubicBezTo>
                  <a:cubicBezTo>
                    <a:pt x="9795" y="21079"/>
                    <a:pt x="9853" y="21154"/>
                    <a:pt x="9795" y="21179"/>
                  </a:cubicBezTo>
                  <a:cubicBezTo>
                    <a:pt x="9737" y="21191"/>
                    <a:pt x="9814" y="21204"/>
                    <a:pt x="9775" y="21254"/>
                  </a:cubicBezTo>
                  <a:cubicBezTo>
                    <a:pt x="9717" y="21291"/>
                    <a:pt x="9756" y="21416"/>
                    <a:pt x="9795" y="21378"/>
                  </a:cubicBezTo>
                  <a:cubicBezTo>
                    <a:pt x="9833" y="21341"/>
                    <a:pt x="9911" y="21266"/>
                    <a:pt x="9950" y="21241"/>
                  </a:cubicBezTo>
                  <a:cubicBezTo>
                    <a:pt x="9988" y="21229"/>
                    <a:pt x="9892" y="21341"/>
                    <a:pt x="9872" y="21378"/>
                  </a:cubicBezTo>
                  <a:cubicBezTo>
                    <a:pt x="9853" y="21416"/>
                    <a:pt x="9775" y="21490"/>
                    <a:pt x="9833" y="21515"/>
                  </a:cubicBezTo>
                  <a:cubicBezTo>
                    <a:pt x="9892" y="21540"/>
                    <a:pt x="10027" y="21490"/>
                    <a:pt x="9950" y="21540"/>
                  </a:cubicBezTo>
                  <a:cubicBezTo>
                    <a:pt x="9892" y="21590"/>
                    <a:pt x="10047" y="21528"/>
                    <a:pt x="10105" y="21490"/>
                  </a:cubicBezTo>
                  <a:cubicBezTo>
                    <a:pt x="10182" y="21441"/>
                    <a:pt x="10356" y="21366"/>
                    <a:pt x="10376" y="21403"/>
                  </a:cubicBezTo>
                  <a:cubicBezTo>
                    <a:pt x="10395" y="21428"/>
                    <a:pt x="10260" y="21515"/>
                    <a:pt x="10356" y="21503"/>
                  </a:cubicBezTo>
                  <a:cubicBezTo>
                    <a:pt x="10473" y="21490"/>
                    <a:pt x="10492" y="21503"/>
                    <a:pt x="10550" y="21441"/>
                  </a:cubicBezTo>
                  <a:cubicBezTo>
                    <a:pt x="10608" y="21378"/>
                    <a:pt x="10647" y="21366"/>
                    <a:pt x="10744" y="21341"/>
                  </a:cubicBezTo>
                  <a:cubicBezTo>
                    <a:pt x="10841" y="21316"/>
                    <a:pt x="10938" y="21303"/>
                    <a:pt x="10957" y="21266"/>
                  </a:cubicBezTo>
                  <a:cubicBezTo>
                    <a:pt x="10976" y="21266"/>
                    <a:pt x="10976" y="21254"/>
                    <a:pt x="10996" y="21241"/>
                  </a:cubicBezTo>
                  <a:cubicBezTo>
                    <a:pt x="10996" y="21241"/>
                    <a:pt x="10996" y="21241"/>
                    <a:pt x="10996" y="21241"/>
                  </a:cubicBezTo>
                  <a:cubicBezTo>
                    <a:pt x="11015" y="21241"/>
                    <a:pt x="11015" y="21241"/>
                    <a:pt x="11035" y="21241"/>
                  </a:cubicBezTo>
                  <a:cubicBezTo>
                    <a:pt x="11035" y="21241"/>
                    <a:pt x="11035" y="21241"/>
                    <a:pt x="11035" y="21241"/>
                  </a:cubicBezTo>
                  <a:cubicBezTo>
                    <a:pt x="11054" y="21241"/>
                    <a:pt x="11054" y="21241"/>
                    <a:pt x="11073" y="21254"/>
                  </a:cubicBezTo>
                  <a:cubicBezTo>
                    <a:pt x="11093" y="21254"/>
                    <a:pt x="11093" y="21266"/>
                    <a:pt x="11093" y="21266"/>
                  </a:cubicBezTo>
                  <a:cubicBezTo>
                    <a:pt x="11112" y="21266"/>
                    <a:pt x="11112" y="21266"/>
                    <a:pt x="11112" y="21266"/>
                  </a:cubicBezTo>
                  <a:cubicBezTo>
                    <a:pt x="11112" y="21279"/>
                    <a:pt x="11131" y="21279"/>
                    <a:pt x="11131" y="21279"/>
                  </a:cubicBezTo>
                  <a:cubicBezTo>
                    <a:pt x="11131" y="21279"/>
                    <a:pt x="11131" y="21279"/>
                    <a:pt x="11131" y="21279"/>
                  </a:cubicBezTo>
                  <a:cubicBezTo>
                    <a:pt x="11131" y="21279"/>
                    <a:pt x="11131" y="21279"/>
                    <a:pt x="11131" y="21279"/>
                  </a:cubicBezTo>
                  <a:cubicBezTo>
                    <a:pt x="11151" y="21291"/>
                    <a:pt x="11151" y="21291"/>
                    <a:pt x="11151" y="21291"/>
                  </a:cubicBezTo>
                  <a:cubicBezTo>
                    <a:pt x="11151" y="21291"/>
                    <a:pt x="11151" y="21291"/>
                    <a:pt x="11151" y="21291"/>
                  </a:cubicBezTo>
                  <a:cubicBezTo>
                    <a:pt x="11170" y="21291"/>
                    <a:pt x="11170" y="21291"/>
                    <a:pt x="11170" y="21291"/>
                  </a:cubicBezTo>
                  <a:cubicBezTo>
                    <a:pt x="11170" y="21291"/>
                    <a:pt x="11170" y="21291"/>
                    <a:pt x="11170" y="21291"/>
                  </a:cubicBezTo>
                  <a:cubicBezTo>
                    <a:pt x="11170" y="21291"/>
                    <a:pt x="11170" y="21279"/>
                    <a:pt x="11170" y="21279"/>
                  </a:cubicBezTo>
                  <a:cubicBezTo>
                    <a:pt x="11170" y="21279"/>
                    <a:pt x="11170" y="21279"/>
                    <a:pt x="11170" y="21279"/>
                  </a:cubicBezTo>
                  <a:cubicBezTo>
                    <a:pt x="11170" y="21266"/>
                    <a:pt x="11170" y="21254"/>
                    <a:pt x="11170" y="21254"/>
                  </a:cubicBezTo>
                  <a:cubicBezTo>
                    <a:pt x="11151" y="21166"/>
                    <a:pt x="11131" y="21117"/>
                    <a:pt x="11151" y="21067"/>
                  </a:cubicBezTo>
                  <a:cubicBezTo>
                    <a:pt x="11170" y="21017"/>
                    <a:pt x="11112" y="20917"/>
                    <a:pt x="11151" y="20880"/>
                  </a:cubicBezTo>
                  <a:cubicBezTo>
                    <a:pt x="11190" y="20855"/>
                    <a:pt x="11286" y="20892"/>
                    <a:pt x="11286" y="20830"/>
                  </a:cubicBezTo>
                  <a:cubicBezTo>
                    <a:pt x="11286" y="20768"/>
                    <a:pt x="11228" y="20755"/>
                    <a:pt x="11286" y="20730"/>
                  </a:cubicBezTo>
                  <a:cubicBezTo>
                    <a:pt x="11325" y="20706"/>
                    <a:pt x="11306" y="20780"/>
                    <a:pt x="11403" y="20755"/>
                  </a:cubicBezTo>
                  <a:cubicBezTo>
                    <a:pt x="11480" y="20730"/>
                    <a:pt x="11480" y="20693"/>
                    <a:pt x="11538" y="20668"/>
                  </a:cubicBezTo>
                  <a:cubicBezTo>
                    <a:pt x="11596" y="20631"/>
                    <a:pt x="11732" y="20506"/>
                    <a:pt x="11713" y="20432"/>
                  </a:cubicBezTo>
                  <a:cubicBezTo>
                    <a:pt x="11713" y="20344"/>
                    <a:pt x="11906" y="20207"/>
                    <a:pt x="12003" y="20182"/>
                  </a:cubicBezTo>
                  <a:cubicBezTo>
                    <a:pt x="12100" y="20170"/>
                    <a:pt x="12177" y="20120"/>
                    <a:pt x="12216" y="20095"/>
                  </a:cubicBezTo>
                  <a:cubicBezTo>
                    <a:pt x="12255" y="20070"/>
                    <a:pt x="12391" y="19871"/>
                    <a:pt x="12332" y="19834"/>
                  </a:cubicBezTo>
                  <a:cubicBezTo>
                    <a:pt x="12274" y="19796"/>
                    <a:pt x="12216" y="19796"/>
                    <a:pt x="12139" y="19759"/>
                  </a:cubicBezTo>
                  <a:cubicBezTo>
                    <a:pt x="12061" y="19721"/>
                    <a:pt x="11964" y="19584"/>
                    <a:pt x="12003" y="19547"/>
                  </a:cubicBezTo>
                  <a:cubicBezTo>
                    <a:pt x="12061" y="19497"/>
                    <a:pt x="12100" y="19447"/>
                    <a:pt x="12197" y="19385"/>
                  </a:cubicBezTo>
                  <a:cubicBezTo>
                    <a:pt x="12274" y="19323"/>
                    <a:pt x="12507" y="19273"/>
                    <a:pt x="12546" y="19273"/>
                  </a:cubicBezTo>
                  <a:cubicBezTo>
                    <a:pt x="12584" y="19273"/>
                    <a:pt x="12604" y="19236"/>
                    <a:pt x="12642" y="19198"/>
                  </a:cubicBezTo>
                  <a:cubicBezTo>
                    <a:pt x="12681" y="19173"/>
                    <a:pt x="12739" y="19148"/>
                    <a:pt x="12759" y="19124"/>
                  </a:cubicBezTo>
                  <a:cubicBezTo>
                    <a:pt x="12759" y="19099"/>
                    <a:pt x="12817" y="18937"/>
                    <a:pt x="12856" y="18899"/>
                  </a:cubicBezTo>
                  <a:cubicBezTo>
                    <a:pt x="12894" y="18862"/>
                    <a:pt x="13107" y="18775"/>
                    <a:pt x="13069" y="18762"/>
                  </a:cubicBezTo>
                  <a:cubicBezTo>
                    <a:pt x="13030" y="18750"/>
                    <a:pt x="12952" y="18737"/>
                    <a:pt x="12991" y="18712"/>
                  </a:cubicBezTo>
                  <a:cubicBezTo>
                    <a:pt x="13030" y="18688"/>
                    <a:pt x="13146" y="18625"/>
                    <a:pt x="13107" y="18613"/>
                  </a:cubicBezTo>
                  <a:cubicBezTo>
                    <a:pt x="13088" y="18588"/>
                    <a:pt x="13010" y="18476"/>
                    <a:pt x="13010" y="18401"/>
                  </a:cubicBezTo>
                  <a:cubicBezTo>
                    <a:pt x="13030" y="18339"/>
                    <a:pt x="13069" y="18277"/>
                    <a:pt x="13146" y="18314"/>
                  </a:cubicBezTo>
                  <a:cubicBezTo>
                    <a:pt x="13224" y="18339"/>
                    <a:pt x="13340" y="18389"/>
                    <a:pt x="13456" y="18376"/>
                  </a:cubicBezTo>
                  <a:cubicBezTo>
                    <a:pt x="13572" y="18376"/>
                    <a:pt x="13630" y="18376"/>
                    <a:pt x="13708" y="18326"/>
                  </a:cubicBezTo>
                  <a:cubicBezTo>
                    <a:pt x="13785" y="18277"/>
                    <a:pt x="13766" y="18177"/>
                    <a:pt x="13785" y="18139"/>
                  </a:cubicBezTo>
                  <a:cubicBezTo>
                    <a:pt x="13824" y="18090"/>
                    <a:pt x="13824" y="17953"/>
                    <a:pt x="13882" y="17928"/>
                  </a:cubicBezTo>
                  <a:cubicBezTo>
                    <a:pt x="13960" y="17903"/>
                    <a:pt x="13979" y="17890"/>
                    <a:pt x="14095" y="17890"/>
                  </a:cubicBezTo>
                  <a:cubicBezTo>
                    <a:pt x="14231" y="17890"/>
                    <a:pt x="14386" y="17878"/>
                    <a:pt x="14502" y="17865"/>
                  </a:cubicBezTo>
                  <a:cubicBezTo>
                    <a:pt x="14638" y="17841"/>
                    <a:pt x="15006" y="17766"/>
                    <a:pt x="15103" y="17666"/>
                  </a:cubicBezTo>
                  <a:cubicBezTo>
                    <a:pt x="15219" y="17566"/>
                    <a:pt x="15316" y="17492"/>
                    <a:pt x="15335" y="17429"/>
                  </a:cubicBezTo>
                  <a:cubicBezTo>
                    <a:pt x="15335" y="17367"/>
                    <a:pt x="15316" y="17342"/>
                    <a:pt x="15277" y="17342"/>
                  </a:cubicBezTo>
                  <a:cubicBezTo>
                    <a:pt x="15219" y="17330"/>
                    <a:pt x="15180" y="17305"/>
                    <a:pt x="15219" y="17268"/>
                  </a:cubicBezTo>
                  <a:cubicBezTo>
                    <a:pt x="15258" y="17230"/>
                    <a:pt x="15355" y="17180"/>
                    <a:pt x="15296" y="17143"/>
                  </a:cubicBezTo>
                  <a:cubicBezTo>
                    <a:pt x="15258" y="17106"/>
                    <a:pt x="15103" y="16993"/>
                    <a:pt x="15064" y="16969"/>
                  </a:cubicBezTo>
                  <a:cubicBezTo>
                    <a:pt x="15025" y="16944"/>
                    <a:pt x="14986" y="16881"/>
                    <a:pt x="15045" y="16881"/>
                  </a:cubicBezTo>
                  <a:cubicBezTo>
                    <a:pt x="15045" y="16881"/>
                    <a:pt x="15064" y="16881"/>
                    <a:pt x="15083" y="16894"/>
                  </a:cubicBezTo>
                  <a:cubicBezTo>
                    <a:pt x="15083" y="16894"/>
                    <a:pt x="15083" y="16894"/>
                    <a:pt x="15103" y="16894"/>
                  </a:cubicBezTo>
                  <a:cubicBezTo>
                    <a:pt x="15103" y="16894"/>
                    <a:pt x="15122" y="16894"/>
                    <a:pt x="15122" y="16906"/>
                  </a:cubicBezTo>
                  <a:cubicBezTo>
                    <a:pt x="15141" y="16906"/>
                    <a:pt x="15141" y="16906"/>
                    <a:pt x="15161" y="16919"/>
                  </a:cubicBezTo>
                  <a:cubicBezTo>
                    <a:pt x="15161" y="16919"/>
                    <a:pt x="15180" y="16919"/>
                    <a:pt x="15180" y="16931"/>
                  </a:cubicBezTo>
                  <a:cubicBezTo>
                    <a:pt x="15200" y="16931"/>
                    <a:pt x="15200" y="16931"/>
                    <a:pt x="15200" y="16931"/>
                  </a:cubicBezTo>
                  <a:cubicBezTo>
                    <a:pt x="15219" y="16944"/>
                    <a:pt x="15219" y="16944"/>
                    <a:pt x="15238" y="16944"/>
                  </a:cubicBezTo>
                  <a:cubicBezTo>
                    <a:pt x="15258" y="16969"/>
                    <a:pt x="15374" y="16956"/>
                    <a:pt x="15413" y="16969"/>
                  </a:cubicBezTo>
                  <a:cubicBezTo>
                    <a:pt x="15432" y="16993"/>
                    <a:pt x="15471" y="17043"/>
                    <a:pt x="15587" y="17043"/>
                  </a:cubicBezTo>
                  <a:cubicBezTo>
                    <a:pt x="15703" y="17031"/>
                    <a:pt x="15974" y="17018"/>
                    <a:pt x="16052" y="16993"/>
                  </a:cubicBezTo>
                  <a:cubicBezTo>
                    <a:pt x="16110" y="16956"/>
                    <a:pt x="16226" y="16894"/>
                    <a:pt x="16304" y="16819"/>
                  </a:cubicBezTo>
                  <a:cubicBezTo>
                    <a:pt x="16323" y="16807"/>
                    <a:pt x="16343" y="16794"/>
                    <a:pt x="16362" y="16769"/>
                  </a:cubicBezTo>
                  <a:cubicBezTo>
                    <a:pt x="16362" y="16769"/>
                    <a:pt x="16381" y="16757"/>
                    <a:pt x="16381" y="16757"/>
                  </a:cubicBezTo>
                  <a:cubicBezTo>
                    <a:pt x="16401" y="16744"/>
                    <a:pt x="16401" y="16732"/>
                    <a:pt x="16420" y="16719"/>
                  </a:cubicBezTo>
                  <a:cubicBezTo>
                    <a:pt x="16420" y="16707"/>
                    <a:pt x="16420" y="16707"/>
                    <a:pt x="16439" y="16694"/>
                  </a:cubicBezTo>
                  <a:cubicBezTo>
                    <a:pt x="16439" y="16682"/>
                    <a:pt x="16459" y="16670"/>
                    <a:pt x="16459" y="16657"/>
                  </a:cubicBezTo>
                  <a:cubicBezTo>
                    <a:pt x="16459" y="16657"/>
                    <a:pt x="16459" y="16657"/>
                    <a:pt x="16459" y="16657"/>
                  </a:cubicBezTo>
                  <a:cubicBezTo>
                    <a:pt x="16459" y="16657"/>
                    <a:pt x="16478" y="16657"/>
                    <a:pt x="16478" y="16645"/>
                  </a:cubicBezTo>
                  <a:cubicBezTo>
                    <a:pt x="16478" y="16632"/>
                    <a:pt x="16478" y="16620"/>
                    <a:pt x="16497" y="16620"/>
                  </a:cubicBezTo>
                  <a:cubicBezTo>
                    <a:pt x="16497" y="16595"/>
                    <a:pt x="16556" y="16557"/>
                    <a:pt x="16614" y="16533"/>
                  </a:cubicBezTo>
                  <a:cubicBezTo>
                    <a:pt x="16652" y="16495"/>
                    <a:pt x="16749" y="16483"/>
                    <a:pt x="16769" y="16396"/>
                  </a:cubicBezTo>
                  <a:cubicBezTo>
                    <a:pt x="16769" y="16321"/>
                    <a:pt x="16827" y="16234"/>
                    <a:pt x="16866" y="16209"/>
                  </a:cubicBezTo>
                  <a:cubicBezTo>
                    <a:pt x="16924" y="16171"/>
                    <a:pt x="17021" y="16159"/>
                    <a:pt x="17001" y="16184"/>
                  </a:cubicBezTo>
                  <a:cubicBezTo>
                    <a:pt x="16982" y="16221"/>
                    <a:pt x="16827" y="16346"/>
                    <a:pt x="16885" y="16333"/>
                  </a:cubicBezTo>
                  <a:cubicBezTo>
                    <a:pt x="16943" y="16308"/>
                    <a:pt x="17098" y="16221"/>
                    <a:pt x="17176" y="16171"/>
                  </a:cubicBezTo>
                  <a:cubicBezTo>
                    <a:pt x="17272" y="16121"/>
                    <a:pt x="17369" y="15910"/>
                    <a:pt x="17466" y="15885"/>
                  </a:cubicBezTo>
                  <a:cubicBezTo>
                    <a:pt x="17544" y="15860"/>
                    <a:pt x="17602" y="15860"/>
                    <a:pt x="17640" y="15823"/>
                  </a:cubicBezTo>
                  <a:cubicBezTo>
                    <a:pt x="17699" y="15773"/>
                    <a:pt x="17660" y="15723"/>
                    <a:pt x="17699" y="15673"/>
                  </a:cubicBezTo>
                  <a:cubicBezTo>
                    <a:pt x="17757" y="15623"/>
                    <a:pt x="17660" y="15573"/>
                    <a:pt x="17718" y="15524"/>
                  </a:cubicBezTo>
                  <a:cubicBezTo>
                    <a:pt x="17757" y="15474"/>
                    <a:pt x="17718" y="15399"/>
                    <a:pt x="17815" y="15337"/>
                  </a:cubicBezTo>
                  <a:cubicBezTo>
                    <a:pt x="17892" y="15262"/>
                    <a:pt x="18144" y="15125"/>
                    <a:pt x="18260" y="15088"/>
                  </a:cubicBezTo>
                  <a:cubicBezTo>
                    <a:pt x="18396" y="15063"/>
                    <a:pt x="18415" y="15025"/>
                    <a:pt x="18512" y="15013"/>
                  </a:cubicBezTo>
                  <a:cubicBezTo>
                    <a:pt x="18609" y="14988"/>
                    <a:pt x="18648" y="14938"/>
                    <a:pt x="18783" y="14901"/>
                  </a:cubicBezTo>
                  <a:cubicBezTo>
                    <a:pt x="18900" y="14863"/>
                    <a:pt x="19190" y="14876"/>
                    <a:pt x="19326" y="14863"/>
                  </a:cubicBezTo>
                  <a:cubicBezTo>
                    <a:pt x="19481" y="14838"/>
                    <a:pt x="19597" y="14739"/>
                    <a:pt x="19616" y="14714"/>
                  </a:cubicBezTo>
                  <a:cubicBezTo>
                    <a:pt x="19655" y="14689"/>
                    <a:pt x="19830" y="14477"/>
                    <a:pt x="19907" y="14427"/>
                  </a:cubicBezTo>
                  <a:cubicBezTo>
                    <a:pt x="20004" y="14378"/>
                    <a:pt x="20081" y="14241"/>
                    <a:pt x="20120" y="14153"/>
                  </a:cubicBezTo>
                  <a:cubicBezTo>
                    <a:pt x="20159" y="14066"/>
                    <a:pt x="20275" y="13917"/>
                    <a:pt x="20275" y="13879"/>
                  </a:cubicBezTo>
                  <a:cubicBezTo>
                    <a:pt x="20294" y="13829"/>
                    <a:pt x="20333" y="13842"/>
                    <a:pt x="20372" y="13730"/>
                  </a:cubicBezTo>
                  <a:cubicBezTo>
                    <a:pt x="20391" y="13605"/>
                    <a:pt x="20391" y="13406"/>
                    <a:pt x="20488" y="13369"/>
                  </a:cubicBezTo>
                  <a:cubicBezTo>
                    <a:pt x="20566" y="13344"/>
                    <a:pt x="20604" y="13319"/>
                    <a:pt x="20701" y="13256"/>
                  </a:cubicBezTo>
                  <a:cubicBezTo>
                    <a:pt x="20779" y="13182"/>
                    <a:pt x="20972" y="12995"/>
                    <a:pt x="21127" y="12920"/>
                  </a:cubicBezTo>
                  <a:cubicBezTo>
                    <a:pt x="21282" y="12858"/>
                    <a:pt x="21515" y="12696"/>
                    <a:pt x="21534" y="12596"/>
                  </a:cubicBezTo>
                  <a:cubicBezTo>
                    <a:pt x="21554" y="12509"/>
                    <a:pt x="21573" y="12422"/>
                    <a:pt x="21534" y="12360"/>
                  </a:cubicBezTo>
                  <a:cubicBezTo>
                    <a:pt x="21515" y="12310"/>
                    <a:pt x="21554" y="12272"/>
                    <a:pt x="21496" y="1224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4" name="Freeform 59"/>
            <p:cNvSpPr/>
            <p:nvPr/>
          </p:nvSpPr>
          <p:spPr>
            <a:xfrm>
              <a:off x="1187274" y="3445126"/>
              <a:ext cx="145472" cy="122127"/>
            </a:xfrm>
            <a:custGeom>
              <a:avLst/>
              <a:gdLst/>
              <a:ahLst/>
              <a:cxnLst>
                <a:cxn ang="0">
                  <a:pos x="wd2" y="hd2"/>
                </a:cxn>
                <a:cxn ang="5400000">
                  <a:pos x="wd2" y="hd2"/>
                </a:cxn>
                <a:cxn ang="10800000">
                  <a:pos x="wd2" y="hd2"/>
                </a:cxn>
                <a:cxn ang="16200000">
                  <a:pos x="wd2" y="hd2"/>
                </a:cxn>
              </a:cxnLst>
              <a:rect l="0" t="0" r="r" b="b"/>
              <a:pathLst>
                <a:path w="20504" h="21600" extrusionOk="0">
                  <a:moveTo>
                    <a:pt x="20272" y="19309"/>
                  </a:moveTo>
                  <a:cubicBezTo>
                    <a:pt x="18870" y="18327"/>
                    <a:pt x="15504" y="16036"/>
                    <a:pt x="15223" y="14727"/>
                  </a:cubicBezTo>
                  <a:cubicBezTo>
                    <a:pt x="14943" y="13091"/>
                    <a:pt x="12698" y="9818"/>
                    <a:pt x="12418" y="8509"/>
                  </a:cubicBezTo>
                  <a:cubicBezTo>
                    <a:pt x="12418" y="7527"/>
                    <a:pt x="11015" y="7200"/>
                    <a:pt x="11576" y="5891"/>
                  </a:cubicBezTo>
                  <a:cubicBezTo>
                    <a:pt x="12418" y="4582"/>
                    <a:pt x="13259" y="5236"/>
                    <a:pt x="12698" y="2618"/>
                  </a:cubicBezTo>
                  <a:cubicBezTo>
                    <a:pt x="12418" y="1964"/>
                    <a:pt x="12418" y="1309"/>
                    <a:pt x="12137" y="982"/>
                  </a:cubicBezTo>
                  <a:cubicBezTo>
                    <a:pt x="12137" y="982"/>
                    <a:pt x="12137" y="655"/>
                    <a:pt x="12137" y="655"/>
                  </a:cubicBezTo>
                  <a:cubicBezTo>
                    <a:pt x="11857" y="655"/>
                    <a:pt x="11857" y="327"/>
                    <a:pt x="11857" y="327"/>
                  </a:cubicBezTo>
                  <a:cubicBezTo>
                    <a:pt x="11857" y="327"/>
                    <a:pt x="11857" y="327"/>
                    <a:pt x="11857" y="327"/>
                  </a:cubicBezTo>
                  <a:cubicBezTo>
                    <a:pt x="11576" y="327"/>
                    <a:pt x="11576" y="0"/>
                    <a:pt x="11576" y="0"/>
                  </a:cubicBezTo>
                  <a:cubicBezTo>
                    <a:pt x="11296" y="0"/>
                    <a:pt x="11296" y="0"/>
                    <a:pt x="11296" y="0"/>
                  </a:cubicBezTo>
                  <a:cubicBezTo>
                    <a:pt x="11296" y="0"/>
                    <a:pt x="11015" y="327"/>
                    <a:pt x="11015" y="655"/>
                  </a:cubicBezTo>
                  <a:cubicBezTo>
                    <a:pt x="10735" y="1309"/>
                    <a:pt x="9893" y="2945"/>
                    <a:pt x="9332" y="2291"/>
                  </a:cubicBezTo>
                  <a:cubicBezTo>
                    <a:pt x="9052" y="1636"/>
                    <a:pt x="9613" y="0"/>
                    <a:pt x="8771" y="982"/>
                  </a:cubicBezTo>
                  <a:cubicBezTo>
                    <a:pt x="8210" y="1964"/>
                    <a:pt x="7369" y="2618"/>
                    <a:pt x="7088" y="2618"/>
                  </a:cubicBezTo>
                  <a:cubicBezTo>
                    <a:pt x="6527" y="2618"/>
                    <a:pt x="5966" y="3600"/>
                    <a:pt x="6246" y="4582"/>
                  </a:cubicBezTo>
                  <a:cubicBezTo>
                    <a:pt x="6527" y="5236"/>
                    <a:pt x="7369" y="4909"/>
                    <a:pt x="7930" y="5891"/>
                  </a:cubicBezTo>
                  <a:cubicBezTo>
                    <a:pt x="8491" y="6545"/>
                    <a:pt x="9332" y="7200"/>
                    <a:pt x="8210" y="8509"/>
                  </a:cubicBezTo>
                  <a:cubicBezTo>
                    <a:pt x="7088" y="9491"/>
                    <a:pt x="5685" y="10473"/>
                    <a:pt x="5124" y="10800"/>
                  </a:cubicBezTo>
                  <a:cubicBezTo>
                    <a:pt x="4563" y="11127"/>
                    <a:pt x="3722" y="12109"/>
                    <a:pt x="4844" y="13091"/>
                  </a:cubicBezTo>
                  <a:cubicBezTo>
                    <a:pt x="6246" y="14073"/>
                    <a:pt x="7088" y="16364"/>
                    <a:pt x="6527" y="16036"/>
                  </a:cubicBezTo>
                  <a:cubicBezTo>
                    <a:pt x="6246" y="16036"/>
                    <a:pt x="4283" y="15055"/>
                    <a:pt x="4002" y="15709"/>
                  </a:cubicBezTo>
                  <a:cubicBezTo>
                    <a:pt x="3722" y="16364"/>
                    <a:pt x="3722" y="17018"/>
                    <a:pt x="2880" y="16691"/>
                  </a:cubicBezTo>
                  <a:cubicBezTo>
                    <a:pt x="2319" y="16364"/>
                    <a:pt x="1478" y="15709"/>
                    <a:pt x="917" y="16036"/>
                  </a:cubicBezTo>
                  <a:cubicBezTo>
                    <a:pt x="356" y="16691"/>
                    <a:pt x="-486" y="18982"/>
                    <a:pt x="356" y="19309"/>
                  </a:cubicBezTo>
                  <a:cubicBezTo>
                    <a:pt x="1197" y="19964"/>
                    <a:pt x="2600" y="18655"/>
                    <a:pt x="3441" y="19636"/>
                  </a:cubicBezTo>
                  <a:cubicBezTo>
                    <a:pt x="4283" y="20618"/>
                    <a:pt x="6246" y="20291"/>
                    <a:pt x="7369" y="20618"/>
                  </a:cubicBezTo>
                  <a:cubicBezTo>
                    <a:pt x="7649" y="20618"/>
                    <a:pt x="9052" y="20291"/>
                    <a:pt x="10174" y="20291"/>
                  </a:cubicBezTo>
                  <a:cubicBezTo>
                    <a:pt x="10174" y="20291"/>
                    <a:pt x="10174" y="20291"/>
                    <a:pt x="10454" y="20291"/>
                  </a:cubicBezTo>
                  <a:cubicBezTo>
                    <a:pt x="10454" y="20291"/>
                    <a:pt x="10735" y="20291"/>
                    <a:pt x="11015" y="19964"/>
                  </a:cubicBezTo>
                  <a:cubicBezTo>
                    <a:pt x="11015" y="19964"/>
                    <a:pt x="11015" y="19964"/>
                    <a:pt x="11296" y="19964"/>
                  </a:cubicBezTo>
                  <a:cubicBezTo>
                    <a:pt x="11296" y="19964"/>
                    <a:pt x="11576" y="19964"/>
                    <a:pt x="11857" y="19964"/>
                  </a:cubicBezTo>
                  <a:cubicBezTo>
                    <a:pt x="11857" y="19964"/>
                    <a:pt x="11857" y="19964"/>
                    <a:pt x="12137" y="19964"/>
                  </a:cubicBezTo>
                  <a:cubicBezTo>
                    <a:pt x="12137" y="19964"/>
                    <a:pt x="12418" y="19964"/>
                    <a:pt x="12418" y="19964"/>
                  </a:cubicBezTo>
                  <a:cubicBezTo>
                    <a:pt x="12418" y="19964"/>
                    <a:pt x="12698" y="19964"/>
                    <a:pt x="12698" y="20291"/>
                  </a:cubicBezTo>
                  <a:cubicBezTo>
                    <a:pt x="12979" y="20291"/>
                    <a:pt x="12979" y="20291"/>
                    <a:pt x="13259" y="20291"/>
                  </a:cubicBezTo>
                  <a:cubicBezTo>
                    <a:pt x="14101" y="20945"/>
                    <a:pt x="15504" y="21600"/>
                    <a:pt x="16345" y="21600"/>
                  </a:cubicBezTo>
                  <a:cubicBezTo>
                    <a:pt x="16906" y="21273"/>
                    <a:pt x="18028" y="20291"/>
                    <a:pt x="18870" y="20291"/>
                  </a:cubicBezTo>
                  <a:cubicBezTo>
                    <a:pt x="19431" y="20618"/>
                    <a:pt x="21114" y="19964"/>
                    <a:pt x="20272" y="1930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5" name="Freeform 60"/>
            <p:cNvSpPr/>
            <p:nvPr/>
          </p:nvSpPr>
          <p:spPr>
            <a:xfrm>
              <a:off x="1259360" y="3568808"/>
              <a:ext cx="20968" cy="12701"/>
            </a:xfrm>
            <a:custGeom>
              <a:avLst/>
              <a:gdLst/>
              <a:ahLst/>
              <a:cxnLst>
                <a:cxn ang="0">
                  <a:pos x="wd2" y="hd2"/>
                </a:cxn>
                <a:cxn ang="5400000">
                  <a:pos x="wd2" y="hd2"/>
                </a:cxn>
                <a:cxn ang="10800000">
                  <a:pos x="wd2" y="hd2"/>
                </a:cxn>
                <a:cxn ang="16200000">
                  <a:pos x="wd2" y="hd2"/>
                </a:cxn>
              </a:cxnLst>
              <a:rect l="0" t="0" r="r" b="b"/>
              <a:pathLst>
                <a:path w="12762" h="15996" extrusionOk="0">
                  <a:moveTo>
                    <a:pt x="1047" y="2069"/>
                  </a:moveTo>
                  <a:cubicBezTo>
                    <a:pt x="-3753" y="7469"/>
                    <a:pt x="9447" y="18269"/>
                    <a:pt x="10647" y="15569"/>
                  </a:cubicBezTo>
                  <a:cubicBezTo>
                    <a:pt x="17847" y="2069"/>
                    <a:pt x="4647" y="-3331"/>
                    <a:pt x="1047" y="206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6" name="Freeform 61"/>
            <p:cNvSpPr/>
            <p:nvPr/>
          </p:nvSpPr>
          <p:spPr>
            <a:xfrm>
              <a:off x="1208831" y="3571246"/>
              <a:ext cx="29572" cy="15402"/>
            </a:xfrm>
            <a:custGeom>
              <a:avLst/>
              <a:gdLst/>
              <a:ahLst/>
              <a:cxnLst>
                <a:cxn ang="0">
                  <a:pos x="wd2" y="hd2"/>
                </a:cxn>
                <a:cxn ang="5400000">
                  <a:pos x="wd2" y="hd2"/>
                </a:cxn>
                <a:cxn ang="10800000">
                  <a:pos x="wd2" y="hd2"/>
                </a:cxn>
                <a:cxn ang="16200000">
                  <a:pos x="wd2" y="hd2"/>
                </a:cxn>
              </a:cxnLst>
              <a:rect l="0" t="0" r="r" b="b"/>
              <a:pathLst>
                <a:path w="17216" h="16972" extrusionOk="0">
                  <a:moveTo>
                    <a:pt x="1064" y="3240"/>
                  </a:moveTo>
                  <a:cubicBezTo>
                    <a:pt x="-2347" y="5400"/>
                    <a:pt x="3337" y="9720"/>
                    <a:pt x="5611" y="16200"/>
                  </a:cubicBezTo>
                  <a:cubicBezTo>
                    <a:pt x="9021" y="20520"/>
                    <a:pt x="14706" y="5400"/>
                    <a:pt x="16979" y="3240"/>
                  </a:cubicBezTo>
                  <a:cubicBezTo>
                    <a:pt x="19253" y="-1080"/>
                    <a:pt x="4474" y="-1080"/>
                    <a:pt x="1064" y="324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7" name="Freeform 62"/>
            <p:cNvSpPr/>
            <p:nvPr/>
          </p:nvSpPr>
          <p:spPr>
            <a:xfrm>
              <a:off x="1111683" y="3463365"/>
              <a:ext cx="50979" cy="59990"/>
            </a:xfrm>
            <a:custGeom>
              <a:avLst/>
              <a:gdLst/>
              <a:ahLst/>
              <a:cxnLst>
                <a:cxn ang="0">
                  <a:pos x="wd2" y="hd2"/>
                </a:cxn>
                <a:cxn ang="5400000">
                  <a:pos x="wd2" y="hd2"/>
                </a:cxn>
                <a:cxn ang="10800000">
                  <a:pos x="wd2" y="hd2"/>
                </a:cxn>
                <a:cxn ang="16200000">
                  <a:pos x="wd2" y="hd2"/>
                </a:cxn>
              </a:cxnLst>
              <a:rect l="0" t="0" r="r" b="b"/>
              <a:pathLst>
                <a:path w="19504" h="20462" extrusionOk="0">
                  <a:moveTo>
                    <a:pt x="10514" y="7060"/>
                  </a:moveTo>
                  <a:cubicBezTo>
                    <a:pt x="8280" y="4518"/>
                    <a:pt x="3066" y="707"/>
                    <a:pt x="831" y="71"/>
                  </a:cubicBezTo>
                  <a:cubicBezTo>
                    <a:pt x="-1403" y="-564"/>
                    <a:pt x="1576" y="3248"/>
                    <a:pt x="1576" y="4518"/>
                  </a:cubicBezTo>
                  <a:cubicBezTo>
                    <a:pt x="2321" y="6424"/>
                    <a:pt x="4556" y="7695"/>
                    <a:pt x="5300" y="7695"/>
                  </a:cubicBezTo>
                  <a:cubicBezTo>
                    <a:pt x="6790" y="7060"/>
                    <a:pt x="8280" y="10236"/>
                    <a:pt x="7535" y="10236"/>
                  </a:cubicBezTo>
                  <a:cubicBezTo>
                    <a:pt x="6790" y="10871"/>
                    <a:pt x="6790" y="13412"/>
                    <a:pt x="7535" y="15318"/>
                  </a:cubicBezTo>
                  <a:cubicBezTo>
                    <a:pt x="9025" y="17860"/>
                    <a:pt x="12004" y="19765"/>
                    <a:pt x="14238" y="20401"/>
                  </a:cubicBezTo>
                  <a:cubicBezTo>
                    <a:pt x="16473" y="21036"/>
                    <a:pt x="19452" y="16589"/>
                    <a:pt x="19452" y="15954"/>
                  </a:cubicBezTo>
                  <a:cubicBezTo>
                    <a:pt x="20197" y="15318"/>
                    <a:pt x="12749" y="8965"/>
                    <a:pt x="10514" y="706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8" name="Freeform 63"/>
            <p:cNvSpPr/>
            <p:nvPr/>
          </p:nvSpPr>
          <p:spPr>
            <a:xfrm>
              <a:off x="1171065" y="3478975"/>
              <a:ext cx="32021" cy="35222"/>
            </a:xfrm>
            <a:custGeom>
              <a:avLst/>
              <a:gdLst/>
              <a:ahLst/>
              <a:cxnLst>
                <a:cxn ang="0">
                  <a:pos x="wd2" y="hd2"/>
                </a:cxn>
                <a:cxn ang="5400000">
                  <a:pos x="wd2" y="hd2"/>
                </a:cxn>
                <a:cxn ang="10800000">
                  <a:pos x="wd2" y="hd2"/>
                </a:cxn>
                <a:cxn ang="16200000">
                  <a:pos x="wd2" y="hd2"/>
                </a:cxn>
              </a:cxnLst>
              <a:rect l="0" t="0" r="r" b="b"/>
              <a:pathLst>
                <a:path w="19489" h="19408" extrusionOk="0">
                  <a:moveTo>
                    <a:pt x="7333" y="2909"/>
                  </a:moveTo>
                  <a:cubicBezTo>
                    <a:pt x="3733" y="4966"/>
                    <a:pt x="1333" y="3938"/>
                    <a:pt x="133" y="8052"/>
                  </a:cubicBezTo>
                  <a:cubicBezTo>
                    <a:pt x="-1067" y="12166"/>
                    <a:pt x="6133" y="17309"/>
                    <a:pt x="10933" y="19366"/>
                  </a:cubicBezTo>
                  <a:cubicBezTo>
                    <a:pt x="14533" y="20395"/>
                    <a:pt x="20533" y="1881"/>
                    <a:pt x="19333" y="852"/>
                  </a:cubicBezTo>
                  <a:cubicBezTo>
                    <a:pt x="18133" y="-1205"/>
                    <a:pt x="10933" y="852"/>
                    <a:pt x="7333" y="290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19" name="Freeform 64"/>
            <p:cNvSpPr/>
            <p:nvPr/>
          </p:nvSpPr>
          <p:spPr>
            <a:xfrm>
              <a:off x="1399883" y="1541047"/>
              <a:ext cx="208569" cy="67684"/>
            </a:xfrm>
            <a:custGeom>
              <a:avLst/>
              <a:gdLst/>
              <a:ahLst/>
              <a:cxnLst>
                <a:cxn ang="0">
                  <a:pos x="wd2" y="hd2"/>
                </a:cxn>
                <a:cxn ang="5400000">
                  <a:pos x="wd2" y="hd2"/>
                </a:cxn>
                <a:cxn ang="10800000">
                  <a:pos x="wd2" y="hd2"/>
                </a:cxn>
                <a:cxn ang="16200000">
                  <a:pos x="wd2" y="hd2"/>
                </a:cxn>
              </a:cxnLst>
              <a:rect l="0" t="0" r="r" b="b"/>
              <a:pathLst>
                <a:path w="19668" h="20631" extrusionOk="0">
                  <a:moveTo>
                    <a:pt x="18732" y="19523"/>
                  </a:moveTo>
                  <a:cubicBezTo>
                    <a:pt x="21153" y="18969"/>
                    <a:pt x="18174" y="15646"/>
                    <a:pt x="17615" y="15646"/>
                  </a:cubicBezTo>
                  <a:cubicBezTo>
                    <a:pt x="17056" y="15646"/>
                    <a:pt x="17056" y="14539"/>
                    <a:pt x="17243" y="13985"/>
                  </a:cubicBezTo>
                  <a:cubicBezTo>
                    <a:pt x="17615" y="13431"/>
                    <a:pt x="17056" y="12877"/>
                    <a:pt x="16498" y="12877"/>
                  </a:cubicBezTo>
                  <a:cubicBezTo>
                    <a:pt x="16125" y="12323"/>
                    <a:pt x="15008" y="11769"/>
                    <a:pt x="14450" y="10662"/>
                  </a:cubicBezTo>
                  <a:cubicBezTo>
                    <a:pt x="13891" y="9000"/>
                    <a:pt x="13705" y="7893"/>
                    <a:pt x="12587" y="7893"/>
                  </a:cubicBezTo>
                  <a:cubicBezTo>
                    <a:pt x="11470" y="7339"/>
                    <a:pt x="9981" y="5123"/>
                    <a:pt x="8863" y="1800"/>
                  </a:cubicBezTo>
                  <a:cubicBezTo>
                    <a:pt x="7932" y="-969"/>
                    <a:pt x="5512" y="139"/>
                    <a:pt x="4208" y="693"/>
                  </a:cubicBezTo>
                  <a:cubicBezTo>
                    <a:pt x="2719" y="693"/>
                    <a:pt x="856" y="4016"/>
                    <a:pt x="112" y="5677"/>
                  </a:cubicBezTo>
                  <a:cubicBezTo>
                    <a:pt x="-447" y="7339"/>
                    <a:pt x="1229" y="6231"/>
                    <a:pt x="1974" y="6785"/>
                  </a:cubicBezTo>
                  <a:cubicBezTo>
                    <a:pt x="2719" y="7339"/>
                    <a:pt x="2905" y="9000"/>
                    <a:pt x="3277" y="9554"/>
                  </a:cubicBezTo>
                  <a:cubicBezTo>
                    <a:pt x="3836" y="9554"/>
                    <a:pt x="3091" y="6231"/>
                    <a:pt x="3091" y="5123"/>
                  </a:cubicBezTo>
                  <a:cubicBezTo>
                    <a:pt x="3091" y="4569"/>
                    <a:pt x="3650" y="3462"/>
                    <a:pt x="4394" y="3462"/>
                  </a:cubicBezTo>
                  <a:cubicBezTo>
                    <a:pt x="4953" y="3462"/>
                    <a:pt x="5325" y="4016"/>
                    <a:pt x="5139" y="5123"/>
                  </a:cubicBezTo>
                  <a:cubicBezTo>
                    <a:pt x="5139" y="6231"/>
                    <a:pt x="5512" y="6231"/>
                    <a:pt x="6256" y="6785"/>
                  </a:cubicBezTo>
                  <a:cubicBezTo>
                    <a:pt x="7187" y="7339"/>
                    <a:pt x="7560" y="8446"/>
                    <a:pt x="8119" y="9554"/>
                  </a:cubicBezTo>
                  <a:cubicBezTo>
                    <a:pt x="8677" y="11216"/>
                    <a:pt x="9608" y="9000"/>
                    <a:pt x="10353" y="9554"/>
                  </a:cubicBezTo>
                  <a:cubicBezTo>
                    <a:pt x="11098" y="10108"/>
                    <a:pt x="11470" y="12877"/>
                    <a:pt x="11656" y="13985"/>
                  </a:cubicBezTo>
                  <a:cubicBezTo>
                    <a:pt x="11656" y="15646"/>
                    <a:pt x="12215" y="15093"/>
                    <a:pt x="13332" y="16200"/>
                  </a:cubicBezTo>
                  <a:cubicBezTo>
                    <a:pt x="14263" y="17308"/>
                    <a:pt x="12960" y="18416"/>
                    <a:pt x="12587" y="19523"/>
                  </a:cubicBezTo>
                  <a:cubicBezTo>
                    <a:pt x="12215" y="20077"/>
                    <a:pt x="12774" y="20077"/>
                    <a:pt x="13891" y="20631"/>
                  </a:cubicBezTo>
                  <a:cubicBezTo>
                    <a:pt x="15008" y="20631"/>
                    <a:pt x="18174" y="19523"/>
                    <a:pt x="18732" y="1952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0" name="Freeform 65"/>
            <p:cNvSpPr/>
            <p:nvPr/>
          </p:nvSpPr>
          <p:spPr>
            <a:xfrm>
              <a:off x="1512790" y="1634665"/>
              <a:ext cx="31557" cy="12701"/>
            </a:xfrm>
            <a:custGeom>
              <a:avLst/>
              <a:gdLst/>
              <a:ahLst/>
              <a:cxnLst>
                <a:cxn ang="0">
                  <a:pos x="wd2" y="hd2"/>
                </a:cxn>
                <a:cxn ang="5400000">
                  <a:pos x="wd2" y="hd2"/>
                </a:cxn>
                <a:cxn ang="10800000">
                  <a:pos x="wd2" y="hd2"/>
                </a:cxn>
                <a:cxn ang="16200000">
                  <a:pos x="wd2" y="hd2"/>
                </a:cxn>
              </a:cxnLst>
              <a:rect l="0" t="0" r="r" b="b"/>
              <a:pathLst>
                <a:path w="16902" h="17571" extrusionOk="0">
                  <a:moveTo>
                    <a:pt x="492" y="4363"/>
                  </a:moveTo>
                  <a:cubicBezTo>
                    <a:pt x="3732" y="10535"/>
                    <a:pt x="3732" y="13621"/>
                    <a:pt x="3732" y="16706"/>
                  </a:cubicBezTo>
                  <a:cubicBezTo>
                    <a:pt x="2652" y="19792"/>
                    <a:pt x="12372" y="13621"/>
                    <a:pt x="15612" y="13621"/>
                  </a:cubicBezTo>
                  <a:cubicBezTo>
                    <a:pt x="19932" y="10535"/>
                    <a:pt x="12372" y="4363"/>
                    <a:pt x="8052" y="1278"/>
                  </a:cubicBezTo>
                  <a:cubicBezTo>
                    <a:pt x="3732" y="-1808"/>
                    <a:pt x="-1668" y="1278"/>
                    <a:pt x="492" y="436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1" name="Freeform 66"/>
            <p:cNvSpPr/>
            <p:nvPr/>
          </p:nvSpPr>
          <p:spPr>
            <a:xfrm>
              <a:off x="1600222" y="1630478"/>
              <a:ext cx="31268" cy="12701"/>
            </a:xfrm>
            <a:custGeom>
              <a:avLst/>
              <a:gdLst/>
              <a:ahLst/>
              <a:cxnLst>
                <a:cxn ang="0">
                  <a:pos x="wd2" y="hd2"/>
                </a:cxn>
                <a:cxn ang="5400000">
                  <a:pos x="wd2" y="hd2"/>
                </a:cxn>
                <a:cxn ang="10800000">
                  <a:pos x="wd2" y="hd2"/>
                </a:cxn>
                <a:cxn ang="16200000">
                  <a:pos x="wd2" y="hd2"/>
                </a:cxn>
              </a:cxnLst>
              <a:rect l="0" t="0" r="r" b="b"/>
              <a:pathLst>
                <a:path w="16103" h="18975" extrusionOk="0">
                  <a:moveTo>
                    <a:pt x="1512" y="8640"/>
                  </a:moveTo>
                  <a:cubicBezTo>
                    <a:pt x="4598" y="17280"/>
                    <a:pt x="12827" y="21600"/>
                    <a:pt x="14884" y="17280"/>
                  </a:cubicBezTo>
                  <a:cubicBezTo>
                    <a:pt x="18998" y="8640"/>
                    <a:pt x="11798" y="0"/>
                    <a:pt x="6655" y="0"/>
                  </a:cubicBezTo>
                  <a:cubicBezTo>
                    <a:pt x="2541" y="0"/>
                    <a:pt x="-2602" y="4320"/>
                    <a:pt x="1512" y="864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2" name="Freeform 67"/>
            <p:cNvSpPr/>
            <p:nvPr/>
          </p:nvSpPr>
          <p:spPr>
            <a:xfrm>
              <a:off x="1622050" y="1608139"/>
              <a:ext cx="94486" cy="33762"/>
            </a:xfrm>
            <a:custGeom>
              <a:avLst/>
              <a:gdLst/>
              <a:ahLst/>
              <a:cxnLst>
                <a:cxn ang="0">
                  <a:pos x="wd2" y="hd2"/>
                </a:cxn>
                <a:cxn ang="5400000">
                  <a:pos x="wd2" y="hd2"/>
                </a:cxn>
                <a:cxn ang="10800000">
                  <a:pos x="wd2" y="hd2"/>
                </a:cxn>
                <a:cxn ang="16200000">
                  <a:pos x="wd2" y="hd2"/>
                </a:cxn>
              </a:cxnLst>
              <a:rect l="0" t="0" r="r" b="b"/>
              <a:pathLst>
                <a:path w="20741" h="20152" extrusionOk="0">
                  <a:moveTo>
                    <a:pt x="3299" y="13672"/>
                  </a:moveTo>
                  <a:cubicBezTo>
                    <a:pt x="3299" y="13672"/>
                    <a:pt x="3299" y="13672"/>
                    <a:pt x="3299" y="13672"/>
                  </a:cubicBezTo>
                  <a:cubicBezTo>
                    <a:pt x="3731" y="14752"/>
                    <a:pt x="3731" y="14752"/>
                    <a:pt x="4163" y="15832"/>
                  </a:cubicBezTo>
                  <a:cubicBezTo>
                    <a:pt x="4163" y="15832"/>
                    <a:pt x="4163" y="15832"/>
                    <a:pt x="4163" y="15832"/>
                  </a:cubicBezTo>
                  <a:cubicBezTo>
                    <a:pt x="4595" y="16912"/>
                    <a:pt x="5027" y="16912"/>
                    <a:pt x="5027" y="17992"/>
                  </a:cubicBezTo>
                  <a:cubicBezTo>
                    <a:pt x="5027" y="17992"/>
                    <a:pt x="5027" y="17992"/>
                    <a:pt x="5027" y="17992"/>
                  </a:cubicBezTo>
                  <a:cubicBezTo>
                    <a:pt x="5027" y="17992"/>
                    <a:pt x="5027" y="17992"/>
                    <a:pt x="5027" y="17992"/>
                  </a:cubicBezTo>
                  <a:cubicBezTo>
                    <a:pt x="5459" y="17992"/>
                    <a:pt x="5891" y="19072"/>
                    <a:pt x="6323" y="19072"/>
                  </a:cubicBezTo>
                  <a:cubicBezTo>
                    <a:pt x="6323" y="19072"/>
                    <a:pt x="6323" y="19072"/>
                    <a:pt x="6323" y="19072"/>
                  </a:cubicBezTo>
                  <a:cubicBezTo>
                    <a:pt x="6755" y="20152"/>
                    <a:pt x="7187" y="20152"/>
                    <a:pt x="7187" y="20152"/>
                  </a:cubicBezTo>
                  <a:cubicBezTo>
                    <a:pt x="8483" y="20152"/>
                    <a:pt x="9347" y="16912"/>
                    <a:pt x="10211" y="15832"/>
                  </a:cubicBezTo>
                  <a:cubicBezTo>
                    <a:pt x="11075" y="14752"/>
                    <a:pt x="11075" y="16912"/>
                    <a:pt x="11507" y="19072"/>
                  </a:cubicBezTo>
                  <a:cubicBezTo>
                    <a:pt x="12371" y="20152"/>
                    <a:pt x="14099" y="17992"/>
                    <a:pt x="15827" y="16912"/>
                  </a:cubicBezTo>
                  <a:cubicBezTo>
                    <a:pt x="17555" y="14752"/>
                    <a:pt x="19715" y="17992"/>
                    <a:pt x="20579" y="17992"/>
                  </a:cubicBezTo>
                  <a:cubicBezTo>
                    <a:pt x="21011" y="17992"/>
                    <a:pt x="20579" y="13672"/>
                    <a:pt x="19283" y="13672"/>
                  </a:cubicBezTo>
                  <a:cubicBezTo>
                    <a:pt x="17987" y="12592"/>
                    <a:pt x="17987" y="8272"/>
                    <a:pt x="17123" y="5032"/>
                  </a:cubicBezTo>
                  <a:cubicBezTo>
                    <a:pt x="16259" y="2872"/>
                    <a:pt x="12803" y="1792"/>
                    <a:pt x="11075" y="2872"/>
                  </a:cubicBezTo>
                  <a:cubicBezTo>
                    <a:pt x="11075" y="2872"/>
                    <a:pt x="10643" y="2872"/>
                    <a:pt x="10643" y="2872"/>
                  </a:cubicBezTo>
                  <a:cubicBezTo>
                    <a:pt x="10211" y="2872"/>
                    <a:pt x="10211" y="2872"/>
                    <a:pt x="10211" y="2872"/>
                  </a:cubicBezTo>
                  <a:cubicBezTo>
                    <a:pt x="9779" y="2872"/>
                    <a:pt x="9779" y="2872"/>
                    <a:pt x="9347" y="2872"/>
                  </a:cubicBezTo>
                  <a:cubicBezTo>
                    <a:pt x="9347" y="2872"/>
                    <a:pt x="8915" y="2872"/>
                    <a:pt x="8915" y="1792"/>
                  </a:cubicBezTo>
                  <a:cubicBezTo>
                    <a:pt x="8483" y="1792"/>
                    <a:pt x="8483" y="1792"/>
                    <a:pt x="8051" y="1792"/>
                  </a:cubicBezTo>
                  <a:cubicBezTo>
                    <a:pt x="8051" y="1792"/>
                    <a:pt x="7619" y="1792"/>
                    <a:pt x="7619" y="1792"/>
                  </a:cubicBezTo>
                  <a:cubicBezTo>
                    <a:pt x="7187" y="1792"/>
                    <a:pt x="7187" y="1792"/>
                    <a:pt x="6755" y="1792"/>
                  </a:cubicBezTo>
                  <a:cubicBezTo>
                    <a:pt x="6755" y="1792"/>
                    <a:pt x="6323" y="1792"/>
                    <a:pt x="5891" y="1792"/>
                  </a:cubicBezTo>
                  <a:cubicBezTo>
                    <a:pt x="5891" y="1792"/>
                    <a:pt x="5891" y="1792"/>
                    <a:pt x="5459" y="1792"/>
                  </a:cubicBezTo>
                  <a:cubicBezTo>
                    <a:pt x="5459" y="1792"/>
                    <a:pt x="5027" y="1792"/>
                    <a:pt x="5027" y="1792"/>
                  </a:cubicBezTo>
                  <a:cubicBezTo>
                    <a:pt x="4595" y="712"/>
                    <a:pt x="4595" y="712"/>
                    <a:pt x="4163" y="712"/>
                  </a:cubicBezTo>
                  <a:cubicBezTo>
                    <a:pt x="4163" y="712"/>
                    <a:pt x="4163" y="712"/>
                    <a:pt x="4163" y="712"/>
                  </a:cubicBezTo>
                  <a:cubicBezTo>
                    <a:pt x="3731" y="712"/>
                    <a:pt x="3299" y="712"/>
                    <a:pt x="3299" y="712"/>
                  </a:cubicBezTo>
                  <a:cubicBezTo>
                    <a:pt x="2867" y="712"/>
                    <a:pt x="2867" y="712"/>
                    <a:pt x="2435" y="712"/>
                  </a:cubicBezTo>
                  <a:cubicBezTo>
                    <a:pt x="707" y="-1448"/>
                    <a:pt x="-589" y="1792"/>
                    <a:pt x="275" y="3952"/>
                  </a:cubicBezTo>
                  <a:cubicBezTo>
                    <a:pt x="1139" y="5032"/>
                    <a:pt x="1571" y="7192"/>
                    <a:pt x="2003" y="10432"/>
                  </a:cubicBezTo>
                  <a:cubicBezTo>
                    <a:pt x="2435" y="10432"/>
                    <a:pt x="2435" y="11512"/>
                    <a:pt x="2435" y="11512"/>
                  </a:cubicBezTo>
                  <a:cubicBezTo>
                    <a:pt x="2435" y="11512"/>
                    <a:pt x="2867" y="12592"/>
                    <a:pt x="2867" y="12592"/>
                  </a:cubicBezTo>
                  <a:cubicBezTo>
                    <a:pt x="2867" y="12592"/>
                    <a:pt x="2867" y="12592"/>
                    <a:pt x="3299" y="1367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3" name="Freeform 68"/>
            <p:cNvSpPr/>
            <p:nvPr/>
          </p:nvSpPr>
          <p:spPr>
            <a:xfrm>
              <a:off x="1741997" y="1634164"/>
              <a:ext cx="31765" cy="12701"/>
            </a:xfrm>
            <a:custGeom>
              <a:avLst/>
              <a:gdLst/>
              <a:ahLst/>
              <a:cxnLst>
                <a:cxn ang="0">
                  <a:pos x="wd2" y="hd2"/>
                </a:cxn>
                <a:cxn ang="5400000">
                  <a:pos x="wd2" y="hd2"/>
                </a:cxn>
                <a:cxn ang="10800000">
                  <a:pos x="wd2" y="hd2"/>
                </a:cxn>
                <a:cxn ang="16200000">
                  <a:pos x="wd2" y="hd2"/>
                </a:cxn>
              </a:cxnLst>
              <a:rect l="0" t="0" r="r" b="b"/>
              <a:pathLst>
                <a:path w="14666" h="17631" extrusionOk="0">
                  <a:moveTo>
                    <a:pt x="6752" y="0"/>
                  </a:moveTo>
                  <a:cubicBezTo>
                    <a:pt x="1117" y="2700"/>
                    <a:pt x="178" y="5400"/>
                    <a:pt x="178" y="10800"/>
                  </a:cubicBezTo>
                  <a:cubicBezTo>
                    <a:pt x="-761" y="16200"/>
                    <a:pt x="2056" y="21600"/>
                    <a:pt x="7691" y="13500"/>
                  </a:cubicBezTo>
                  <a:cubicBezTo>
                    <a:pt x="20839" y="0"/>
                    <a:pt x="12387" y="0"/>
                    <a:pt x="6752"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4" name="Freeform 69"/>
            <p:cNvSpPr/>
            <p:nvPr/>
          </p:nvSpPr>
          <p:spPr>
            <a:xfrm>
              <a:off x="1821107" y="1646104"/>
              <a:ext cx="12701" cy="12701"/>
            </a:xfrm>
            <a:custGeom>
              <a:avLst/>
              <a:gdLst/>
              <a:ahLst/>
              <a:cxnLst>
                <a:cxn ang="0">
                  <a:pos x="wd2" y="hd2"/>
                </a:cxn>
                <a:cxn ang="5400000">
                  <a:pos x="wd2" y="hd2"/>
                </a:cxn>
                <a:cxn ang="10800000">
                  <a:pos x="wd2" y="hd2"/>
                </a:cxn>
                <a:cxn ang="16200000">
                  <a:pos x="wd2" y="hd2"/>
                </a:cxn>
              </a:cxnLst>
              <a:rect l="0" t="0" r="r" b="b"/>
              <a:pathLst>
                <a:path w="13568" h="14699" extrusionOk="0">
                  <a:moveTo>
                    <a:pt x="10021" y="13829"/>
                  </a:moveTo>
                  <a:cubicBezTo>
                    <a:pt x="15421" y="9509"/>
                    <a:pt x="15421" y="-3451"/>
                    <a:pt x="4621" y="869"/>
                  </a:cubicBezTo>
                  <a:cubicBezTo>
                    <a:pt x="-6179" y="5189"/>
                    <a:pt x="4621" y="18149"/>
                    <a:pt x="10021" y="138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5" name="Freeform 70"/>
            <p:cNvSpPr/>
            <p:nvPr/>
          </p:nvSpPr>
          <p:spPr>
            <a:xfrm>
              <a:off x="1841619" y="1655149"/>
              <a:ext cx="12701" cy="12701"/>
            </a:xfrm>
            <a:custGeom>
              <a:avLst/>
              <a:gdLst/>
              <a:ahLst/>
              <a:cxnLst>
                <a:cxn ang="0">
                  <a:pos x="wd2" y="hd2"/>
                </a:cxn>
                <a:cxn ang="5400000">
                  <a:pos x="wd2" y="hd2"/>
                </a:cxn>
                <a:cxn ang="10800000">
                  <a:pos x="wd2" y="hd2"/>
                </a:cxn>
                <a:cxn ang="16200000">
                  <a:pos x="wd2" y="hd2"/>
                </a:cxn>
              </a:cxnLst>
              <a:rect l="0" t="0" r="r" b="b"/>
              <a:pathLst>
                <a:path w="12799" h="17287" extrusionOk="0">
                  <a:moveTo>
                    <a:pt x="12178" y="1087"/>
                  </a:moveTo>
                  <a:cubicBezTo>
                    <a:pt x="9093" y="-4313"/>
                    <a:pt x="-6336" y="11887"/>
                    <a:pt x="2921" y="17287"/>
                  </a:cubicBezTo>
                  <a:cubicBezTo>
                    <a:pt x="6007" y="17287"/>
                    <a:pt x="15264" y="11887"/>
                    <a:pt x="12178" y="108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6" name="Freeform 71"/>
            <p:cNvSpPr/>
            <p:nvPr/>
          </p:nvSpPr>
          <p:spPr>
            <a:xfrm>
              <a:off x="1844498" y="1689703"/>
              <a:ext cx="12701" cy="12701"/>
            </a:xfrm>
            <a:custGeom>
              <a:avLst/>
              <a:gdLst/>
              <a:ahLst/>
              <a:cxnLst>
                <a:cxn ang="0">
                  <a:pos x="wd2" y="hd2"/>
                </a:cxn>
                <a:cxn ang="5400000">
                  <a:pos x="wd2" y="hd2"/>
                </a:cxn>
                <a:cxn ang="10800000">
                  <a:pos x="wd2" y="hd2"/>
                </a:cxn>
                <a:cxn ang="16200000">
                  <a:pos x="wd2" y="hd2"/>
                </a:cxn>
              </a:cxnLst>
              <a:rect l="0" t="0" r="r" b="b"/>
              <a:pathLst>
                <a:path w="16659" h="12754" extrusionOk="0">
                  <a:moveTo>
                    <a:pt x="11929" y="1695"/>
                  </a:moveTo>
                  <a:cubicBezTo>
                    <a:pt x="-2471" y="1695"/>
                    <a:pt x="-2471" y="18975"/>
                    <a:pt x="4729" y="10335"/>
                  </a:cubicBezTo>
                  <a:cubicBezTo>
                    <a:pt x="19129" y="1695"/>
                    <a:pt x="19129" y="-2625"/>
                    <a:pt x="11929" y="169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7" name="Freeform 72"/>
            <p:cNvSpPr/>
            <p:nvPr/>
          </p:nvSpPr>
          <p:spPr>
            <a:xfrm>
              <a:off x="1837621" y="1729782"/>
              <a:ext cx="12701" cy="12701"/>
            </a:xfrm>
            <a:custGeom>
              <a:avLst/>
              <a:gdLst/>
              <a:ahLst/>
              <a:cxnLst>
                <a:cxn ang="0">
                  <a:pos x="wd2" y="hd2"/>
                </a:cxn>
                <a:cxn ang="5400000">
                  <a:pos x="wd2" y="hd2"/>
                </a:cxn>
                <a:cxn ang="10800000">
                  <a:pos x="wd2" y="hd2"/>
                </a:cxn>
                <a:cxn ang="16200000">
                  <a:pos x="wd2" y="hd2"/>
                </a:cxn>
              </a:cxnLst>
              <a:rect l="0" t="0" r="r" b="b"/>
              <a:pathLst>
                <a:path w="14916" h="13743" extrusionOk="0">
                  <a:moveTo>
                    <a:pt x="6816" y="12272"/>
                  </a:moveTo>
                  <a:cubicBezTo>
                    <a:pt x="17616" y="6872"/>
                    <a:pt x="17616" y="-3928"/>
                    <a:pt x="6816" y="1472"/>
                  </a:cubicBezTo>
                  <a:cubicBezTo>
                    <a:pt x="-3984" y="6872"/>
                    <a:pt x="-384" y="17672"/>
                    <a:pt x="6816" y="1227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8" name="Freeform 73"/>
            <p:cNvSpPr/>
            <p:nvPr/>
          </p:nvSpPr>
          <p:spPr>
            <a:xfrm>
              <a:off x="1840228" y="1717674"/>
              <a:ext cx="12701" cy="12701"/>
            </a:xfrm>
            <a:custGeom>
              <a:avLst/>
              <a:gdLst/>
              <a:ahLst/>
              <a:cxnLst>
                <a:cxn ang="0">
                  <a:pos x="wd2" y="hd2"/>
                </a:cxn>
                <a:cxn ang="5400000">
                  <a:pos x="wd2" y="hd2"/>
                </a:cxn>
                <a:cxn ang="10800000">
                  <a:pos x="wd2" y="hd2"/>
                </a:cxn>
                <a:cxn ang="16200000">
                  <a:pos x="wd2" y="hd2"/>
                </a:cxn>
              </a:cxnLst>
              <a:rect l="0" t="0" r="r" b="b"/>
              <a:pathLst>
                <a:path w="14834" h="15869" extrusionOk="0">
                  <a:moveTo>
                    <a:pt x="5887" y="14400"/>
                  </a:moveTo>
                  <a:cubicBezTo>
                    <a:pt x="16687" y="14400"/>
                    <a:pt x="16687" y="0"/>
                    <a:pt x="11287" y="0"/>
                  </a:cubicBezTo>
                  <a:cubicBezTo>
                    <a:pt x="487" y="0"/>
                    <a:pt x="-4913" y="21600"/>
                    <a:pt x="5887" y="144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29" name="Freeform 74"/>
            <p:cNvSpPr/>
            <p:nvPr/>
          </p:nvSpPr>
          <p:spPr>
            <a:xfrm>
              <a:off x="1821767" y="1753581"/>
              <a:ext cx="12701" cy="12701"/>
            </a:xfrm>
            <a:custGeom>
              <a:avLst/>
              <a:gdLst/>
              <a:ahLst/>
              <a:cxnLst>
                <a:cxn ang="0">
                  <a:pos x="wd2" y="hd2"/>
                </a:cxn>
                <a:cxn ang="5400000">
                  <a:pos x="wd2" y="hd2"/>
                </a:cxn>
                <a:cxn ang="10800000">
                  <a:pos x="wd2" y="hd2"/>
                </a:cxn>
                <a:cxn ang="16200000">
                  <a:pos x="wd2" y="hd2"/>
                </a:cxn>
              </a:cxnLst>
              <a:rect l="0" t="0" r="r" b="b"/>
              <a:pathLst>
                <a:path w="12604" h="13368" extrusionOk="0">
                  <a:moveTo>
                    <a:pt x="10182" y="10946"/>
                  </a:moveTo>
                  <a:cubicBezTo>
                    <a:pt x="17382" y="146"/>
                    <a:pt x="6582" y="-3454"/>
                    <a:pt x="2982" y="3746"/>
                  </a:cubicBezTo>
                  <a:cubicBezTo>
                    <a:pt x="-4218" y="7346"/>
                    <a:pt x="2982" y="18146"/>
                    <a:pt x="10182" y="1094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0" name="Freeform 75"/>
            <p:cNvSpPr/>
            <p:nvPr/>
          </p:nvSpPr>
          <p:spPr>
            <a:xfrm>
              <a:off x="1873057" y="1730543"/>
              <a:ext cx="12701" cy="12701"/>
            </a:xfrm>
            <a:custGeom>
              <a:avLst/>
              <a:gdLst/>
              <a:ahLst/>
              <a:cxnLst>
                <a:cxn ang="0">
                  <a:pos x="wd2" y="hd2"/>
                </a:cxn>
                <a:cxn ang="5400000">
                  <a:pos x="wd2" y="hd2"/>
                </a:cxn>
                <a:cxn ang="10800000">
                  <a:pos x="wd2" y="hd2"/>
                </a:cxn>
                <a:cxn ang="16200000">
                  <a:pos x="wd2" y="hd2"/>
                </a:cxn>
              </a:cxnLst>
              <a:rect l="0" t="0" r="r" b="b"/>
              <a:pathLst>
                <a:path w="13458" h="13298" extrusionOk="0">
                  <a:moveTo>
                    <a:pt x="1308" y="3210"/>
                  </a:moveTo>
                  <a:cubicBezTo>
                    <a:pt x="-3492" y="9382"/>
                    <a:pt x="6108" y="18639"/>
                    <a:pt x="10908" y="9382"/>
                  </a:cubicBezTo>
                  <a:cubicBezTo>
                    <a:pt x="18108" y="125"/>
                    <a:pt x="8508" y="-2961"/>
                    <a:pt x="1308" y="321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1" name="Freeform 76"/>
            <p:cNvSpPr/>
            <p:nvPr/>
          </p:nvSpPr>
          <p:spPr>
            <a:xfrm>
              <a:off x="1543029" y="1504901"/>
              <a:ext cx="12701" cy="12701"/>
            </a:xfrm>
            <a:custGeom>
              <a:avLst/>
              <a:gdLst/>
              <a:ahLst/>
              <a:cxnLst>
                <a:cxn ang="0">
                  <a:pos x="wd2" y="hd2"/>
                </a:cxn>
                <a:cxn ang="5400000">
                  <a:pos x="wd2" y="hd2"/>
                </a:cxn>
                <a:cxn ang="10800000">
                  <a:pos x="wd2" y="hd2"/>
                </a:cxn>
                <a:cxn ang="16200000">
                  <a:pos x="wd2" y="hd2"/>
                </a:cxn>
              </a:cxnLst>
              <a:rect l="0" t="0" r="r" b="b"/>
              <a:pathLst>
                <a:path w="16543" h="18069" extrusionOk="0">
                  <a:moveTo>
                    <a:pt x="7925" y="0"/>
                  </a:moveTo>
                  <a:cubicBezTo>
                    <a:pt x="-2875" y="0"/>
                    <a:pt x="725" y="6171"/>
                    <a:pt x="725" y="12343"/>
                  </a:cubicBezTo>
                  <a:cubicBezTo>
                    <a:pt x="-2875" y="15429"/>
                    <a:pt x="7925" y="21600"/>
                    <a:pt x="11525" y="15429"/>
                  </a:cubicBezTo>
                  <a:cubicBezTo>
                    <a:pt x="18725" y="12343"/>
                    <a:pt x="18725" y="0"/>
                    <a:pt x="7925"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2" name="Freeform 77"/>
            <p:cNvSpPr/>
            <p:nvPr/>
          </p:nvSpPr>
          <p:spPr>
            <a:xfrm>
              <a:off x="1543592" y="1518702"/>
              <a:ext cx="12701" cy="12701"/>
            </a:xfrm>
            <a:custGeom>
              <a:avLst/>
              <a:gdLst/>
              <a:ahLst/>
              <a:cxnLst>
                <a:cxn ang="0">
                  <a:pos x="wd2" y="hd2"/>
                </a:cxn>
                <a:cxn ang="5400000">
                  <a:pos x="wd2" y="hd2"/>
                </a:cxn>
                <a:cxn ang="10800000">
                  <a:pos x="wd2" y="hd2"/>
                </a:cxn>
                <a:cxn ang="16200000">
                  <a:pos x="wd2" y="hd2"/>
                </a:cxn>
              </a:cxnLst>
              <a:rect l="0" t="0" r="r" b="b"/>
              <a:pathLst>
                <a:path w="12201" h="21600" extrusionOk="0">
                  <a:moveTo>
                    <a:pt x="4677" y="21600"/>
                  </a:moveTo>
                  <a:cubicBezTo>
                    <a:pt x="11877" y="14400"/>
                    <a:pt x="15477" y="0"/>
                    <a:pt x="8277" y="0"/>
                  </a:cubicBezTo>
                  <a:cubicBezTo>
                    <a:pt x="4677" y="0"/>
                    <a:pt x="-6123" y="21600"/>
                    <a:pt x="4677"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3" name="Freeform 78"/>
            <p:cNvSpPr/>
            <p:nvPr/>
          </p:nvSpPr>
          <p:spPr>
            <a:xfrm>
              <a:off x="1844139" y="1355869"/>
              <a:ext cx="12701" cy="12701"/>
            </a:xfrm>
            <a:custGeom>
              <a:avLst/>
              <a:gdLst/>
              <a:ahLst/>
              <a:cxnLst>
                <a:cxn ang="0">
                  <a:pos x="wd2" y="hd2"/>
                </a:cxn>
                <a:cxn ang="5400000">
                  <a:pos x="wd2" y="hd2"/>
                </a:cxn>
                <a:cxn ang="10800000">
                  <a:pos x="wd2" y="hd2"/>
                </a:cxn>
                <a:cxn ang="16200000">
                  <a:pos x="wd2" y="hd2"/>
                </a:cxn>
              </a:cxnLst>
              <a:rect l="0" t="0" r="r" b="b"/>
              <a:pathLst>
                <a:path w="13307" h="15546" extrusionOk="0">
                  <a:moveTo>
                    <a:pt x="8728" y="573"/>
                  </a:moveTo>
                  <a:cubicBezTo>
                    <a:pt x="2556" y="4173"/>
                    <a:pt x="-3615" y="18573"/>
                    <a:pt x="2556" y="14973"/>
                  </a:cubicBezTo>
                  <a:cubicBezTo>
                    <a:pt x="11814" y="11373"/>
                    <a:pt x="17985" y="-3027"/>
                    <a:pt x="8728" y="57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4" name="Freeform 79"/>
            <p:cNvSpPr/>
            <p:nvPr/>
          </p:nvSpPr>
          <p:spPr>
            <a:xfrm>
              <a:off x="1954148" y="967334"/>
              <a:ext cx="43647" cy="15716"/>
            </a:xfrm>
            <a:custGeom>
              <a:avLst/>
              <a:gdLst/>
              <a:ahLst/>
              <a:cxnLst>
                <a:cxn ang="0">
                  <a:pos x="wd2" y="hd2"/>
                </a:cxn>
                <a:cxn ang="5400000">
                  <a:pos x="wd2" y="hd2"/>
                </a:cxn>
                <a:cxn ang="10800000">
                  <a:pos x="wd2" y="hd2"/>
                </a:cxn>
                <a:cxn ang="16200000">
                  <a:pos x="wd2" y="hd2"/>
                </a:cxn>
              </a:cxnLst>
              <a:rect l="0" t="0" r="r" b="b"/>
              <a:pathLst>
                <a:path w="17189" h="17319" extrusionOk="0">
                  <a:moveTo>
                    <a:pt x="974" y="2945"/>
                  </a:moveTo>
                  <a:cubicBezTo>
                    <a:pt x="4060" y="4909"/>
                    <a:pt x="11774" y="20618"/>
                    <a:pt x="16403" y="16691"/>
                  </a:cubicBezTo>
                  <a:cubicBezTo>
                    <a:pt x="18717" y="16691"/>
                    <a:pt x="15631" y="8836"/>
                    <a:pt x="11003" y="2945"/>
                  </a:cubicBezTo>
                  <a:cubicBezTo>
                    <a:pt x="5603" y="-982"/>
                    <a:pt x="-2883" y="-982"/>
                    <a:pt x="974" y="294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5" name="Freeform 80"/>
            <p:cNvSpPr/>
            <p:nvPr/>
          </p:nvSpPr>
          <p:spPr>
            <a:xfrm>
              <a:off x="1988377" y="1036556"/>
              <a:ext cx="19525" cy="23367"/>
            </a:xfrm>
            <a:custGeom>
              <a:avLst/>
              <a:gdLst/>
              <a:ahLst/>
              <a:cxnLst>
                <a:cxn ang="0">
                  <a:pos x="wd2" y="hd2"/>
                </a:cxn>
                <a:cxn ang="5400000">
                  <a:pos x="wd2" y="hd2"/>
                </a:cxn>
                <a:cxn ang="10800000">
                  <a:pos x="wd2" y="hd2"/>
                </a:cxn>
                <a:cxn ang="16200000">
                  <a:pos x="wd2" y="hd2"/>
                </a:cxn>
              </a:cxnLst>
              <a:rect l="0" t="0" r="r" b="b"/>
              <a:pathLst>
                <a:path w="17429" h="18598" extrusionOk="0">
                  <a:moveTo>
                    <a:pt x="16909" y="9958"/>
                  </a:moveTo>
                  <a:cubicBezTo>
                    <a:pt x="15109" y="9958"/>
                    <a:pt x="16909" y="4198"/>
                    <a:pt x="16909" y="1318"/>
                  </a:cubicBezTo>
                  <a:cubicBezTo>
                    <a:pt x="16909" y="-3002"/>
                    <a:pt x="9709" y="4198"/>
                    <a:pt x="4309" y="9958"/>
                  </a:cubicBezTo>
                  <a:cubicBezTo>
                    <a:pt x="-1091" y="15718"/>
                    <a:pt x="-1091" y="18598"/>
                    <a:pt x="2509" y="18598"/>
                  </a:cubicBezTo>
                  <a:cubicBezTo>
                    <a:pt x="4309" y="18598"/>
                    <a:pt x="20509" y="11398"/>
                    <a:pt x="16909" y="995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6" name="Freeform 81"/>
            <p:cNvSpPr/>
            <p:nvPr/>
          </p:nvSpPr>
          <p:spPr>
            <a:xfrm>
              <a:off x="2038576" y="919685"/>
              <a:ext cx="122836" cy="123370"/>
            </a:xfrm>
            <a:custGeom>
              <a:avLst/>
              <a:gdLst/>
              <a:ahLst/>
              <a:cxnLst>
                <a:cxn ang="0">
                  <a:pos x="wd2" y="hd2"/>
                </a:cxn>
                <a:cxn ang="5400000">
                  <a:pos x="wd2" y="hd2"/>
                </a:cxn>
                <a:cxn ang="10800000">
                  <a:pos x="wd2" y="hd2"/>
                </a:cxn>
                <a:cxn ang="16200000">
                  <a:pos x="wd2" y="hd2"/>
                </a:cxn>
              </a:cxnLst>
              <a:rect l="0" t="0" r="r" b="b"/>
              <a:pathLst>
                <a:path w="20820" h="20793" extrusionOk="0">
                  <a:moveTo>
                    <a:pt x="7795" y="4445"/>
                  </a:moveTo>
                  <a:cubicBezTo>
                    <a:pt x="6465" y="5697"/>
                    <a:pt x="5136" y="8201"/>
                    <a:pt x="4804" y="8827"/>
                  </a:cubicBezTo>
                  <a:cubicBezTo>
                    <a:pt x="4472" y="9453"/>
                    <a:pt x="4804" y="9453"/>
                    <a:pt x="5136" y="10392"/>
                  </a:cubicBezTo>
                  <a:cubicBezTo>
                    <a:pt x="5469" y="11332"/>
                    <a:pt x="3807" y="10706"/>
                    <a:pt x="3475" y="11019"/>
                  </a:cubicBezTo>
                  <a:cubicBezTo>
                    <a:pt x="3142" y="11332"/>
                    <a:pt x="1813" y="12271"/>
                    <a:pt x="816" y="12897"/>
                  </a:cubicBezTo>
                  <a:cubicBezTo>
                    <a:pt x="-181" y="13836"/>
                    <a:pt x="1481" y="13523"/>
                    <a:pt x="1813" y="13836"/>
                  </a:cubicBezTo>
                  <a:cubicBezTo>
                    <a:pt x="2478" y="13836"/>
                    <a:pt x="816" y="15088"/>
                    <a:pt x="152" y="16027"/>
                  </a:cubicBezTo>
                  <a:cubicBezTo>
                    <a:pt x="-513" y="16653"/>
                    <a:pt x="1149" y="16966"/>
                    <a:pt x="2478" y="16966"/>
                  </a:cubicBezTo>
                  <a:cubicBezTo>
                    <a:pt x="3475" y="16966"/>
                    <a:pt x="8127" y="16340"/>
                    <a:pt x="8792" y="16340"/>
                  </a:cubicBezTo>
                  <a:cubicBezTo>
                    <a:pt x="9789" y="16340"/>
                    <a:pt x="10453" y="17279"/>
                    <a:pt x="9456" y="17592"/>
                  </a:cubicBezTo>
                  <a:cubicBezTo>
                    <a:pt x="8792" y="18219"/>
                    <a:pt x="9124" y="18532"/>
                    <a:pt x="9456" y="19471"/>
                  </a:cubicBezTo>
                  <a:cubicBezTo>
                    <a:pt x="9456" y="20723"/>
                    <a:pt x="10785" y="20097"/>
                    <a:pt x="11450" y="20097"/>
                  </a:cubicBezTo>
                  <a:cubicBezTo>
                    <a:pt x="12115" y="20097"/>
                    <a:pt x="13112" y="18845"/>
                    <a:pt x="13444" y="18219"/>
                  </a:cubicBezTo>
                  <a:cubicBezTo>
                    <a:pt x="13444" y="17906"/>
                    <a:pt x="14109" y="17592"/>
                    <a:pt x="14441" y="17592"/>
                  </a:cubicBezTo>
                  <a:cubicBezTo>
                    <a:pt x="14773" y="17592"/>
                    <a:pt x="15770" y="16340"/>
                    <a:pt x="16102" y="16027"/>
                  </a:cubicBezTo>
                  <a:cubicBezTo>
                    <a:pt x="16435" y="15714"/>
                    <a:pt x="16435" y="16653"/>
                    <a:pt x="16767" y="17279"/>
                  </a:cubicBezTo>
                  <a:cubicBezTo>
                    <a:pt x="17099" y="17906"/>
                    <a:pt x="15770" y="19158"/>
                    <a:pt x="15770" y="19471"/>
                  </a:cubicBezTo>
                  <a:cubicBezTo>
                    <a:pt x="15770" y="20097"/>
                    <a:pt x="17099" y="18845"/>
                    <a:pt x="17764" y="18845"/>
                  </a:cubicBezTo>
                  <a:cubicBezTo>
                    <a:pt x="18429" y="18845"/>
                    <a:pt x="17764" y="20097"/>
                    <a:pt x="18761" y="20723"/>
                  </a:cubicBezTo>
                  <a:cubicBezTo>
                    <a:pt x="19425" y="21349"/>
                    <a:pt x="20755" y="17592"/>
                    <a:pt x="20755" y="16966"/>
                  </a:cubicBezTo>
                  <a:cubicBezTo>
                    <a:pt x="21087" y="16340"/>
                    <a:pt x="20090" y="16653"/>
                    <a:pt x="19425" y="16966"/>
                  </a:cubicBezTo>
                  <a:cubicBezTo>
                    <a:pt x="19093" y="16966"/>
                    <a:pt x="20090" y="15714"/>
                    <a:pt x="20090" y="15401"/>
                  </a:cubicBezTo>
                  <a:cubicBezTo>
                    <a:pt x="20422" y="14775"/>
                    <a:pt x="17764" y="16340"/>
                    <a:pt x="18096" y="16027"/>
                  </a:cubicBezTo>
                  <a:cubicBezTo>
                    <a:pt x="18096" y="15401"/>
                    <a:pt x="19425" y="14462"/>
                    <a:pt x="19758" y="13836"/>
                  </a:cubicBezTo>
                  <a:cubicBezTo>
                    <a:pt x="20090" y="13210"/>
                    <a:pt x="19758" y="13523"/>
                    <a:pt x="19425" y="13836"/>
                  </a:cubicBezTo>
                  <a:cubicBezTo>
                    <a:pt x="19093" y="14149"/>
                    <a:pt x="19425" y="12897"/>
                    <a:pt x="18761" y="11958"/>
                  </a:cubicBezTo>
                  <a:cubicBezTo>
                    <a:pt x="18429" y="11019"/>
                    <a:pt x="19425" y="10079"/>
                    <a:pt x="19758" y="9766"/>
                  </a:cubicBezTo>
                  <a:cubicBezTo>
                    <a:pt x="20090" y="9766"/>
                    <a:pt x="16767" y="9140"/>
                    <a:pt x="16102" y="9140"/>
                  </a:cubicBezTo>
                  <a:cubicBezTo>
                    <a:pt x="15438" y="9453"/>
                    <a:pt x="15105" y="9140"/>
                    <a:pt x="14109" y="9453"/>
                  </a:cubicBezTo>
                  <a:cubicBezTo>
                    <a:pt x="13444" y="9766"/>
                    <a:pt x="12779" y="8201"/>
                    <a:pt x="12779" y="7888"/>
                  </a:cubicBezTo>
                  <a:cubicBezTo>
                    <a:pt x="12779" y="7575"/>
                    <a:pt x="12779" y="6636"/>
                    <a:pt x="12115" y="6636"/>
                  </a:cubicBezTo>
                  <a:cubicBezTo>
                    <a:pt x="11782" y="6636"/>
                    <a:pt x="9789" y="7888"/>
                    <a:pt x="9456" y="8201"/>
                  </a:cubicBezTo>
                  <a:cubicBezTo>
                    <a:pt x="9124" y="8514"/>
                    <a:pt x="10785" y="5384"/>
                    <a:pt x="10785" y="5071"/>
                  </a:cubicBezTo>
                  <a:cubicBezTo>
                    <a:pt x="10785" y="4758"/>
                    <a:pt x="13112" y="2566"/>
                    <a:pt x="13112" y="2566"/>
                  </a:cubicBezTo>
                  <a:cubicBezTo>
                    <a:pt x="13444" y="2253"/>
                    <a:pt x="13112" y="1627"/>
                    <a:pt x="13444" y="1314"/>
                  </a:cubicBezTo>
                  <a:cubicBezTo>
                    <a:pt x="13444" y="1001"/>
                    <a:pt x="14773" y="375"/>
                    <a:pt x="14773" y="62"/>
                  </a:cubicBezTo>
                  <a:cubicBezTo>
                    <a:pt x="14773" y="-251"/>
                    <a:pt x="11450" y="688"/>
                    <a:pt x="11118" y="1314"/>
                  </a:cubicBezTo>
                  <a:cubicBezTo>
                    <a:pt x="10785" y="1627"/>
                    <a:pt x="9124" y="3192"/>
                    <a:pt x="7795" y="444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7" name="Freeform 82"/>
            <p:cNvSpPr/>
            <p:nvPr/>
          </p:nvSpPr>
          <p:spPr>
            <a:xfrm>
              <a:off x="1732168" y="616654"/>
              <a:ext cx="19473" cy="26903"/>
            </a:xfrm>
            <a:custGeom>
              <a:avLst/>
              <a:gdLst/>
              <a:ahLst/>
              <a:cxnLst>
                <a:cxn ang="0">
                  <a:pos x="wd2" y="hd2"/>
                </a:cxn>
                <a:cxn ang="5400000">
                  <a:pos x="wd2" y="hd2"/>
                </a:cxn>
                <a:cxn ang="10800000">
                  <a:pos x="wd2" y="hd2"/>
                </a:cxn>
                <a:cxn ang="16200000">
                  <a:pos x="wd2" y="hd2"/>
                </a:cxn>
              </a:cxnLst>
              <a:rect l="0" t="0" r="r" b="b"/>
              <a:pathLst>
                <a:path w="17382" h="20284" extrusionOk="0">
                  <a:moveTo>
                    <a:pt x="10182" y="0"/>
                  </a:moveTo>
                  <a:cubicBezTo>
                    <a:pt x="2982" y="1440"/>
                    <a:pt x="-4218" y="20160"/>
                    <a:pt x="2982" y="20160"/>
                  </a:cubicBezTo>
                  <a:cubicBezTo>
                    <a:pt x="8382" y="21600"/>
                    <a:pt x="15582" y="10080"/>
                    <a:pt x="17382" y="7200"/>
                  </a:cubicBezTo>
                  <a:cubicBezTo>
                    <a:pt x="17382" y="4320"/>
                    <a:pt x="17382" y="0"/>
                    <a:pt x="10182"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8" name="Freeform 83"/>
            <p:cNvSpPr/>
            <p:nvPr/>
          </p:nvSpPr>
          <p:spPr>
            <a:xfrm>
              <a:off x="1669217" y="605132"/>
              <a:ext cx="48706" cy="29015"/>
            </a:xfrm>
            <a:custGeom>
              <a:avLst/>
              <a:gdLst/>
              <a:ahLst/>
              <a:cxnLst>
                <a:cxn ang="0">
                  <a:pos x="wd2" y="hd2"/>
                </a:cxn>
                <a:cxn ang="5400000">
                  <a:pos x="wd2" y="hd2"/>
                </a:cxn>
                <a:cxn ang="10800000">
                  <a:pos x="wd2" y="hd2"/>
                </a:cxn>
                <a:cxn ang="16200000">
                  <a:pos x="wd2" y="hd2"/>
                </a:cxn>
              </a:cxnLst>
              <a:rect l="0" t="0" r="r" b="b"/>
              <a:pathLst>
                <a:path w="20380" h="18894" extrusionOk="0">
                  <a:moveTo>
                    <a:pt x="20159" y="1067"/>
                  </a:moveTo>
                  <a:cubicBezTo>
                    <a:pt x="20990" y="-1333"/>
                    <a:pt x="19328" y="1067"/>
                    <a:pt x="17667" y="1067"/>
                  </a:cubicBezTo>
                  <a:cubicBezTo>
                    <a:pt x="16005" y="2267"/>
                    <a:pt x="14344" y="1067"/>
                    <a:pt x="11021" y="2267"/>
                  </a:cubicBezTo>
                  <a:cubicBezTo>
                    <a:pt x="8528" y="2267"/>
                    <a:pt x="5205" y="8267"/>
                    <a:pt x="2713" y="10667"/>
                  </a:cubicBezTo>
                  <a:cubicBezTo>
                    <a:pt x="1052" y="14267"/>
                    <a:pt x="-610" y="16667"/>
                    <a:pt x="221" y="17867"/>
                  </a:cubicBezTo>
                  <a:cubicBezTo>
                    <a:pt x="1052" y="20267"/>
                    <a:pt x="1052" y="17867"/>
                    <a:pt x="2713" y="16667"/>
                  </a:cubicBezTo>
                  <a:cubicBezTo>
                    <a:pt x="3544" y="15467"/>
                    <a:pt x="2713" y="17867"/>
                    <a:pt x="4375" y="16667"/>
                  </a:cubicBezTo>
                  <a:cubicBezTo>
                    <a:pt x="6036" y="16667"/>
                    <a:pt x="7698" y="15467"/>
                    <a:pt x="11021" y="14267"/>
                  </a:cubicBezTo>
                  <a:cubicBezTo>
                    <a:pt x="15175" y="13067"/>
                    <a:pt x="20159" y="3467"/>
                    <a:pt x="20159" y="106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39" name="Freeform 84"/>
            <p:cNvSpPr/>
            <p:nvPr/>
          </p:nvSpPr>
          <p:spPr>
            <a:xfrm>
              <a:off x="1621975" y="509606"/>
              <a:ext cx="123216" cy="95018"/>
            </a:xfrm>
            <a:custGeom>
              <a:avLst/>
              <a:gdLst/>
              <a:ahLst/>
              <a:cxnLst>
                <a:cxn ang="0">
                  <a:pos x="wd2" y="hd2"/>
                </a:cxn>
                <a:cxn ang="5400000">
                  <a:pos x="wd2" y="hd2"/>
                </a:cxn>
                <a:cxn ang="10800000">
                  <a:pos x="wd2" y="hd2"/>
                </a:cxn>
                <a:cxn ang="16200000">
                  <a:pos x="wd2" y="hd2"/>
                </a:cxn>
              </a:cxnLst>
              <a:rect l="0" t="0" r="r" b="b"/>
              <a:pathLst>
                <a:path w="21427" h="21269" extrusionOk="0">
                  <a:moveTo>
                    <a:pt x="19027" y="13708"/>
                  </a:moveTo>
                  <a:cubicBezTo>
                    <a:pt x="17998" y="13292"/>
                    <a:pt x="18341" y="14123"/>
                    <a:pt x="17313" y="14538"/>
                  </a:cubicBezTo>
                  <a:cubicBezTo>
                    <a:pt x="16284" y="15369"/>
                    <a:pt x="18341" y="9554"/>
                    <a:pt x="16970" y="9138"/>
                  </a:cubicBezTo>
                  <a:cubicBezTo>
                    <a:pt x="15941" y="8723"/>
                    <a:pt x="14227" y="8723"/>
                    <a:pt x="14227" y="7477"/>
                  </a:cubicBezTo>
                  <a:cubicBezTo>
                    <a:pt x="14227" y="6231"/>
                    <a:pt x="13884" y="5400"/>
                    <a:pt x="13198" y="4985"/>
                  </a:cubicBezTo>
                  <a:cubicBezTo>
                    <a:pt x="12513" y="4569"/>
                    <a:pt x="12170" y="3323"/>
                    <a:pt x="11484" y="2908"/>
                  </a:cubicBezTo>
                  <a:cubicBezTo>
                    <a:pt x="10798" y="2492"/>
                    <a:pt x="10798" y="4569"/>
                    <a:pt x="10113" y="4569"/>
                  </a:cubicBezTo>
                  <a:cubicBezTo>
                    <a:pt x="9084" y="4985"/>
                    <a:pt x="10113" y="2492"/>
                    <a:pt x="10456" y="1662"/>
                  </a:cubicBezTo>
                  <a:cubicBezTo>
                    <a:pt x="10798" y="831"/>
                    <a:pt x="10113" y="0"/>
                    <a:pt x="9084" y="0"/>
                  </a:cubicBezTo>
                  <a:cubicBezTo>
                    <a:pt x="8398" y="0"/>
                    <a:pt x="8056" y="1662"/>
                    <a:pt x="7713" y="2492"/>
                  </a:cubicBezTo>
                  <a:cubicBezTo>
                    <a:pt x="7370" y="3323"/>
                    <a:pt x="5313" y="10385"/>
                    <a:pt x="5313" y="11631"/>
                  </a:cubicBezTo>
                  <a:cubicBezTo>
                    <a:pt x="4970" y="12877"/>
                    <a:pt x="3941" y="12877"/>
                    <a:pt x="1884" y="14123"/>
                  </a:cubicBezTo>
                  <a:cubicBezTo>
                    <a:pt x="-173" y="14954"/>
                    <a:pt x="-173" y="15369"/>
                    <a:pt x="170" y="16615"/>
                  </a:cubicBezTo>
                  <a:cubicBezTo>
                    <a:pt x="170" y="17446"/>
                    <a:pt x="2913" y="17031"/>
                    <a:pt x="3598" y="17446"/>
                  </a:cubicBezTo>
                  <a:cubicBezTo>
                    <a:pt x="4627" y="17446"/>
                    <a:pt x="1884" y="21185"/>
                    <a:pt x="3598" y="21185"/>
                  </a:cubicBezTo>
                  <a:cubicBezTo>
                    <a:pt x="4284" y="21600"/>
                    <a:pt x="7713" y="20354"/>
                    <a:pt x="7713" y="20354"/>
                  </a:cubicBezTo>
                  <a:cubicBezTo>
                    <a:pt x="8056" y="19938"/>
                    <a:pt x="9770" y="17031"/>
                    <a:pt x="10456" y="16615"/>
                  </a:cubicBezTo>
                  <a:cubicBezTo>
                    <a:pt x="11141" y="16200"/>
                    <a:pt x="10798" y="15369"/>
                    <a:pt x="10798" y="14954"/>
                  </a:cubicBezTo>
                  <a:cubicBezTo>
                    <a:pt x="10798" y="14538"/>
                    <a:pt x="12856" y="12462"/>
                    <a:pt x="13541" y="12462"/>
                  </a:cubicBezTo>
                  <a:cubicBezTo>
                    <a:pt x="14227" y="12046"/>
                    <a:pt x="13884" y="14123"/>
                    <a:pt x="13541" y="14538"/>
                  </a:cubicBezTo>
                  <a:cubicBezTo>
                    <a:pt x="13198" y="14954"/>
                    <a:pt x="13541" y="15785"/>
                    <a:pt x="14913" y="16200"/>
                  </a:cubicBezTo>
                  <a:cubicBezTo>
                    <a:pt x="16284" y="16200"/>
                    <a:pt x="16970" y="17862"/>
                    <a:pt x="18341" y="17862"/>
                  </a:cubicBezTo>
                  <a:cubicBezTo>
                    <a:pt x="19713" y="17862"/>
                    <a:pt x="21427" y="15369"/>
                    <a:pt x="21427" y="14954"/>
                  </a:cubicBezTo>
                  <a:cubicBezTo>
                    <a:pt x="21427" y="14538"/>
                    <a:pt x="20056" y="13708"/>
                    <a:pt x="19027" y="1370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0" name="Freeform 85"/>
            <p:cNvSpPr/>
            <p:nvPr/>
          </p:nvSpPr>
          <p:spPr>
            <a:xfrm>
              <a:off x="1778068" y="588048"/>
              <a:ext cx="19047" cy="13699"/>
            </a:xfrm>
            <a:custGeom>
              <a:avLst/>
              <a:gdLst/>
              <a:ahLst/>
              <a:cxnLst>
                <a:cxn ang="0">
                  <a:pos x="wd2" y="hd2"/>
                </a:cxn>
                <a:cxn ang="5400000">
                  <a:pos x="wd2" y="hd2"/>
                </a:cxn>
                <a:cxn ang="10800000">
                  <a:pos x="wd2" y="hd2"/>
                </a:cxn>
                <a:cxn ang="16200000">
                  <a:pos x="wd2" y="hd2"/>
                </a:cxn>
              </a:cxnLst>
              <a:rect l="0" t="0" r="r" b="b"/>
              <a:pathLst>
                <a:path w="17002" h="17839" extrusionOk="0">
                  <a:moveTo>
                    <a:pt x="3408" y="385"/>
                  </a:moveTo>
                  <a:cubicBezTo>
                    <a:pt x="-1992" y="2785"/>
                    <a:pt x="-192" y="14785"/>
                    <a:pt x="3408" y="17185"/>
                  </a:cubicBezTo>
                  <a:cubicBezTo>
                    <a:pt x="5208" y="19585"/>
                    <a:pt x="12408" y="14785"/>
                    <a:pt x="16008" y="12385"/>
                  </a:cubicBezTo>
                  <a:cubicBezTo>
                    <a:pt x="19608" y="9985"/>
                    <a:pt x="12408" y="7585"/>
                    <a:pt x="10608" y="7585"/>
                  </a:cubicBezTo>
                  <a:cubicBezTo>
                    <a:pt x="8808" y="7585"/>
                    <a:pt x="7008" y="-2015"/>
                    <a:pt x="3408" y="38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1" name="Freeform 86"/>
            <p:cNvSpPr/>
            <p:nvPr/>
          </p:nvSpPr>
          <p:spPr>
            <a:xfrm>
              <a:off x="1799466" y="580908"/>
              <a:ext cx="14131" cy="12701"/>
            </a:xfrm>
            <a:custGeom>
              <a:avLst/>
              <a:gdLst/>
              <a:ahLst/>
              <a:cxnLst>
                <a:cxn ang="0">
                  <a:pos x="wd2" y="hd2"/>
                </a:cxn>
                <a:cxn ang="5400000">
                  <a:pos x="wd2" y="hd2"/>
                </a:cxn>
                <a:cxn ang="10800000">
                  <a:pos x="wd2" y="hd2"/>
                </a:cxn>
                <a:cxn ang="16200000">
                  <a:pos x="wd2" y="hd2"/>
                </a:cxn>
              </a:cxnLst>
              <a:rect l="0" t="0" r="r" b="b"/>
              <a:pathLst>
                <a:path w="15766" h="16397" extrusionOk="0">
                  <a:moveTo>
                    <a:pt x="14313" y="15906"/>
                  </a:moveTo>
                  <a:cubicBezTo>
                    <a:pt x="18633" y="15906"/>
                    <a:pt x="12153" y="6649"/>
                    <a:pt x="9993" y="3563"/>
                  </a:cubicBezTo>
                  <a:cubicBezTo>
                    <a:pt x="5673" y="-2608"/>
                    <a:pt x="3513" y="478"/>
                    <a:pt x="1353" y="3563"/>
                  </a:cubicBezTo>
                  <a:cubicBezTo>
                    <a:pt x="-2967" y="6649"/>
                    <a:pt x="3513" y="18992"/>
                    <a:pt x="14313" y="1590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2" name="Freeform 87"/>
            <p:cNvSpPr/>
            <p:nvPr/>
          </p:nvSpPr>
          <p:spPr>
            <a:xfrm>
              <a:off x="1862945" y="429753"/>
              <a:ext cx="24757" cy="22562"/>
            </a:xfrm>
            <a:custGeom>
              <a:avLst/>
              <a:gdLst/>
              <a:ahLst/>
              <a:cxnLst>
                <a:cxn ang="0">
                  <a:pos x="wd2" y="hd2"/>
                </a:cxn>
                <a:cxn ang="5400000">
                  <a:pos x="wd2" y="hd2"/>
                </a:cxn>
                <a:cxn ang="10800000">
                  <a:pos x="wd2" y="hd2"/>
                </a:cxn>
                <a:cxn ang="16200000">
                  <a:pos x="wd2" y="hd2"/>
                </a:cxn>
              </a:cxnLst>
              <a:rect l="0" t="0" r="r" b="b"/>
              <a:pathLst>
                <a:path w="19500" h="20201" extrusionOk="0">
                  <a:moveTo>
                    <a:pt x="7714" y="20201"/>
                  </a:moveTo>
                  <a:cubicBezTo>
                    <a:pt x="12343" y="20201"/>
                    <a:pt x="15429" y="18539"/>
                    <a:pt x="16971" y="13555"/>
                  </a:cubicBezTo>
                  <a:cubicBezTo>
                    <a:pt x="20057" y="10232"/>
                    <a:pt x="21600" y="263"/>
                    <a:pt x="13886" y="263"/>
                  </a:cubicBezTo>
                  <a:cubicBezTo>
                    <a:pt x="7714" y="-1399"/>
                    <a:pt x="1543" y="5247"/>
                    <a:pt x="0" y="8570"/>
                  </a:cubicBezTo>
                  <a:cubicBezTo>
                    <a:pt x="0" y="10232"/>
                    <a:pt x="0" y="20201"/>
                    <a:pt x="7714" y="2020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3" name="Freeform 88"/>
            <p:cNvSpPr/>
            <p:nvPr/>
          </p:nvSpPr>
          <p:spPr>
            <a:xfrm>
              <a:off x="1792080" y="361670"/>
              <a:ext cx="29862" cy="13878"/>
            </a:xfrm>
            <a:custGeom>
              <a:avLst/>
              <a:gdLst/>
              <a:ahLst/>
              <a:cxnLst>
                <a:cxn ang="0">
                  <a:pos x="wd2" y="hd2"/>
                </a:cxn>
                <a:cxn ang="5400000">
                  <a:pos x="wd2" y="hd2"/>
                </a:cxn>
                <a:cxn ang="10800000">
                  <a:pos x="wd2" y="hd2"/>
                </a:cxn>
                <a:cxn ang="16200000">
                  <a:pos x="wd2" y="hd2"/>
                </a:cxn>
              </a:cxnLst>
              <a:rect l="0" t="0" r="r" b="b"/>
              <a:pathLst>
                <a:path w="18175" h="18072" extrusionOk="0">
                  <a:moveTo>
                    <a:pt x="17386" y="672"/>
                  </a:moveTo>
                  <a:cubicBezTo>
                    <a:pt x="17386" y="-1728"/>
                    <a:pt x="6586" y="3072"/>
                    <a:pt x="1786" y="3072"/>
                  </a:cubicBezTo>
                  <a:cubicBezTo>
                    <a:pt x="-3014" y="3072"/>
                    <a:pt x="2986" y="7872"/>
                    <a:pt x="6586" y="15072"/>
                  </a:cubicBezTo>
                  <a:cubicBezTo>
                    <a:pt x="10186" y="19872"/>
                    <a:pt x="14986" y="17472"/>
                    <a:pt x="16186" y="17472"/>
                  </a:cubicBezTo>
                  <a:cubicBezTo>
                    <a:pt x="18586" y="15072"/>
                    <a:pt x="18586" y="5472"/>
                    <a:pt x="17386" y="67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4" name="Freeform 89"/>
            <p:cNvSpPr/>
            <p:nvPr/>
          </p:nvSpPr>
          <p:spPr>
            <a:xfrm>
              <a:off x="1998206" y="637677"/>
              <a:ext cx="23469" cy="16680"/>
            </a:xfrm>
            <a:custGeom>
              <a:avLst/>
              <a:gdLst/>
              <a:ahLst/>
              <a:cxnLst>
                <a:cxn ang="0">
                  <a:pos x="wd2" y="hd2"/>
                </a:cxn>
                <a:cxn ang="5400000">
                  <a:pos x="wd2" y="hd2"/>
                </a:cxn>
                <a:cxn ang="10800000">
                  <a:pos x="wd2" y="hd2"/>
                </a:cxn>
                <a:cxn ang="16200000">
                  <a:pos x="wd2" y="hd2"/>
                </a:cxn>
              </a:cxnLst>
              <a:rect l="0" t="0" r="r" b="b"/>
              <a:pathLst>
                <a:path w="16538" h="18380" extrusionOk="0">
                  <a:moveTo>
                    <a:pt x="9415" y="396"/>
                  </a:moveTo>
                  <a:cubicBezTo>
                    <a:pt x="9415" y="-1568"/>
                    <a:pt x="3655" y="4323"/>
                    <a:pt x="775" y="6287"/>
                  </a:cubicBezTo>
                  <a:cubicBezTo>
                    <a:pt x="-2105" y="8250"/>
                    <a:pt x="3655" y="16105"/>
                    <a:pt x="7975" y="18068"/>
                  </a:cubicBezTo>
                  <a:cubicBezTo>
                    <a:pt x="12295" y="20032"/>
                    <a:pt x="12295" y="12177"/>
                    <a:pt x="15175" y="10214"/>
                  </a:cubicBezTo>
                  <a:cubicBezTo>
                    <a:pt x="19495" y="6287"/>
                    <a:pt x="12295" y="6287"/>
                    <a:pt x="10855" y="6287"/>
                  </a:cubicBezTo>
                  <a:cubicBezTo>
                    <a:pt x="7975" y="6287"/>
                    <a:pt x="7975" y="2359"/>
                    <a:pt x="9415" y="39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5" name="Freeform 90"/>
            <p:cNvSpPr/>
            <p:nvPr/>
          </p:nvSpPr>
          <p:spPr>
            <a:xfrm>
              <a:off x="1665101" y="185911"/>
              <a:ext cx="449903" cy="457788"/>
            </a:xfrm>
            <a:custGeom>
              <a:avLst/>
              <a:gdLst/>
              <a:ahLst/>
              <a:cxnLst>
                <a:cxn ang="0">
                  <a:pos x="wd2" y="hd2"/>
                </a:cxn>
                <a:cxn ang="5400000">
                  <a:pos x="wd2" y="hd2"/>
                </a:cxn>
                <a:cxn ang="10800000">
                  <a:pos x="wd2" y="hd2"/>
                </a:cxn>
                <a:cxn ang="16200000">
                  <a:pos x="wd2" y="hd2"/>
                </a:cxn>
              </a:cxnLst>
              <a:rect l="0" t="0" r="r" b="b"/>
              <a:pathLst>
                <a:path w="21439" h="21503" extrusionOk="0">
                  <a:moveTo>
                    <a:pt x="366" y="4749"/>
                  </a:moveTo>
                  <a:cubicBezTo>
                    <a:pt x="272" y="4923"/>
                    <a:pt x="366" y="5270"/>
                    <a:pt x="459" y="5443"/>
                  </a:cubicBezTo>
                  <a:cubicBezTo>
                    <a:pt x="553" y="5617"/>
                    <a:pt x="741" y="5530"/>
                    <a:pt x="1117" y="5617"/>
                  </a:cubicBezTo>
                  <a:cubicBezTo>
                    <a:pt x="1493" y="5790"/>
                    <a:pt x="1680" y="5964"/>
                    <a:pt x="1680" y="6137"/>
                  </a:cubicBezTo>
                  <a:cubicBezTo>
                    <a:pt x="1774" y="6224"/>
                    <a:pt x="1117" y="6050"/>
                    <a:pt x="929" y="6050"/>
                  </a:cubicBezTo>
                  <a:cubicBezTo>
                    <a:pt x="741" y="6050"/>
                    <a:pt x="929" y="6311"/>
                    <a:pt x="1117" y="6571"/>
                  </a:cubicBezTo>
                  <a:cubicBezTo>
                    <a:pt x="1305" y="6831"/>
                    <a:pt x="1305" y="6658"/>
                    <a:pt x="1680" y="6744"/>
                  </a:cubicBezTo>
                  <a:cubicBezTo>
                    <a:pt x="2056" y="6831"/>
                    <a:pt x="1962" y="7005"/>
                    <a:pt x="1962" y="7091"/>
                  </a:cubicBezTo>
                  <a:cubicBezTo>
                    <a:pt x="2056" y="7265"/>
                    <a:pt x="1399" y="6918"/>
                    <a:pt x="1493" y="7005"/>
                  </a:cubicBezTo>
                  <a:cubicBezTo>
                    <a:pt x="1586" y="7091"/>
                    <a:pt x="1868" y="7438"/>
                    <a:pt x="1962" y="7525"/>
                  </a:cubicBezTo>
                  <a:cubicBezTo>
                    <a:pt x="2150" y="7612"/>
                    <a:pt x="2244" y="7438"/>
                    <a:pt x="2432" y="7438"/>
                  </a:cubicBezTo>
                  <a:cubicBezTo>
                    <a:pt x="2526" y="7351"/>
                    <a:pt x="2713" y="7698"/>
                    <a:pt x="2807" y="7698"/>
                  </a:cubicBezTo>
                  <a:cubicBezTo>
                    <a:pt x="2901" y="7698"/>
                    <a:pt x="3183" y="7612"/>
                    <a:pt x="3277" y="7612"/>
                  </a:cubicBezTo>
                  <a:cubicBezTo>
                    <a:pt x="3465" y="7525"/>
                    <a:pt x="3559" y="7872"/>
                    <a:pt x="3746" y="7959"/>
                  </a:cubicBezTo>
                  <a:cubicBezTo>
                    <a:pt x="4028" y="8045"/>
                    <a:pt x="4779" y="8045"/>
                    <a:pt x="5061" y="8045"/>
                  </a:cubicBezTo>
                  <a:cubicBezTo>
                    <a:pt x="5249" y="8132"/>
                    <a:pt x="5343" y="8219"/>
                    <a:pt x="5531" y="8219"/>
                  </a:cubicBezTo>
                  <a:cubicBezTo>
                    <a:pt x="5625" y="8219"/>
                    <a:pt x="5719" y="8045"/>
                    <a:pt x="5813" y="8045"/>
                  </a:cubicBezTo>
                  <a:cubicBezTo>
                    <a:pt x="6000" y="8045"/>
                    <a:pt x="5906" y="8219"/>
                    <a:pt x="6000" y="8132"/>
                  </a:cubicBezTo>
                  <a:cubicBezTo>
                    <a:pt x="6000" y="8132"/>
                    <a:pt x="7315" y="8045"/>
                    <a:pt x="7503" y="7959"/>
                  </a:cubicBezTo>
                  <a:cubicBezTo>
                    <a:pt x="7691" y="7959"/>
                    <a:pt x="8254" y="7872"/>
                    <a:pt x="8442" y="7872"/>
                  </a:cubicBezTo>
                  <a:cubicBezTo>
                    <a:pt x="8630" y="7872"/>
                    <a:pt x="8912" y="8392"/>
                    <a:pt x="9099" y="8479"/>
                  </a:cubicBezTo>
                  <a:cubicBezTo>
                    <a:pt x="9287" y="8566"/>
                    <a:pt x="9287" y="8392"/>
                    <a:pt x="9287" y="8306"/>
                  </a:cubicBezTo>
                  <a:cubicBezTo>
                    <a:pt x="9381" y="8132"/>
                    <a:pt x="9569" y="8045"/>
                    <a:pt x="9757" y="8045"/>
                  </a:cubicBezTo>
                  <a:cubicBezTo>
                    <a:pt x="10039" y="8045"/>
                    <a:pt x="9851" y="8219"/>
                    <a:pt x="9757" y="8306"/>
                  </a:cubicBezTo>
                  <a:cubicBezTo>
                    <a:pt x="9663" y="8479"/>
                    <a:pt x="9663" y="8739"/>
                    <a:pt x="9757" y="8913"/>
                  </a:cubicBezTo>
                  <a:cubicBezTo>
                    <a:pt x="9945" y="9086"/>
                    <a:pt x="10133" y="9173"/>
                    <a:pt x="10414" y="9347"/>
                  </a:cubicBezTo>
                  <a:cubicBezTo>
                    <a:pt x="10696" y="9520"/>
                    <a:pt x="11072" y="9520"/>
                    <a:pt x="11353" y="9520"/>
                  </a:cubicBezTo>
                  <a:cubicBezTo>
                    <a:pt x="11635" y="9520"/>
                    <a:pt x="11823" y="9694"/>
                    <a:pt x="11635" y="9780"/>
                  </a:cubicBezTo>
                  <a:cubicBezTo>
                    <a:pt x="11353" y="9867"/>
                    <a:pt x="11353" y="10388"/>
                    <a:pt x="11353" y="10561"/>
                  </a:cubicBezTo>
                  <a:cubicBezTo>
                    <a:pt x="11447" y="10821"/>
                    <a:pt x="11447" y="10995"/>
                    <a:pt x="11635" y="11082"/>
                  </a:cubicBezTo>
                  <a:cubicBezTo>
                    <a:pt x="11917" y="11082"/>
                    <a:pt x="11917" y="11082"/>
                    <a:pt x="11823" y="11515"/>
                  </a:cubicBezTo>
                  <a:cubicBezTo>
                    <a:pt x="11729" y="11949"/>
                    <a:pt x="12105" y="12209"/>
                    <a:pt x="12011" y="12470"/>
                  </a:cubicBezTo>
                  <a:cubicBezTo>
                    <a:pt x="12011" y="12730"/>
                    <a:pt x="11729" y="12643"/>
                    <a:pt x="11635" y="12730"/>
                  </a:cubicBezTo>
                  <a:cubicBezTo>
                    <a:pt x="11447" y="12817"/>
                    <a:pt x="11729" y="12990"/>
                    <a:pt x="11823" y="13164"/>
                  </a:cubicBezTo>
                  <a:cubicBezTo>
                    <a:pt x="11917" y="13250"/>
                    <a:pt x="11353" y="13250"/>
                    <a:pt x="11072" y="13337"/>
                  </a:cubicBezTo>
                  <a:cubicBezTo>
                    <a:pt x="10790" y="13424"/>
                    <a:pt x="10226" y="13858"/>
                    <a:pt x="10133" y="14118"/>
                  </a:cubicBezTo>
                  <a:cubicBezTo>
                    <a:pt x="10039" y="14291"/>
                    <a:pt x="10414" y="14812"/>
                    <a:pt x="10508" y="14985"/>
                  </a:cubicBezTo>
                  <a:cubicBezTo>
                    <a:pt x="10602" y="15159"/>
                    <a:pt x="10133" y="15332"/>
                    <a:pt x="9851" y="15419"/>
                  </a:cubicBezTo>
                  <a:cubicBezTo>
                    <a:pt x="9569" y="15506"/>
                    <a:pt x="9569" y="15419"/>
                    <a:pt x="9381" y="15419"/>
                  </a:cubicBezTo>
                  <a:cubicBezTo>
                    <a:pt x="9193" y="15332"/>
                    <a:pt x="9099" y="15419"/>
                    <a:pt x="8818" y="15419"/>
                  </a:cubicBezTo>
                  <a:cubicBezTo>
                    <a:pt x="8442" y="15506"/>
                    <a:pt x="8348" y="15332"/>
                    <a:pt x="8254" y="15245"/>
                  </a:cubicBezTo>
                  <a:cubicBezTo>
                    <a:pt x="8066" y="15159"/>
                    <a:pt x="7409" y="15159"/>
                    <a:pt x="7315" y="15245"/>
                  </a:cubicBezTo>
                  <a:cubicBezTo>
                    <a:pt x="7127" y="15332"/>
                    <a:pt x="7033" y="15419"/>
                    <a:pt x="6846" y="15506"/>
                  </a:cubicBezTo>
                  <a:cubicBezTo>
                    <a:pt x="6658" y="15679"/>
                    <a:pt x="6846" y="15766"/>
                    <a:pt x="7033" y="15853"/>
                  </a:cubicBezTo>
                  <a:cubicBezTo>
                    <a:pt x="7127" y="15939"/>
                    <a:pt x="6939" y="16286"/>
                    <a:pt x="6752" y="16460"/>
                  </a:cubicBezTo>
                  <a:cubicBezTo>
                    <a:pt x="6658" y="16633"/>
                    <a:pt x="6188" y="16720"/>
                    <a:pt x="6094" y="16894"/>
                  </a:cubicBezTo>
                  <a:cubicBezTo>
                    <a:pt x="6000" y="17067"/>
                    <a:pt x="6282" y="17674"/>
                    <a:pt x="6470" y="17761"/>
                  </a:cubicBezTo>
                  <a:cubicBezTo>
                    <a:pt x="6564" y="17848"/>
                    <a:pt x="7127" y="17935"/>
                    <a:pt x="7409" y="17848"/>
                  </a:cubicBezTo>
                  <a:cubicBezTo>
                    <a:pt x="7691" y="17848"/>
                    <a:pt x="8536" y="17501"/>
                    <a:pt x="8724" y="17501"/>
                  </a:cubicBezTo>
                  <a:cubicBezTo>
                    <a:pt x="8912" y="17501"/>
                    <a:pt x="9287" y="17588"/>
                    <a:pt x="9475" y="17674"/>
                  </a:cubicBezTo>
                  <a:cubicBezTo>
                    <a:pt x="9757" y="17761"/>
                    <a:pt x="9757" y="17761"/>
                    <a:pt x="9851" y="17588"/>
                  </a:cubicBezTo>
                  <a:cubicBezTo>
                    <a:pt x="10039" y="17501"/>
                    <a:pt x="10414" y="17761"/>
                    <a:pt x="10508" y="17935"/>
                  </a:cubicBezTo>
                  <a:cubicBezTo>
                    <a:pt x="10602" y="18021"/>
                    <a:pt x="10414" y="18368"/>
                    <a:pt x="10508" y="18455"/>
                  </a:cubicBezTo>
                  <a:cubicBezTo>
                    <a:pt x="10602" y="18629"/>
                    <a:pt x="10790" y="18542"/>
                    <a:pt x="11072" y="18542"/>
                  </a:cubicBezTo>
                  <a:cubicBezTo>
                    <a:pt x="11353" y="18542"/>
                    <a:pt x="11447" y="18715"/>
                    <a:pt x="11541" y="18802"/>
                  </a:cubicBezTo>
                  <a:cubicBezTo>
                    <a:pt x="11729" y="18889"/>
                    <a:pt x="11259" y="18976"/>
                    <a:pt x="11072" y="19149"/>
                  </a:cubicBezTo>
                  <a:cubicBezTo>
                    <a:pt x="10884" y="19323"/>
                    <a:pt x="11166" y="19409"/>
                    <a:pt x="11447" y="19496"/>
                  </a:cubicBezTo>
                  <a:cubicBezTo>
                    <a:pt x="11823" y="19670"/>
                    <a:pt x="11541" y="19843"/>
                    <a:pt x="11729" y="19930"/>
                  </a:cubicBezTo>
                  <a:cubicBezTo>
                    <a:pt x="11823" y="20103"/>
                    <a:pt x="12105" y="20277"/>
                    <a:pt x="12293" y="20277"/>
                  </a:cubicBezTo>
                  <a:cubicBezTo>
                    <a:pt x="12480" y="20277"/>
                    <a:pt x="12199" y="20017"/>
                    <a:pt x="12199" y="19930"/>
                  </a:cubicBezTo>
                  <a:cubicBezTo>
                    <a:pt x="12293" y="19930"/>
                    <a:pt x="12574" y="20190"/>
                    <a:pt x="12950" y="20277"/>
                  </a:cubicBezTo>
                  <a:cubicBezTo>
                    <a:pt x="13326" y="20450"/>
                    <a:pt x="13138" y="20450"/>
                    <a:pt x="13232" y="20537"/>
                  </a:cubicBezTo>
                  <a:cubicBezTo>
                    <a:pt x="13326" y="20624"/>
                    <a:pt x="14077" y="20711"/>
                    <a:pt x="14265" y="20711"/>
                  </a:cubicBezTo>
                  <a:cubicBezTo>
                    <a:pt x="14453" y="20711"/>
                    <a:pt x="14922" y="21405"/>
                    <a:pt x="15298" y="21491"/>
                  </a:cubicBezTo>
                  <a:cubicBezTo>
                    <a:pt x="15673" y="21578"/>
                    <a:pt x="15767" y="21144"/>
                    <a:pt x="15955" y="21058"/>
                  </a:cubicBezTo>
                  <a:cubicBezTo>
                    <a:pt x="16049" y="20971"/>
                    <a:pt x="15861" y="20797"/>
                    <a:pt x="15955" y="20624"/>
                  </a:cubicBezTo>
                  <a:cubicBezTo>
                    <a:pt x="15955" y="20537"/>
                    <a:pt x="15861" y="20190"/>
                    <a:pt x="15579" y="20190"/>
                  </a:cubicBezTo>
                  <a:cubicBezTo>
                    <a:pt x="15298" y="20103"/>
                    <a:pt x="15204" y="19843"/>
                    <a:pt x="14828" y="19583"/>
                  </a:cubicBezTo>
                  <a:cubicBezTo>
                    <a:pt x="14546" y="19323"/>
                    <a:pt x="14828" y="19409"/>
                    <a:pt x="14828" y="19236"/>
                  </a:cubicBezTo>
                  <a:cubicBezTo>
                    <a:pt x="14828" y="19149"/>
                    <a:pt x="14734" y="19149"/>
                    <a:pt x="14546" y="19236"/>
                  </a:cubicBezTo>
                  <a:cubicBezTo>
                    <a:pt x="14359" y="19323"/>
                    <a:pt x="14265" y="19236"/>
                    <a:pt x="14171" y="18976"/>
                  </a:cubicBezTo>
                  <a:cubicBezTo>
                    <a:pt x="14077" y="18802"/>
                    <a:pt x="13889" y="18542"/>
                    <a:pt x="13983" y="18455"/>
                  </a:cubicBezTo>
                  <a:cubicBezTo>
                    <a:pt x="13983" y="18368"/>
                    <a:pt x="14077" y="18455"/>
                    <a:pt x="14171" y="18542"/>
                  </a:cubicBezTo>
                  <a:cubicBezTo>
                    <a:pt x="14171" y="18542"/>
                    <a:pt x="14359" y="18542"/>
                    <a:pt x="14359" y="18455"/>
                  </a:cubicBezTo>
                  <a:cubicBezTo>
                    <a:pt x="14453" y="18368"/>
                    <a:pt x="14640" y="18715"/>
                    <a:pt x="14828" y="18889"/>
                  </a:cubicBezTo>
                  <a:cubicBezTo>
                    <a:pt x="15016" y="19062"/>
                    <a:pt x="15110" y="18889"/>
                    <a:pt x="15110" y="18802"/>
                  </a:cubicBezTo>
                  <a:cubicBezTo>
                    <a:pt x="15204" y="18715"/>
                    <a:pt x="15298" y="19062"/>
                    <a:pt x="15486" y="19236"/>
                  </a:cubicBezTo>
                  <a:cubicBezTo>
                    <a:pt x="15673" y="19409"/>
                    <a:pt x="15955" y="19583"/>
                    <a:pt x="16049" y="19670"/>
                  </a:cubicBezTo>
                  <a:cubicBezTo>
                    <a:pt x="16143" y="19843"/>
                    <a:pt x="16613" y="19930"/>
                    <a:pt x="16706" y="20017"/>
                  </a:cubicBezTo>
                  <a:cubicBezTo>
                    <a:pt x="16894" y="20103"/>
                    <a:pt x="16613" y="20277"/>
                    <a:pt x="16519" y="20450"/>
                  </a:cubicBezTo>
                  <a:cubicBezTo>
                    <a:pt x="16519" y="20537"/>
                    <a:pt x="16706" y="20537"/>
                    <a:pt x="16800" y="20537"/>
                  </a:cubicBezTo>
                  <a:cubicBezTo>
                    <a:pt x="16988" y="20537"/>
                    <a:pt x="16988" y="20624"/>
                    <a:pt x="17176" y="20711"/>
                  </a:cubicBezTo>
                  <a:cubicBezTo>
                    <a:pt x="17270" y="20797"/>
                    <a:pt x="17458" y="20450"/>
                    <a:pt x="17552" y="20364"/>
                  </a:cubicBezTo>
                  <a:cubicBezTo>
                    <a:pt x="17646" y="20277"/>
                    <a:pt x="17176" y="20277"/>
                    <a:pt x="17176" y="20103"/>
                  </a:cubicBezTo>
                  <a:cubicBezTo>
                    <a:pt x="17176" y="20017"/>
                    <a:pt x="17270" y="19843"/>
                    <a:pt x="17364" y="19670"/>
                  </a:cubicBezTo>
                  <a:cubicBezTo>
                    <a:pt x="17458" y="19496"/>
                    <a:pt x="17364" y="19323"/>
                    <a:pt x="17364" y="19236"/>
                  </a:cubicBezTo>
                  <a:cubicBezTo>
                    <a:pt x="17364" y="19149"/>
                    <a:pt x="17552" y="19236"/>
                    <a:pt x="17552" y="19323"/>
                  </a:cubicBezTo>
                  <a:cubicBezTo>
                    <a:pt x="17646" y="19409"/>
                    <a:pt x="17833" y="19236"/>
                    <a:pt x="18021" y="19236"/>
                  </a:cubicBezTo>
                  <a:cubicBezTo>
                    <a:pt x="18115" y="19236"/>
                    <a:pt x="17833" y="19062"/>
                    <a:pt x="17927" y="18889"/>
                  </a:cubicBezTo>
                  <a:cubicBezTo>
                    <a:pt x="18021" y="18802"/>
                    <a:pt x="17833" y="18629"/>
                    <a:pt x="17739" y="18542"/>
                  </a:cubicBezTo>
                  <a:cubicBezTo>
                    <a:pt x="17739" y="18455"/>
                    <a:pt x="17739" y="18282"/>
                    <a:pt x="17552" y="18108"/>
                  </a:cubicBezTo>
                  <a:cubicBezTo>
                    <a:pt x="17364" y="18021"/>
                    <a:pt x="17458" y="17501"/>
                    <a:pt x="17176" y="17327"/>
                  </a:cubicBezTo>
                  <a:cubicBezTo>
                    <a:pt x="16988" y="17241"/>
                    <a:pt x="16988" y="16894"/>
                    <a:pt x="16988" y="16807"/>
                  </a:cubicBezTo>
                  <a:cubicBezTo>
                    <a:pt x="16894" y="16720"/>
                    <a:pt x="16706" y="16894"/>
                    <a:pt x="16706" y="16980"/>
                  </a:cubicBezTo>
                  <a:cubicBezTo>
                    <a:pt x="16613" y="17067"/>
                    <a:pt x="16613" y="16720"/>
                    <a:pt x="16425" y="16720"/>
                  </a:cubicBezTo>
                  <a:cubicBezTo>
                    <a:pt x="16237" y="16720"/>
                    <a:pt x="16143" y="16720"/>
                    <a:pt x="15955" y="16720"/>
                  </a:cubicBezTo>
                  <a:cubicBezTo>
                    <a:pt x="15767" y="16720"/>
                    <a:pt x="15955" y="16373"/>
                    <a:pt x="16143" y="16373"/>
                  </a:cubicBezTo>
                  <a:cubicBezTo>
                    <a:pt x="16425" y="16286"/>
                    <a:pt x="16237" y="16200"/>
                    <a:pt x="16049" y="16026"/>
                  </a:cubicBezTo>
                  <a:cubicBezTo>
                    <a:pt x="15955" y="15939"/>
                    <a:pt x="16143" y="15853"/>
                    <a:pt x="15955" y="15766"/>
                  </a:cubicBezTo>
                  <a:cubicBezTo>
                    <a:pt x="15767" y="15766"/>
                    <a:pt x="15861" y="15592"/>
                    <a:pt x="15955" y="15506"/>
                  </a:cubicBezTo>
                  <a:cubicBezTo>
                    <a:pt x="16049" y="15419"/>
                    <a:pt x="15579" y="15506"/>
                    <a:pt x="15486" y="15419"/>
                  </a:cubicBezTo>
                  <a:cubicBezTo>
                    <a:pt x="15486" y="15332"/>
                    <a:pt x="15673" y="15159"/>
                    <a:pt x="15861" y="15072"/>
                  </a:cubicBezTo>
                  <a:cubicBezTo>
                    <a:pt x="16049" y="15072"/>
                    <a:pt x="15861" y="14898"/>
                    <a:pt x="15767" y="14812"/>
                  </a:cubicBezTo>
                  <a:cubicBezTo>
                    <a:pt x="15673" y="14812"/>
                    <a:pt x="15861" y="14725"/>
                    <a:pt x="15955" y="14638"/>
                  </a:cubicBezTo>
                  <a:cubicBezTo>
                    <a:pt x="16049" y="14638"/>
                    <a:pt x="16143" y="14378"/>
                    <a:pt x="16331" y="14291"/>
                  </a:cubicBezTo>
                  <a:cubicBezTo>
                    <a:pt x="16519" y="14291"/>
                    <a:pt x="16613" y="14205"/>
                    <a:pt x="16706" y="14205"/>
                  </a:cubicBezTo>
                  <a:cubicBezTo>
                    <a:pt x="16800" y="14118"/>
                    <a:pt x="16800" y="14378"/>
                    <a:pt x="16894" y="14551"/>
                  </a:cubicBezTo>
                  <a:cubicBezTo>
                    <a:pt x="16894" y="14725"/>
                    <a:pt x="16988" y="14812"/>
                    <a:pt x="17082" y="14985"/>
                  </a:cubicBezTo>
                  <a:cubicBezTo>
                    <a:pt x="17176" y="15072"/>
                    <a:pt x="17364" y="14898"/>
                    <a:pt x="17552" y="14812"/>
                  </a:cubicBezTo>
                  <a:cubicBezTo>
                    <a:pt x="17646" y="14725"/>
                    <a:pt x="17458" y="14898"/>
                    <a:pt x="17458" y="15072"/>
                  </a:cubicBezTo>
                  <a:cubicBezTo>
                    <a:pt x="17364" y="15159"/>
                    <a:pt x="17552" y="15072"/>
                    <a:pt x="17833" y="15072"/>
                  </a:cubicBezTo>
                  <a:cubicBezTo>
                    <a:pt x="18115" y="15072"/>
                    <a:pt x="17739" y="15245"/>
                    <a:pt x="17646" y="15332"/>
                  </a:cubicBezTo>
                  <a:cubicBezTo>
                    <a:pt x="17552" y="15419"/>
                    <a:pt x="17739" y="15506"/>
                    <a:pt x="17927" y="15592"/>
                  </a:cubicBezTo>
                  <a:cubicBezTo>
                    <a:pt x="18115" y="15679"/>
                    <a:pt x="18021" y="15679"/>
                    <a:pt x="17833" y="15766"/>
                  </a:cubicBezTo>
                  <a:cubicBezTo>
                    <a:pt x="17646" y="15939"/>
                    <a:pt x="17927" y="15853"/>
                    <a:pt x="18115" y="15853"/>
                  </a:cubicBezTo>
                  <a:cubicBezTo>
                    <a:pt x="18397" y="15853"/>
                    <a:pt x="17927" y="16286"/>
                    <a:pt x="17927" y="16286"/>
                  </a:cubicBezTo>
                  <a:cubicBezTo>
                    <a:pt x="17927" y="16286"/>
                    <a:pt x="18303" y="16200"/>
                    <a:pt x="18491" y="16113"/>
                  </a:cubicBezTo>
                  <a:cubicBezTo>
                    <a:pt x="18773" y="16026"/>
                    <a:pt x="18960" y="16460"/>
                    <a:pt x="19148" y="16460"/>
                  </a:cubicBezTo>
                  <a:cubicBezTo>
                    <a:pt x="19430" y="16547"/>
                    <a:pt x="18866" y="16026"/>
                    <a:pt x="18960" y="16026"/>
                  </a:cubicBezTo>
                  <a:cubicBezTo>
                    <a:pt x="19054" y="16026"/>
                    <a:pt x="18960" y="15766"/>
                    <a:pt x="19148" y="15679"/>
                  </a:cubicBezTo>
                  <a:cubicBezTo>
                    <a:pt x="19336" y="15679"/>
                    <a:pt x="19336" y="15419"/>
                    <a:pt x="19336" y="15332"/>
                  </a:cubicBezTo>
                  <a:cubicBezTo>
                    <a:pt x="19430" y="15159"/>
                    <a:pt x="19618" y="15506"/>
                    <a:pt x="19806" y="15679"/>
                  </a:cubicBezTo>
                  <a:cubicBezTo>
                    <a:pt x="19993" y="15853"/>
                    <a:pt x="19993" y="15592"/>
                    <a:pt x="20181" y="15506"/>
                  </a:cubicBezTo>
                  <a:cubicBezTo>
                    <a:pt x="20369" y="15332"/>
                    <a:pt x="20651" y="15506"/>
                    <a:pt x="20839" y="15506"/>
                  </a:cubicBezTo>
                  <a:cubicBezTo>
                    <a:pt x="21026" y="15419"/>
                    <a:pt x="21026" y="15159"/>
                    <a:pt x="20839" y="14985"/>
                  </a:cubicBezTo>
                  <a:cubicBezTo>
                    <a:pt x="20651" y="14812"/>
                    <a:pt x="20463" y="14465"/>
                    <a:pt x="20369" y="14291"/>
                  </a:cubicBezTo>
                  <a:cubicBezTo>
                    <a:pt x="20275" y="14031"/>
                    <a:pt x="20651" y="14118"/>
                    <a:pt x="20933" y="14118"/>
                  </a:cubicBezTo>
                  <a:cubicBezTo>
                    <a:pt x="21214" y="14118"/>
                    <a:pt x="21308" y="13944"/>
                    <a:pt x="21402" y="13771"/>
                  </a:cubicBezTo>
                  <a:cubicBezTo>
                    <a:pt x="21496" y="13684"/>
                    <a:pt x="21402" y="13597"/>
                    <a:pt x="21214" y="13684"/>
                  </a:cubicBezTo>
                  <a:cubicBezTo>
                    <a:pt x="21120" y="13684"/>
                    <a:pt x="21026" y="13250"/>
                    <a:pt x="20933" y="13164"/>
                  </a:cubicBezTo>
                  <a:cubicBezTo>
                    <a:pt x="20839" y="13164"/>
                    <a:pt x="20745" y="13424"/>
                    <a:pt x="20745" y="13511"/>
                  </a:cubicBezTo>
                  <a:cubicBezTo>
                    <a:pt x="20651" y="13597"/>
                    <a:pt x="20275" y="13511"/>
                    <a:pt x="20087" y="13511"/>
                  </a:cubicBezTo>
                  <a:cubicBezTo>
                    <a:pt x="19993" y="13424"/>
                    <a:pt x="20275" y="13077"/>
                    <a:pt x="20275" y="12990"/>
                  </a:cubicBezTo>
                  <a:cubicBezTo>
                    <a:pt x="20181" y="12903"/>
                    <a:pt x="19899" y="13250"/>
                    <a:pt x="19712" y="13337"/>
                  </a:cubicBezTo>
                  <a:cubicBezTo>
                    <a:pt x="19618" y="13424"/>
                    <a:pt x="19618" y="13164"/>
                    <a:pt x="19524" y="13164"/>
                  </a:cubicBezTo>
                  <a:cubicBezTo>
                    <a:pt x="19430" y="13077"/>
                    <a:pt x="18960" y="13424"/>
                    <a:pt x="18679" y="13511"/>
                  </a:cubicBezTo>
                  <a:cubicBezTo>
                    <a:pt x="18397" y="13684"/>
                    <a:pt x="18679" y="13250"/>
                    <a:pt x="18866" y="13250"/>
                  </a:cubicBezTo>
                  <a:cubicBezTo>
                    <a:pt x="19054" y="13164"/>
                    <a:pt x="18866" y="12903"/>
                    <a:pt x="18866" y="12903"/>
                  </a:cubicBezTo>
                  <a:cubicBezTo>
                    <a:pt x="18773" y="12817"/>
                    <a:pt x="19148" y="12903"/>
                    <a:pt x="19242" y="12817"/>
                  </a:cubicBezTo>
                  <a:cubicBezTo>
                    <a:pt x="19336" y="12817"/>
                    <a:pt x="19336" y="12296"/>
                    <a:pt x="19148" y="12123"/>
                  </a:cubicBezTo>
                  <a:cubicBezTo>
                    <a:pt x="18960" y="11862"/>
                    <a:pt x="18679" y="12209"/>
                    <a:pt x="18585" y="12036"/>
                  </a:cubicBezTo>
                  <a:cubicBezTo>
                    <a:pt x="18397" y="11949"/>
                    <a:pt x="18866" y="11602"/>
                    <a:pt x="18773" y="11602"/>
                  </a:cubicBezTo>
                  <a:cubicBezTo>
                    <a:pt x="18773" y="11515"/>
                    <a:pt x="18585" y="11602"/>
                    <a:pt x="18303" y="11689"/>
                  </a:cubicBezTo>
                  <a:cubicBezTo>
                    <a:pt x="18021" y="11862"/>
                    <a:pt x="18209" y="11602"/>
                    <a:pt x="17927" y="11602"/>
                  </a:cubicBezTo>
                  <a:cubicBezTo>
                    <a:pt x="17646" y="11689"/>
                    <a:pt x="17646" y="11429"/>
                    <a:pt x="17458" y="11342"/>
                  </a:cubicBezTo>
                  <a:cubicBezTo>
                    <a:pt x="17270" y="11255"/>
                    <a:pt x="17364" y="11168"/>
                    <a:pt x="17552" y="11168"/>
                  </a:cubicBezTo>
                  <a:cubicBezTo>
                    <a:pt x="17833" y="11082"/>
                    <a:pt x="17458" y="10908"/>
                    <a:pt x="17176" y="10908"/>
                  </a:cubicBezTo>
                  <a:cubicBezTo>
                    <a:pt x="16894" y="10908"/>
                    <a:pt x="16800" y="10821"/>
                    <a:pt x="16519" y="10735"/>
                  </a:cubicBezTo>
                  <a:cubicBezTo>
                    <a:pt x="16237" y="10648"/>
                    <a:pt x="16049" y="10648"/>
                    <a:pt x="16049" y="10561"/>
                  </a:cubicBezTo>
                  <a:cubicBezTo>
                    <a:pt x="16049" y="10474"/>
                    <a:pt x="16519" y="10561"/>
                    <a:pt x="16800" y="10561"/>
                  </a:cubicBezTo>
                  <a:cubicBezTo>
                    <a:pt x="16988" y="10561"/>
                    <a:pt x="16519" y="10301"/>
                    <a:pt x="16425" y="10214"/>
                  </a:cubicBezTo>
                  <a:cubicBezTo>
                    <a:pt x="16237" y="10214"/>
                    <a:pt x="16425" y="10214"/>
                    <a:pt x="16706" y="10127"/>
                  </a:cubicBezTo>
                  <a:cubicBezTo>
                    <a:pt x="16894" y="10041"/>
                    <a:pt x="16425" y="9954"/>
                    <a:pt x="16613" y="9867"/>
                  </a:cubicBezTo>
                  <a:cubicBezTo>
                    <a:pt x="16894" y="9867"/>
                    <a:pt x="16425" y="9694"/>
                    <a:pt x="16237" y="9607"/>
                  </a:cubicBezTo>
                  <a:cubicBezTo>
                    <a:pt x="16049" y="9607"/>
                    <a:pt x="16894" y="9607"/>
                    <a:pt x="17082" y="9607"/>
                  </a:cubicBezTo>
                  <a:cubicBezTo>
                    <a:pt x="17364" y="9607"/>
                    <a:pt x="17646" y="9520"/>
                    <a:pt x="17739" y="9347"/>
                  </a:cubicBezTo>
                  <a:cubicBezTo>
                    <a:pt x="17739" y="9173"/>
                    <a:pt x="16988" y="9173"/>
                    <a:pt x="16706" y="9086"/>
                  </a:cubicBezTo>
                  <a:cubicBezTo>
                    <a:pt x="16425" y="9000"/>
                    <a:pt x="16894" y="8826"/>
                    <a:pt x="17082" y="8653"/>
                  </a:cubicBezTo>
                  <a:cubicBezTo>
                    <a:pt x="17364" y="8566"/>
                    <a:pt x="17552" y="8479"/>
                    <a:pt x="17646" y="8479"/>
                  </a:cubicBezTo>
                  <a:cubicBezTo>
                    <a:pt x="17739" y="8479"/>
                    <a:pt x="17739" y="7698"/>
                    <a:pt x="17739" y="7438"/>
                  </a:cubicBezTo>
                  <a:cubicBezTo>
                    <a:pt x="17646" y="7265"/>
                    <a:pt x="17458" y="7438"/>
                    <a:pt x="17082" y="7525"/>
                  </a:cubicBezTo>
                  <a:cubicBezTo>
                    <a:pt x="16800" y="7612"/>
                    <a:pt x="16613" y="7612"/>
                    <a:pt x="16143" y="7612"/>
                  </a:cubicBezTo>
                  <a:cubicBezTo>
                    <a:pt x="15767" y="7612"/>
                    <a:pt x="16143" y="7438"/>
                    <a:pt x="16519" y="7351"/>
                  </a:cubicBezTo>
                  <a:cubicBezTo>
                    <a:pt x="16800" y="7265"/>
                    <a:pt x="17082" y="7005"/>
                    <a:pt x="17270" y="6918"/>
                  </a:cubicBezTo>
                  <a:cubicBezTo>
                    <a:pt x="17364" y="6831"/>
                    <a:pt x="17176" y="6744"/>
                    <a:pt x="16988" y="6658"/>
                  </a:cubicBezTo>
                  <a:cubicBezTo>
                    <a:pt x="16800" y="6658"/>
                    <a:pt x="16613" y="6397"/>
                    <a:pt x="16331" y="6397"/>
                  </a:cubicBezTo>
                  <a:cubicBezTo>
                    <a:pt x="16143" y="6311"/>
                    <a:pt x="15861" y="6311"/>
                    <a:pt x="15673" y="6224"/>
                  </a:cubicBezTo>
                  <a:cubicBezTo>
                    <a:pt x="15486" y="6050"/>
                    <a:pt x="15579" y="5964"/>
                    <a:pt x="15392" y="5964"/>
                  </a:cubicBezTo>
                  <a:cubicBezTo>
                    <a:pt x="15110" y="5964"/>
                    <a:pt x="15110" y="5790"/>
                    <a:pt x="15110" y="5703"/>
                  </a:cubicBezTo>
                  <a:cubicBezTo>
                    <a:pt x="15110" y="5617"/>
                    <a:pt x="15298" y="5530"/>
                    <a:pt x="15110" y="5356"/>
                  </a:cubicBezTo>
                  <a:cubicBezTo>
                    <a:pt x="15016" y="5096"/>
                    <a:pt x="14640" y="5270"/>
                    <a:pt x="14359" y="5270"/>
                  </a:cubicBezTo>
                  <a:cubicBezTo>
                    <a:pt x="14077" y="5356"/>
                    <a:pt x="13607" y="5009"/>
                    <a:pt x="13326" y="5009"/>
                  </a:cubicBezTo>
                  <a:cubicBezTo>
                    <a:pt x="13044" y="5009"/>
                    <a:pt x="13138" y="4836"/>
                    <a:pt x="13044" y="4749"/>
                  </a:cubicBezTo>
                  <a:cubicBezTo>
                    <a:pt x="12950" y="4662"/>
                    <a:pt x="12762" y="4662"/>
                    <a:pt x="12668" y="4662"/>
                  </a:cubicBezTo>
                  <a:cubicBezTo>
                    <a:pt x="12574" y="4662"/>
                    <a:pt x="12762" y="4489"/>
                    <a:pt x="12762" y="4402"/>
                  </a:cubicBezTo>
                  <a:cubicBezTo>
                    <a:pt x="12668" y="4315"/>
                    <a:pt x="12480" y="4315"/>
                    <a:pt x="12293" y="4229"/>
                  </a:cubicBezTo>
                  <a:cubicBezTo>
                    <a:pt x="12105" y="4142"/>
                    <a:pt x="12386" y="3882"/>
                    <a:pt x="12293" y="3708"/>
                  </a:cubicBezTo>
                  <a:cubicBezTo>
                    <a:pt x="12199" y="3621"/>
                    <a:pt x="12011" y="3274"/>
                    <a:pt x="11729" y="3274"/>
                  </a:cubicBezTo>
                  <a:cubicBezTo>
                    <a:pt x="11447" y="3188"/>
                    <a:pt x="11447" y="3188"/>
                    <a:pt x="11259" y="3101"/>
                  </a:cubicBezTo>
                  <a:cubicBezTo>
                    <a:pt x="10978" y="3014"/>
                    <a:pt x="9945" y="2927"/>
                    <a:pt x="9757" y="3014"/>
                  </a:cubicBezTo>
                  <a:cubicBezTo>
                    <a:pt x="9663" y="3014"/>
                    <a:pt x="9475" y="3188"/>
                    <a:pt x="9381" y="3274"/>
                  </a:cubicBezTo>
                  <a:cubicBezTo>
                    <a:pt x="9287" y="3361"/>
                    <a:pt x="9757" y="3535"/>
                    <a:pt x="9663" y="3621"/>
                  </a:cubicBezTo>
                  <a:cubicBezTo>
                    <a:pt x="9663" y="3708"/>
                    <a:pt x="9287" y="3535"/>
                    <a:pt x="9099" y="3535"/>
                  </a:cubicBezTo>
                  <a:cubicBezTo>
                    <a:pt x="8912" y="3448"/>
                    <a:pt x="8818" y="3968"/>
                    <a:pt x="8630" y="4142"/>
                  </a:cubicBezTo>
                  <a:cubicBezTo>
                    <a:pt x="8348" y="4229"/>
                    <a:pt x="8630" y="3361"/>
                    <a:pt x="8630" y="3188"/>
                  </a:cubicBezTo>
                  <a:cubicBezTo>
                    <a:pt x="8724" y="3014"/>
                    <a:pt x="8536" y="2927"/>
                    <a:pt x="8442" y="2927"/>
                  </a:cubicBezTo>
                  <a:cubicBezTo>
                    <a:pt x="8348" y="2927"/>
                    <a:pt x="7973" y="3188"/>
                    <a:pt x="7879" y="3274"/>
                  </a:cubicBezTo>
                  <a:cubicBezTo>
                    <a:pt x="7785" y="3361"/>
                    <a:pt x="7597" y="3274"/>
                    <a:pt x="7503" y="3274"/>
                  </a:cubicBezTo>
                  <a:cubicBezTo>
                    <a:pt x="7409" y="3188"/>
                    <a:pt x="7127" y="3621"/>
                    <a:pt x="6939" y="3795"/>
                  </a:cubicBezTo>
                  <a:cubicBezTo>
                    <a:pt x="6752" y="4055"/>
                    <a:pt x="6470" y="4229"/>
                    <a:pt x="6282" y="4142"/>
                  </a:cubicBezTo>
                  <a:cubicBezTo>
                    <a:pt x="6094" y="4142"/>
                    <a:pt x="6658" y="3448"/>
                    <a:pt x="6846" y="3188"/>
                  </a:cubicBezTo>
                  <a:cubicBezTo>
                    <a:pt x="7033" y="2927"/>
                    <a:pt x="7221" y="2927"/>
                    <a:pt x="7409" y="2754"/>
                  </a:cubicBezTo>
                  <a:cubicBezTo>
                    <a:pt x="7597" y="2667"/>
                    <a:pt x="7597" y="1973"/>
                    <a:pt x="7503" y="1886"/>
                  </a:cubicBezTo>
                  <a:cubicBezTo>
                    <a:pt x="7503" y="1800"/>
                    <a:pt x="7785" y="1626"/>
                    <a:pt x="7879" y="1539"/>
                  </a:cubicBezTo>
                  <a:cubicBezTo>
                    <a:pt x="7973" y="1453"/>
                    <a:pt x="7879" y="1453"/>
                    <a:pt x="7785" y="1279"/>
                  </a:cubicBezTo>
                  <a:cubicBezTo>
                    <a:pt x="7785" y="1192"/>
                    <a:pt x="8066" y="1106"/>
                    <a:pt x="8066" y="932"/>
                  </a:cubicBezTo>
                  <a:cubicBezTo>
                    <a:pt x="8160" y="672"/>
                    <a:pt x="8160" y="412"/>
                    <a:pt x="8254" y="238"/>
                  </a:cubicBezTo>
                  <a:cubicBezTo>
                    <a:pt x="8254" y="65"/>
                    <a:pt x="7691" y="151"/>
                    <a:pt x="7503" y="238"/>
                  </a:cubicBezTo>
                  <a:cubicBezTo>
                    <a:pt x="7315" y="238"/>
                    <a:pt x="6939" y="238"/>
                    <a:pt x="6846" y="325"/>
                  </a:cubicBezTo>
                  <a:cubicBezTo>
                    <a:pt x="6752" y="498"/>
                    <a:pt x="7033" y="759"/>
                    <a:pt x="7033" y="759"/>
                  </a:cubicBezTo>
                  <a:cubicBezTo>
                    <a:pt x="6939" y="845"/>
                    <a:pt x="6752" y="759"/>
                    <a:pt x="6564" y="672"/>
                  </a:cubicBezTo>
                  <a:cubicBezTo>
                    <a:pt x="6376" y="585"/>
                    <a:pt x="6000" y="759"/>
                    <a:pt x="6000" y="759"/>
                  </a:cubicBezTo>
                  <a:cubicBezTo>
                    <a:pt x="5906" y="845"/>
                    <a:pt x="6470" y="932"/>
                    <a:pt x="6564" y="1019"/>
                  </a:cubicBezTo>
                  <a:cubicBezTo>
                    <a:pt x="6564" y="1192"/>
                    <a:pt x="6752" y="1192"/>
                    <a:pt x="6846" y="1366"/>
                  </a:cubicBezTo>
                  <a:cubicBezTo>
                    <a:pt x="6939" y="1539"/>
                    <a:pt x="6376" y="1713"/>
                    <a:pt x="6094" y="1713"/>
                  </a:cubicBezTo>
                  <a:cubicBezTo>
                    <a:pt x="5813" y="1713"/>
                    <a:pt x="5813" y="1539"/>
                    <a:pt x="5531" y="1713"/>
                  </a:cubicBezTo>
                  <a:cubicBezTo>
                    <a:pt x="5249" y="1800"/>
                    <a:pt x="5343" y="1626"/>
                    <a:pt x="5061" y="1626"/>
                  </a:cubicBezTo>
                  <a:cubicBezTo>
                    <a:pt x="4873" y="1713"/>
                    <a:pt x="4873" y="2233"/>
                    <a:pt x="4779" y="2580"/>
                  </a:cubicBezTo>
                  <a:cubicBezTo>
                    <a:pt x="4686" y="2841"/>
                    <a:pt x="4873" y="2927"/>
                    <a:pt x="5061" y="3101"/>
                  </a:cubicBezTo>
                  <a:cubicBezTo>
                    <a:pt x="5249" y="3274"/>
                    <a:pt x="5155" y="3361"/>
                    <a:pt x="4967" y="3448"/>
                  </a:cubicBezTo>
                  <a:cubicBezTo>
                    <a:pt x="4873" y="3448"/>
                    <a:pt x="4592" y="3274"/>
                    <a:pt x="4498" y="3361"/>
                  </a:cubicBezTo>
                  <a:cubicBezTo>
                    <a:pt x="4404" y="3361"/>
                    <a:pt x="4498" y="3708"/>
                    <a:pt x="4498" y="3968"/>
                  </a:cubicBezTo>
                  <a:cubicBezTo>
                    <a:pt x="4404" y="4142"/>
                    <a:pt x="4779" y="4402"/>
                    <a:pt x="4967" y="4489"/>
                  </a:cubicBezTo>
                  <a:cubicBezTo>
                    <a:pt x="5249" y="4576"/>
                    <a:pt x="5155" y="4576"/>
                    <a:pt x="5155" y="4749"/>
                  </a:cubicBezTo>
                  <a:cubicBezTo>
                    <a:pt x="5249" y="4923"/>
                    <a:pt x="5906" y="5183"/>
                    <a:pt x="6000" y="5356"/>
                  </a:cubicBezTo>
                  <a:cubicBezTo>
                    <a:pt x="6000" y="5530"/>
                    <a:pt x="5719" y="5617"/>
                    <a:pt x="5625" y="5703"/>
                  </a:cubicBezTo>
                  <a:cubicBezTo>
                    <a:pt x="5437" y="5790"/>
                    <a:pt x="5437" y="5617"/>
                    <a:pt x="5343" y="5617"/>
                  </a:cubicBezTo>
                  <a:cubicBezTo>
                    <a:pt x="5249" y="5617"/>
                    <a:pt x="5155" y="5877"/>
                    <a:pt x="4967" y="5964"/>
                  </a:cubicBezTo>
                  <a:cubicBezTo>
                    <a:pt x="4779" y="6050"/>
                    <a:pt x="4873" y="5617"/>
                    <a:pt x="4873" y="5530"/>
                  </a:cubicBezTo>
                  <a:cubicBezTo>
                    <a:pt x="4779" y="5443"/>
                    <a:pt x="4310" y="5790"/>
                    <a:pt x="4028" y="5877"/>
                  </a:cubicBezTo>
                  <a:cubicBezTo>
                    <a:pt x="3746" y="5964"/>
                    <a:pt x="4310" y="5443"/>
                    <a:pt x="4404" y="5356"/>
                  </a:cubicBezTo>
                  <a:cubicBezTo>
                    <a:pt x="4498" y="5270"/>
                    <a:pt x="4498" y="5183"/>
                    <a:pt x="4404" y="5183"/>
                  </a:cubicBezTo>
                  <a:cubicBezTo>
                    <a:pt x="4216" y="5183"/>
                    <a:pt x="4498" y="4923"/>
                    <a:pt x="4216" y="4749"/>
                  </a:cubicBezTo>
                  <a:cubicBezTo>
                    <a:pt x="3934" y="4576"/>
                    <a:pt x="3653" y="4229"/>
                    <a:pt x="3559" y="3882"/>
                  </a:cubicBezTo>
                  <a:cubicBezTo>
                    <a:pt x="3465" y="3621"/>
                    <a:pt x="4028" y="3014"/>
                    <a:pt x="4028" y="2841"/>
                  </a:cubicBezTo>
                  <a:cubicBezTo>
                    <a:pt x="4122" y="2580"/>
                    <a:pt x="4028" y="2233"/>
                    <a:pt x="4122" y="1800"/>
                  </a:cubicBezTo>
                  <a:cubicBezTo>
                    <a:pt x="4310" y="1453"/>
                    <a:pt x="5249" y="759"/>
                    <a:pt x="5437" y="672"/>
                  </a:cubicBezTo>
                  <a:cubicBezTo>
                    <a:pt x="5625" y="498"/>
                    <a:pt x="6000" y="151"/>
                    <a:pt x="6094" y="65"/>
                  </a:cubicBezTo>
                  <a:cubicBezTo>
                    <a:pt x="6094" y="-22"/>
                    <a:pt x="6000" y="-22"/>
                    <a:pt x="5813" y="65"/>
                  </a:cubicBezTo>
                  <a:cubicBezTo>
                    <a:pt x="5625" y="151"/>
                    <a:pt x="4216" y="65"/>
                    <a:pt x="4028" y="151"/>
                  </a:cubicBezTo>
                  <a:cubicBezTo>
                    <a:pt x="3840" y="151"/>
                    <a:pt x="2807" y="498"/>
                    <a:pt x="2713" y="585"/>
                  </a:cubicBezTo>
                  <a:cubicBezTo>
                    <a:pt x="2526" y="672"/>
                    <a:pt x="2244" y="759"/>
                    <a:pt x="2056" y="932"/>
                  </a:cubicBezTo>
                  <a:cubicBezTo>
                    <a:pt x="1868" y="1106"/>
                    <a:pt x="1493" y="1366"/>
                    <a:pt x="1305" y="1453"/>
                  </a:cubicBezTo>
                  <a:cubicBezTo>
                    <a:pt x="1117" y="1539"/>
                    <a:pt x="1117" y="2147"/>
                    <a:pt x="1117" y="2320"/>
                  </a:cubicBezTo>
                  <a:cubicBezTo>
                    <a:pt x="1023" y="2580"/>
                    <a:pt x="366" y="3361"/>
                    <a:pt x="178" y="3621"/>
                  </a:cubicBezTo>
                  <a:cubicBezTo>
                    <a:pt x="-104" y="3795"/>
                    <a:pt x="-10" y="4229"/>
                    <a:pt x="178" y="4489"/>
                  </a:cubicBezTo>
                  <a:cubicBezTo>
                    <a:pt x="459" y="4662"/>
                    <a:pt x="459" y="4662"/>
                    <a:pt x="366" y="474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6" name="Freeform 91"/>
            <p:cNvSpPr/>
            <p:nvPr/>
          </p:nvSpPr>
          <p:spPr>
            <a:xfrm>
              <a:off x="1834868" y="187564"/>
              <a:ext cx="75734" cy="55179"/>
            </a:xfrm>
            <a:custGeom>
              <a:avLst/>
              <a:gdLst/>
              <a:ahLst/>
              <a:cxnLst>
                <a:cxn ang="0">
                  <a:pos x="wd2" y="hd2"/>
                </a:cxn>
                <a:cxn ang="5400000">
                  <a:pos x="wd2" y="hd2"/>
                </a:cxn>
                <a:cxn ang="10800000">
                  <a:pos x="wd2" y="hd2"/>
                </a:cxn>
                <a:cxn ang="16200000">
                  <a:pos x="wd2" y="hd2"/>
                </a:cxn>
              </a:cxnLst>
              <a:rect l="0" t="0" r="r" b="b"/>
              <a:pathLst>
                <a:path w="19884" h="20803" extrusionOk="0">
                  <a:moveTo>
                    <a:pt x="354" y="20106"/>
                  </a:moveTo>
                  <a:cubicBezTo>
                    <a:pt x="1382" y="20803"/>
                    <a:pt x="10125" y="20106"/>
                    <a:pt x="11668" y="19409"/>
                  </a:cubicBezTo>
                  <a:cubicBezTo>
                    <a:pt x="13211" y="19409"/>
                    <a:pt x="14239" y="20803"/>
                    <a:pt x="16811" y="20803"/>
                  </a:cubicBezTo>
                  <a:cubicBezTo>
                    <a:pt x="20925" y="20106"/>
                    <a:pt x="19896" y="16622"/>
                    <a:pt x="19382" y="14532"/>
                  </a:cubicBezTo>
                  <a:cubicBezTo>
                    <a:pt x="19382" y="12442"/>
                    <a:pt x="19896" y="10351"/>
                    <a:pt x="19382" y="8958"/>
                  </a:cubicBezTo>
                  <a:cubicBezTo>
                    <a:pt x="18868" y="8261"/>
                    <a:pt x="19382" y="6171"/>
                    <a:pt x="19382" y="5474"/>
                  </a:cubicBezTo>
                  <a:cubicBezTo>
                    <a:pt x="19896" y="4777"/>
                    <a:pt x="18868" y="3384"/>
                    <a:pt x="17839" y="3384"/>
                  </a:cubicBezTo>
                  <a:cubicBezTo>
                    <a:pt x="16296" y="2687"/>
                    <a:pt x="12696" y="3384"/>
                    <a:pt x="11668" y="3384"/>
                  </a:cubicBezTo>
                  <a:cubicBezTo>
                    <a:pt x="11154" y="3384"/>
                    <a:pt x="8582" y="1990"/>
                    <a:pt x="8068" y="597"/>
                  </a:cubicBezTo>
                  <a:cubicBezTo>
                    <a:pt x="8068" y="-797"/>
                    <a:pt x="6011" y="597"/>
                    <a:pt x="3954" y="1293"/>
                  </a:cubicBezTo>
                  <a:cubicBezTo>
                    <a:pt x="2411" y="1990"/>
                    <a:pt x="2411" y="3384"/>
                    <a:pt x="1896" y="4080"/>
                  </a:cubicBezTo>
                  <a:cubicBezTo>
                    <a:pt x="1896" y="5474"/>
                    <a:pt x="868" y="10351"/>
                    <a:pt x="868" y="13138"/>
                  </a:cubicBezTo>
                  <a:cubicBezTo>
                    <a:pt x="868" y="15229"/>
                    <a:pt x="-675" y="19409"/>
                    <a:pt x="354" y="2010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7" name="Freeform 92"/>
            <p:cNvSpPr/>
            <p:nvPr/>
          </p:nvSpPr>
          <p:spPr>
            <a:xfrm>
              <a:off x="1453402" y="358804"/>
              <a:ext cx="75446" cy="55818"/>
            </a:xfrm>
            <a:custGeom>
              <a:avLst/>
              <a:gdLst/>
              <a:ahLst/>
              <a:cxnLst>
                <a:cxn ang="0">
                  <a:pos x="wd2" y="hd2"/>
                </a:cxn>
                <a:cxn ang="5400000">
                  <a:pos x="wd2" y="hd2"/>
                </a:cxn>
                <a:cxn ang="10800000">
                  <a:pos x="wd2" y="hd2"/>
                </a:cxn>
                <a:cxn ang="16200000">
                  <a:pos x="wd2" y="hd2"/>
                </a:cxn>
              </a:cxnLst>
              <a:rect l="0" t="0" r="r" b="b"/>
              <a:pathLst>
                <a:path w="20617" h="21043" extrusionOk="0">
                  <a:moveTo>
                    <a:pt x="17329" y="5714"/>
                  </a:moveTo>
                  <a:cubicBezTo>
                    <a:pt x="16789" y="4320"/>
                    <a:pt x="16249" y="4320"/>
                    <a:pt x="15169" y="5017"/>
                  </a:cubicBezTo>
                  <a:cubicBezTo>
                    <a:pt x="14629" y="5017"/>
                    <a:pt x="13549" y="3624"/>
                    <a:pt x="14089" y="2927"/>
                  </a:cubicBezTo>
                  <a:cubicBezTo>
                    <a:pt x="14629" y="1533"/>
                    <a:pt x="11929" y="837"/>
                    <a:pt x="11389" y="140"/>
                  </a:cubicBezTo>
                  <a:cubicBezTo>
                    <a:pt x="10849" y="-557"/>
                    <a:pt x="10309" y="1533"/>
                    <a:pt x="9769" y="2230"/>
                  </a:cubicBezTo>
                  <a:cubicBezTo>
                    <a:pt x="8689" y="2927"/>
                    <a:pt x="8149" y="5714"/>
                    <a:pt x="7609" y="5714"/>
                  </a:cubicBezTo>
                  <a:cubicBezTo>
                    <a:pt x="7069" y="6411"/>
                    <a:pt x="6529" y="6411"/>
                    <a:pt x="7069" y="7804"/>
                  </a:cubicBezTo>
                  <a:cubicBezTo>
                    <a:pt x="7609" y="8501"/>
                    <a:pt x="5989" y="11288"/>
                    <a:pt x="4909" y="11985"/>
                  </a:cubicBezTo>
                  <a:cubicBezTo>
                    <a:pt x="3289" y="12682"/>
                    <a:pt x="1129" y="12682"/>
                    <a:pt x="589" y="12682"/>
                  </a:cubicBezTo>
                  <a:cubicBezTo>
                    <a:pt x="-491" y="12682"/>
                    <a:pt x="49" y="15469"/>
                    <a:pt x="1129" y="16166"/>
                  </a:cubicBezTo>
                  <a:cubicBezTo>
                    <a:pt x="1669" y="16862"/>
                    <a:pt x="3289" y="16862"/>
                    <a:pt x="3829" y="17559"/>
                  </a:cubicBezTo>
                  <a:cubicBezTo>
                    <a:pt x="4369" y="17559"/>
                    <a:pt x="7609" y="18953"/>
                    <a:pt x="8689" y="19649"/>
                  </a:cubicBezTo>
                  <a:cubicBezTo>
                    <a:pt x="10309" y="19649"/>
                    <a:pt x="12469" y="21043"/>
                    <a:pt x="13549" y="21043"/>
                  </a:cubicBezTo>
                  <a:cubicBezTo>
                    <a:pt x="15169" y="21043"/>
                    <a:pt x="18949" y="18256"/>
                    <a:pt x="20029" y="17559"/>
                  </a:cubicBezTo>
                  <a:cubicBezTo>
                    <a:pt x="21109" y="16862"/>
                    <a:pt x="20569" y="16862"/>
                    <a:pt x="19489" y="16166"/>
                  </a:cubicBezTo>
                  <a:cubicBezTo>
                    <a:pt x="18409" y="14772"/>
                    <a:pt x="18949" y="12682"/>
                    <a:pt x="18409" y="11985"/>
                  </a:cubicBezTo>
                  <a:cubicBezTo>
                    <a:pt x="17329" y="11985"/>
                    <a:pt x="17869" y="9895"/>
                    <a:pt x="18409" y="9895"/>
                  </a:cubicBezTo>
                  <a:cubicBezTo>
                    <a:pt x="18949" y="9895"/>
                    <a:pt x="17869" y="7108"/>
                    <a:pt x="17329" y="571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8" name="Freeform 93"/>
            <p:cNvSpPr/>
            <p:nvPr/>
          </p:nvSpPr>
          <p:spPr>
            <a:xfrm>
              <a:off x="1050044" y="157934"/>
              <a:ext cx="199955" cy="154670"/>
            </a:xfrm>
            <a:custGeom>
              <a:avLst/>
              <a:gdLst/>
              <a:ahLst/>
              <a:cxnLst>
                <a:cxn ang="0">
                  <a:pos x="wd2" y="hd2"/>
                </a:cxn>
                <a:cxn ang="5400000">
                  <a:pos x="wd2" y="hd2"/>
                </a:cxn>
                <a:cxn ang="10800000">
                  <a:pos x="wd2" y="hd2"/>
                </a:cxn>
                <a:cxn ang="16200000">
                  <a:pos x="wd2" y="hd2"/>
                </a:cxn>
              </a:cxnLst>
              <a:rect l="0" t="0" r="r" b="b"/>
              <a:pathLst>
                <a:path w="21250" h="21103" extrusionOk="0">
                  <a:moveTo>
                    <a:pt x="1286" y="17380"/>
                  </a:moveTo>
                  <a:cubicBezTo>
                    <a:pt x="1915" y="17888"/>
                    <a:pt x="1915" y="19921"/>
                    <a:pt x="2125" y="20684"/>
                  </a:cubicBezTo>
                  <a:cubicBezTo>
                    <a:pt x="2125" y="21446"/>
                    <a:pt x="2964" y="20938"/>
                    <a:pt x="3383" y="20938"/>
                  </a:cubicBezTo>
                  <a:cubicBezTo>
                    <a:pt x="3802" y="20938"/>
                    <a:pt x="4222" y="20684"/>
                    <a:pt x="4641" y="20684"/>
                  </a:cubicBezTo>
                  <a:cubicBezTo>
                    <a:pt x="4851" y="20430"/>
                    <a:pt x="4851" y="19921"/>
                    <a:pt x="5270" y="19413"/>
                  </a:cubicBezTo>
                  <a:cubicBezTo>
                    <a:pt x="5690" y="18651"/>
                    <a:pt x="5690" y="19413"/>
                    <a:pt x="6738" y="19413"/>
                  </a:cubicBezTo>
                  <a:cubicBezTo>
                    <a:pt x="7997" y="19159"/>
                    <a:pt x="9045" y="18397"/>
                    <a:pt x="9674" y="17634"/>
                  </a:cubicBezTo>
                  <a:cubicBezTo>
                    <a:pt x="10513" y="16872"/>
                    <a:pt x="11981" y="12298"/>
                    <a:pt x="12191" y="12044"/>
                  </a:cubicBezTo>
                  <a:cubicBezTo>
                    <a:pt x="12401" y="11535"/>
                    <a:pt x="13449" y="10519"/>
                    <a:pt x="14078" y="10519"/>
                  </a:cubicBezTo>
                  <a:cubicBezTo>
                    <a:pt x="14917" y="10519"/>
                    <a:pt x="15336" y="10011"/>
                    <a:pt x="15966" y="9502"/>
                  </a:cubicBezTo>
                  <a:cubicBezTo>
                    <a:pt x="16804" y="9248"/>
                    <a:pt x="17853" y="8994"/>
                    <a:pt x="18482" y="8740"/>
                  </a:cubicBezTo>
                  <a:cubicBezTo>
                    <a:pt x="19321" y="8486"/>
                    <a:pt x="20999" y="6707"/>
                    <a:pt x="21208" y="6199"/>
                  </a:cubicBezTo>
                  <a:cubicBezTo>
                    <a:pt x="21418" y="5945"/>
                    <a:pt x="20789" y="5437"/>
                    <a:pt x="20369" y="5437"/>
                  </a:cubicBezTo>
                  <a:cubicBezTo>
                    <a:pt x="19950" y="5437"/>
                    <a:pt x="20160" y="4674"/>
                    <a:pt x="19740" y="4674"/>
                  </a:cubicBezTo>
                  <a:cubicBezTo>
                    <a:pt x="19531" y="4420"/>
                    <a:pt x="18901" y="3404"/>
                    <a:pt x="18482" y="2641"/>
                  </a:cubicBezTo>
                  <a:cubicBezTo>
                    <a:pt x="18272" y="2133"/>
                    <a:pt x="17224" y="2387"/>
                    <a:pt x="16804" y="2387"/>
                  </a:cubicBezTo>
                  <a:cubicBezTo>
                    <a:pt x="16175" y="2641"/>
                    <a:pt x="16595" y="3150"/>
                    <a:pt x="16175" y="3404"/>
                  </a:cubicBezTo>
                  <a:cubicBezTo>
                    <a:pt x="15546" y="3658"/>
                    <a:pt x="15546" y="2895"/>
                    <a:pt x="15756" y="2641"/>
                  </a:cubicBezTo>
                  <a:cubicBezTo>
                    <a:pt x="15756" y="2387"/>
                    <a:pt x="15756" y="2133"/>
                    <a:pt x="15127" y="2133"/>
                  </a:cubicBezTo>
                  <a:cubicBezTo>
                    <a:pt x="14498" y="2387"/>
                    <a:pt x="14288" y="1625"/>
                    <a:pt x="13659" y="1371"/>
                  </a:cubicBezTo>
                  <a:cubicBezTo>
                    <a:pt x="13030" y="1371"/>
                    <a:pt x="12820" y="1879"/>
                    <a:pt x="11981" y="1879"/>
                  </a:cubicBezTo>
                  <a:cubicBezTo>
                    <a:pt x="11352" y="1879"/>
                    <a:pt x="12401" y="862"/>
                    <a:pt x="12820" y="608"/>
                  </a:cubicBezTo>
                  <a:cubicBezTo>
                    <a:pt x="13239" y="100"/>
                    <a:pt x="13239" y="-154"/>
                    <a:pt x="12610" y="100"/>
                  </a:cubicBezTo>
                  <a:cubicBezTo>
                    <a:pt x="11981" y="608"/>
                    <a:pt x="10513" y="354"/>
                    <a:pt x="9884" y="354"/>
                  </a:cubicBezTo>
                  <a:cubicBezTo>
                    <a:pt x="9255" y="354"/>
                    <a:pt x="8835" y="1371"/>
                    <a:pt x="7787" y="1371"/>
                  </a:cubicBezTo>
                  <a:cubicBezTo>
                    <a:pt x="6738" y="1371"/>
                    <a:pt x="6109" y="2387"/>
                    <a:pt x="5690" y="2895"/>
                  </a:cubicBezTo>
                  <a:cubicBezTo>
                    <a:pt x="5061" y="3150"/>
                    <a:pt x="5900" y="3150"/>
                    <a:pt x="6109" y="3150"/>
                  </a:cubicBezTo>
                  <a:cubicBezTo>
                    <a:pt x="6109" y="3150"/>
                    <a:pt x="5900" y="3912"/>
                    <a:pt x="5900" y="4166"/>
                  </a:cubicBezTo>
                  <a:cubicBezTo>
                    <a:pt x="5690" y="4674"/>
                    <a:pt x="6109" y="4928"/>
                    <a:pt x="6109" y="4928"/>
                  </a:cubicBezTo>
                  <a:cubicBezTo>
                    <a:pt x="6109" y="4928"/>
                    <a:pt x="6109" y="5945"/>
                    <a:pt x="5690" y="5945"/>
                  </a:cubicBezTo>
                  <a:cubicBezTo>
                    <a:pt x="5270" y="5945"/>
                    <a:pt x="5270" y="6199"/>
                    <a:pt x="4432" y="6707"/>
                  </a:cubicBezTo>
                  <a:cubicBezTo>
                    <a:pt x="3802" y="7470"/>
                    <a:pt x="3173" y="9757"/>
                    <a:pt x="2964" y="10011"/>
                  </a:cubicBezTo>
                  <a:cubicBezTo>
                    <a:pt x="2964" y="10265"/>
                    <a:pt x="2754" y="10773"/>
                    <a:pt x="2335" y="11027"/>
                  </a:cubicBezTo>
                  <a:cubicBezTo>
                    <a:pt x="1705" y="11281"/>
                    <a:pt x="2125" y="11281"/>
                    <a:pt x="1915" y="11790"/>
                  </a:cubicBezTo>
                  <a:cubicBezTo>
                    <a:pt x="1915" y="12298"/>
                    <a:pt x="867" y="14585"/>
                    <a:pt x="657" y="14839"/>
                  </a:cubicBezTo>
                  <a:cubicBezTo>
                    <a:pt x="237" y="15093"/>
                    <a:pt x="237" y="15347"/>
                    <a:pt x="28" y="16110"/>
                  </a:cubicBezTo>
                  <a:cubicBezTo>
                    <a:pt x="-182" y="16872"/>
                    <a:pt x="867" y="16872"/>
                    <a:pt x="1286" y="1738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49" name="Freeform 94"/>
            <p:cNvSpPr/>
            <p:nvPr/>
          </p:nvSpPr>
          <p:spPr>
            <a:xfrm>
              <a:off x="1152721" y="212103"/>
              <a:ext cx="292473" cy="197996"/>
            </a:xfrm>
            <a:custGeom>
              <a:avLst/>
              <a:gdLst/>
              <a:ahLst/>
              <a:cxnLst>
                <a:cxn ang="0">
                  <a:pos x="wd2" y="hd2"/>
                </a:cxn>
                <a:cxn ang="5400000">
                  <a:pos x="wd2" y="hd2"/>
                </a:cxn>
                <a:cxn ang="10800000">
                  <a:pos x="wd2" y="hd2"/>
                </a:cxn>
                <a:cxn ang="16200000">
                  <a:pos x="wd2" y="hd2"/>
                </a:cxn>
              </a:cxnLst>
              <a:rect l="0" t="0" r="r" b="b"/>
              <a:pathLst>
                <a:path w="21401" h="21489" extrusionOk="0">
                  <a:moveTo>
                    <a:pt x="4236" y="2289"/>
                  </a:moveTo>
                  <a:cubicBezTo>
                    <a:pt x="4092" y="2289"/>
                    <a:pt x="3660" y="2689"/>
                    <a:pt x="3372" y="2889"/>
                  </a:cubicBezTo>
                  <a:cubicBezTo>
                    <a:pt x="3228" y="3289"/>
                    <a:pt x="3084" y="3489"/>
                    <a:pt x="2796" y="3489"/>
                  </a:cubicBezTo>
                  <a:cubicBezTo>
                    <a:pt x="2364" y="3489"/>
                    <a:pt x="1644" y="3689"/>
                    <a:pt x="1644" y="4089"/>
                  </a:cubicBezTo>
                  <a:cubicBezTo>
                    <a:pt x="1644" y="4289"/>
                    <a:pt x="1788" y="4689"/>
                    <a:pt x="1788" y="4889"/>
                  </a:cubicBezTo>
                  <a:cubicBezTo>
                    <a:pt x="1644" y="5089"/>
                    <a:pt x="2076" y="5089"/>
                    <a:pt x="1932" y="5489"/>
                  </a:cubicBezTo>
                  <a:cubicBezTo>
                    <a:pt x="1788" y="5689"/>
                    <a:pt x="780" y="6089"/>
                    <a:pt x="636" y="6289"/>
                  </a:cubicBezTo>
                  <a:cubicBezTo>
                    <a:pt x="492" y="6489"/>
                    <a:pt x="204" y="7289"/>
                    <a:pt x="60" y="7489"/>
                  </a:cubicBezTo>
                  <a:cubicBezTo>
                    <a:pt x="-84" y="7889"/>
                    <a:pt x="60" y="8089"/>
                    <a:pt x="204" y="8089"/>
                  </a:cubicBezTo>
                  <a:cubicBezTo>
                    <a:pt x="492" y="8089"/>
                    <a:pt x="60" y="8689"/>
                    <a:pt x="492" y="8689"/>
                  </a:cubicBezTo>
                  <a:cubicBezTo>
                    <a:pt x="924" y="8689"/>
                    <a:pt x="1212" y="8689"/>
                    <a:pt x="1212" y="8689"/>
                  </a:cubicBezTo>
                  <a:cubicBezTo>
                    <a:pt x="1212" y="8889"/>
                    <a:pt x="1068" y="9489"/>
                    <a:pt x="1356" y="9489"/>
                  </a:cubicBezTo>
                  <a:cubicBezTo>
                    <a:pt x="1644" y="9289"/>
                    <a:pt x="2220" y="9689"/>
                    <a:pt x="2652" y="9289"/>
                  </a:cubicBezTo>
                  <a:cubicBezTo>
                    <a:pt x="2940" y="9089"/>
                    <a:pt x="3228" y="9089"/>
                    <a:pt x="3660" y="9089"/>
                  </a:cubicBezTo>
                  <a:cubicBezTo>
                    <a:pt x="4236" y="9089"/>
                    <a:pt x="4812" y="9489"/>
                    <a:pt x="4524" y="9489"/>
                  </a:cubicBezTo>
                  <a:cubicBezTo>
                    <a:pt x="4236" y="9489"/>
                    <a:pt x="3372" y="9489"/>
                    <a:pt x="3084" y="9689"/>
                  </a:cubicBezTo>
                  <a:cubicBezTo>
                    <a:pt x="2940" y="9689"/>
                    <a:pt x="2652" y="9889"/>
                    <a:pt x="2076" y="10089"/>
                  </a:cubicBezTo>
                  <a:cubicBezTo>
                    <a:pt x="1500" y="10089"/>
                    <a:pt x="636" y="10689"/>
                    <a:pt x="636" y="10689"/>
                  </a:cubicBezTo>
                  <a:cubicBezTo>
                    <a:pt x="492" y="10689"/>
                    <a:pt x="348" y="12089"/>
                    <a:pt x="492" y="12289"/>
                  </a:cubicBezTo>
                  <a:cubicBezTo>
                    <a:pt x="492" y="12489"/>
                    <a:pt x="924" y="13089"/>
                    <a:pt x="1356" y="13089"/>
                  </a:cubicBezTo>
                  <a:cubicBezTo>
                    <a:pt x="1932" y="13089"/>
                    <a:pt x="1932" y="13289"/>
                    <a:pt x="2220" y="13089"/>
                  </a:cubicBezTo>
                  <a:cubicBezTo>
                    <a:pt x="2364" y="12889"/>
                    <a:pt x="2364" y="12889"/>
                    <a:pt x="2796" y="12889"/>
                  </a:cubicBezTo>
                  <a:cubicBezTo>
                    <a:pt x="3228" y="13089"/>
                    <a:pt x="3372" y="13089"/>
                    <a:pt x="3948" y="12889"/>
                  </a:cubicBezTo>
                  <a:cubicBezTo>
                    <a:pt x="4524" y="12689"/>
                    <a:pt x="5676" y="12289"/>
                    <a:pt x="5964" y="12489"/>
                  </a:cubicBezTo>
                  <a:cubicBezTo>
                    <a:pt x="6108" y="12689"/>
                    <a:pt x="6540" y="12889"/>
                    <a:pt x="6972" y="12889"/>
                  </a:cubicBezTo>
                  <a:cubicBezTo>
                    <a:pt x="7404" y="12889"/>
                    <a:pt x="8844" y="13089"/>
                    <a:pt x="8412" y="13289"/>
                  </a:cubicBezTo>
                  <a:cubicBezTo>
                    <a:pt x="8124" y="13289"/>
                    <a:pt x="7260" y="13889"/>
                    <a:pt x="7404" y="13889"/>
                  </a:cubicBezTo>
                  <a:cubicBezTo>
                    <a:pt x="7548" y="13889"/>
                    <a:pt x="7692" y="14289"/>
                    <a:pt x="7548" y="14289"/>
                  </a:cubicBezTo>
                  <a:cubicBezTo>
                    <a:pt x="7404" y="14289"/>
                    <a:pt x="7260" y="14889"/>
                    <a:pt x="7116" y="14889"/>
                  </a:cubicBezTo>
                  <a:cubicBezTo>
                    <a:pt x="6972" y="14889"/>
                    <a:pt x="6252" y="14889"/>
                    <a:pt x="5820" y="14889"/>
                  </a:cubicBezTo>
                  <a:cubicBezTo>
                    <a:pt x="5388" y="14689"/>
                    <a:pt x="4092" y="15089"/>
                    <a:pt x="3660" y="15289"/>
                  </a:cubicBezTo>
                  <a:cubicBezTo>
                    <a:pt x="3228" y="15289"/>
                    <a:pt x="2796" y="14889"/>
                    <a:pt x="2220" y="15089"/>
                  </a:cubicBezTo>
                  <a:cubicBezTo>
                    <a:pt x="1644" y="15089"/>
                    <a:pt x="780" y="15289"/>
                    <a:pt x="924" y="15489"/>
                  </a:cubicBezTo>
                  <a:cubicBezTo>
                    <a:pt x="1068" y="15889"/>
                    <a:pt x="492" y="16689"/>
                    <a:pt x="636" y="16889"/>
                  </a:cubicBezTo>
                  <a:cubicBezTo>
                    <a:pt x="780" y="17089"/>
                    <a:pt x="1212" y="17289"/>
                    <a:pt x="1212" y="17689"/>
                  </a:cubicBezTo>
                  <a:cubicBezTo>
                    <a:pt x="1068" y="18089"/>
                    <a:pt x="1212" y="18689"/>
                    <a:pt x="1644" y="18889"/>
                  </a:cubicBezTo>
                  <a:cubicBezTo>
                    <a:pt x="2220" y="19289"/>
                    <a:pt x="3372" y="18889"/>
                    <a:pt x="3660" y="19089"/>
                  </a:cubicBezTo>
                  <a:cubicBezTo>
                    <a:pt x="3948" y="19289"/>
                    <a:pt x="4236" y="19489"/>
                    <a:pt x="4092" y="19889"/>
                  </a:cubicBezTo>
                  <a:cubicBezTo>
                    <a:pt x="3948" y="20289"/>
                    <a:pt x="3804" y="20489"/>
                    <a:pt x="3948" y="20689"/>
                  </a:cubicBezTo>
                  <a:cubicBezTo>
                    <a:pt x="4092" y="21089"/>
                    <a:pt x="4236" y="21489"/>
                    <a:pt x="4956" y="21489"/>
                  </a:cubicBezTo>
                  <a:cubicBezTo>
                    <a:pt x="5532" y="21489"/>
                    <a:pt x="6828" y="20889"/>
                    <a:pt x="7260" y="20889"/>
                  </a:cubicBezTo>
                  <a:cubicBezTo>
                    <a:pt x="7692" y="21089"/>
                    <a:pt x="7836" y="21489"/>
                    <a:pt x="8412" y="21289"/>
                  </a:cubicBezTo>
                  <a:cubicBezTo>
                    <a:pt x="8988" y="21089"/>
                    <a:pt x="9708" y="20289"/>
                    <a:pt x="10140" y="20089"/>
                  </a:cubicBezTo>
                  <a:cubicBezTo>
                    <a:pt x="10572" y="20089"/>
                    <a:pt x="12012" y="19889"/>
                    <a:pt x="12156" y="19689"/>
                  </a:cubicBezTo>
                  <a:cubicBezTo>
                    <a:pt x="12300" y="19489"/>
                    <a:pt x="12732" y="19089"/>
                    <a:pt x="13020" y="19289"/>
                  </a:cubicBezTo>
                  <a:cubicBezTo>
                    <a:pt x="13452" y="19289"/>
                    <a:pt x="13452" y="19489"/>
                    <a:pt x="14028" y="19489"/>
                  </a:cubicBezTo>
                  <a:cubicBezTo>
                    <a:pt x="14460" y="19489"/>
                    <a:pt x="15468" y="19489"/>
                    <a:pt x="15324" y="19689"/>
                  </a:cubicBezTo>
                  <a:cubicBezTo>
                    <a:pt x="15036" y="19889"/>
                    <a:pt x="14604" y="20489"/>
                    <a:pt x="14892" y="20489"/>
                  </a:cubicBezTo>
                  <a:cubicBezTo>
                    <a:pt x="15324" y="20489"/>
                    <a:pt x="16044" y="20089"/>
                    <a:pt x="16476" y="20289"/>
                  </a:cubicBezTo>
                  <a:cubicBezTo>
                    <a:pt x="16908" y="20689"/>
                    <a:pt x="17196" y="20889"/>
                    <a:pt x="17628" y="20689"/>
                  </a:cubicBezTo>
                  <a:cubicBezTo>
                    <a:pt x="18060" y="20689"/>
                    <a:pt x="19356" y="19689"/>
                    <a:pt x="19356" y="19489"/>
                  </a:cubicBezTo>
                  <a:cubicBezTo>
                    <a:pt x="19500" y="19289"/>
                    <a:pt x="19932" y="18889"/>
                    <a:pt x="19932" y="18889"/>
                  </a:cubicBezTo>
                  <a:cubicBezTo>
                    <a:pt x="19932" y="18889"/>
                    <a:pt x="19500" y="19089"/>
                    <a:pt x="19500" y="18889"/>
                  </a:cubicBezTo>
                  <a:cubicBezTo>
                    <a:pt x="19356" y="18489"/>
                    <a:pt x="19356" y="17689"/>
                    <a:pt x="19068" y="17689"/>
                  </a:cubicBezTo>
                  <a:cubicBezTo>
                    <a:pt x="18924" y="17689"/>
                    <a:pt x="18348" y="18289"/>
                    <a:pt x="18204" y="18289"/>
                  </a:cubicBezTo>
                  <a:cubicBezTo>
                    <a:pt x="17916" y="18289"/>
                    <a:pt x="17916" y="18089"/>
                    <a:pt x="17628" y="18089"/>
                  </a:cubicBezTo>
                  <a:cubicBezTo>
                    <a:pt x="17484" y="18289"/>
                    <a:pt x="16908" y="18689"/>
                    <a:pt x="17196" y="18289"/>
                  </a:cubicBezTo>
                  <a:cubicBezTo>
                    <a:pt x="17484" y="17889"/>
                    <a:pt x="17772" y="17689"/>
                    <a:pt x="17628" y="17489"/>
                  </a:cubicBezTo>
                  <a:cubicBezTo>
                    <a:pt x="17340" y="17489"/>
                    <a:pt x="17052" y="17689"/>
                    <a:pt x="17052" y="17289"/>
                  </a:cubicBezTo>
                  <a:cubicBezTo>
                    <a:pt x="17196" y="16889"/>
                    <a:pt x="17484" y="16289"/>
                    <a:pt x="17628" y="16489"/>
                  </a:cubicBezTo>
                  <a:cubicBezTo>
                    <a:pt x="17628" y="16689"/>
                    <a:pt x="17772" y="17289"/>
                    <a:pt x="18060" y="17489"/>
                  </a:cubicBezTo>
                  <a:cubicBezTo>
                    <a:pt x="18492" y="17489"/>
                    <a:pt x="19068" y="17489"/>
                    <a:pt x="18780" y="17089"/>
                  </a:cubicBezTo>
                  <a:cubicBezTo>
                    <a:pt x="18492" y="16889"/>
                    <a:pt x="18204" y="16889"/>
                    <a:pt x="18636" y="16889"/>
                  </a:cubicBezTo>
                  <a:cubicBezTo>
                    <a:pt x="19212" y="16689"/>
                    <a:pt x="19212" y="16289"/>
                    <a:pt x="19500" y="16489"/>
                  </a:cubicBezTo>
                  <a:cubicBezTo>
                    <a:pt x="19788" y="16689"/>
                    <a:pt x="20220" y="16489"/>
                    <a:pt x="20364" y="16689"/>
                  </a:cubicBezTo>
                  <a:cubicBezTo>
                    <a:pt x="20508" y="16889"/>
                    <a:pt x="20652" y="17089"/>
                    <a:pt x="20940" y="16889"/>
                  </a:cubicBezTo>
                  <a:cubicBezTo>
                    <a:pt x="21084" y="16689"/>
                    <a:pt x="21372" y="16289"/>
                    <a:pt x="21228" y="16089"/>
                  </a:cubicBezTo>
                  <a:cubicBezTo>
                    <a:pt x="21084" y="16089"/>
                    <a:pt x="20652" y="15889"/>
                    <a:pt x="20940" y="15689"/>
                  </a:cubicBezTo>
                  <a:cubicBezTo>
                    <a:pt x="21084" y="15489"/>
                    <a:pt x="21516" y="15489"/>
                    <a:pt x="21372" y="15289"/>
                  </a:cubicBezTo>
                  <a:cubicBezTo>
                    <a:pt x="21228" y="15089"/>
                    <a:pt x="20940" y="14689"/>
                    <a:pt x="20652" y="14889"/>
                  </a:cubicBezTo>
                  <a:cubicBezTo>
                    <a:pt x="20508" y="15089"/>
                    <a:pt x="20076" y="15489"/>
                    <a:pt x="19932" y="15089"/>
                  </a:cubicBezTo>
                  <a:cubicBezTo>
                    <a:pt x="19644" y="14889"/>
                    <a:pt x="19788" y="15089"/>
                    <a:pt x="19500" y="14289"/>
                  </a:cubicBezTo>
                  <a:cubicBezTo>
                    <a:pt x="19212" y="13689"/>
                    <a:pt x="19212" y="13289"/>
                    <a:pt x="18780" y="13089"/>
                  </a:cubicBezTo>
                  <a:cubicBezTo>
                    <a:pt x="18492" y="12689"/>
                    <a:pt x="17772" y="12089"/>
                    <a:pt x="17628" y="11489"/>
                  </a:cubicBezTo>
                  <a:cubicBezTo>
                    <a:pt x="17484" y="11089"/>
                    <a:pt x="18492" y="6489"/>
                    <a:pt x="18492" y="6089"/>
                  </a:cubicBezTo>
                  <a:cubicBezTo>
                    <a:pt x="18636" y="5489"/>
                    <a:pt x="18780" y="4289"/>
                    <a:pt x="18924" y="3889"/>
                  </a:cubicBezTo>
                  <a:cubicBezTo>
                    <a:pt x="18924" y="3689"/>
                    <a:pt x="18780" y="3289"/>
                    <a:pt x="18636" y="2889"/>
                  </a:cubicBezTo>
                  <a:cubicBezTo>
                    <a:pt x="18492" y="2489"/>
                    <a:pt x="18060" y="1689"/>
                    <a:pt x="17916" y="1289"/>
                  </a:cubicBezTo>
                  <a:cubicBezTo>
                    <a:pt x="17772" y="889"/>
                    <a:pt x="17340" y="289"/>
                    <a:pt x="17196" y="289"/>
                  </a:cubicBezTo>
                  <a:cubicBezTo>
                    <a:pt x="17052" y="489"/>
                    <a:pt x="16908" y="1089"/>
                    <a:pt x="16620" y="889"/>
                  </a:cubicBezTo>
                  <a:cubicBezTo>
                    <a:pt x="16332" y="689"/>
                    <a:pt x="15900" y="289"/>
                    <a:pt x="15756" y="489"/>
                  </a:cubicBezTo>
                  <a:cubicBezTo>
                    <a:pt x="15756" y="689"/>
                    <a:pt x="16044" y="1089"/>
                    <a:pt x="15756" y="1289"/>
                  </a:cubicBezTo>
                  <a:cubicBezTo>
                    <a:pt x="15612" y="1289"/>
                    <a:pt x="15468" y="1289"/>
                    <a:pt x="15468" y="1689"/>
                  </a:cubicBezTo>
                  <a:cubicBezTo>
                    <a:pt x="15324" y="2089"/>
                    <a:pt x="15612" y="3089"/>
                    <a:pt x="15612" y="3489"/>
                  </a:cubicBezTo>
                  <a:cubicBezTo>
                    <a:pt x="15612" y="3889"/>
                    <a:pt x="15468" y="5889"/>
                    <a:pt x="15180" y="6289"/>
                  </a:cubicBezTo>
                  <a:cubicBezTo>
                    <a:pt x="15036" y="6689"/>
                    <a:pt x="14892" y="8089"/>
                    <a:pt x="14892" y="8289"/>
                  </a:cubicBezTo>
                  <a:cubicBezTo>
                    <a:pt x="14748" y="8489"/>
                    <a:pt x="14460" y="8489"/>
                    <a:pt x="14316" y="8489"/>
                  </a:cubicBezTo>
                  <a:cubicBezTo>
                    <a:pt x="14172" y="8489"/>
                    <a:pt x="13740" y="8289"/>
                    <a:pt x="13740" y="8289"/>
                  </a:cubicBezTo>
                  <a:cubicBezTo>
                    <a:pt x="13740" y="8089"/>
                    <a:pt x="14172" y="4089"/>
                    <a:pt x="14172" y="3889"/>
                  </a:cubicBezTo>
                  <a:cubicBezTo>
                    <a:pt x="14172" y="3689"/>
                    <a:pt x="13308" y="2289"/>
                    <a:pt x="13308" y="1889"/>
                  </a:cubicBezTo>
                  <a:cubicBezTo>
                    <a:pt x="13452" y="1489"/>
                    <a:pt x="12300" y="689"/>
                    <a:pt x="12156" y="889"/>
                  </a:cubicBezTo>
                  <a:cubicBezTo>
                    <a:pt x="12012" y="889"/>
                    <a:pt x="12012" y="1689"/>
                    <a:pt x="12156" y="1889"/>
                  </a:cubicBezTo>
                  <a:cubicBezTo>
                    <a:pt x="12300" y="2289"/>
                    <a:pt x="12876" y="2089"/>
                    <a:pt x="12732" y="2689"/>
                  </a:cubicBezTo>
                  <a:cubicBezTo>
                    <a:pt x="12732" y="3489"/>
                    <a:pt x="13164" y="3889"/>
                    <a:pt x="12732" y="3889"/>
                  </a:cubicBezTo>
                  <a:cubicBezTo>
                    <a:pt x="12156" y="3889"/>
                    <a:pt x="12012" y="3689"/>
                    <a:pt x="11580" y="3689"/>
                  </a:cubicBezTo>
                  <a:cubicBezTo>
                    <a:pt x="11292" y="3689"/>
                    <a:pt x="10140" y="4689"/>
                    <a:pt x="9852" y="4289"/>
                  </a:cubicBezTo>
                  <a:cubicBezTo>
                    <a:pt x="9708" y="4089"/>
                    <a:pt x="11436" y="3289"/>
                    <a:pt x="11436" y="2689"/>
                  </a:cubicBezTo>
                  <a:cubicBezTo>
                    <a:pt x="11292" y="2089"/>
                    <a:pt x="10716" y="2089"/>
                    <a:pt x="10716" y="1689"/>
                  </a:cubicBezTo>
                  <a:cubicBezTo>
                    <a:pt x="10572" y="1289"/>
                    <a:pt x="9996" y="889"/>
                    <a:pt x="9708" y="1089"/>
                  </a:cubicBezTo>
                  <a:cubicBezTo>
                    <a:pt x="9564" y="1089"/>
                    <a:pt x="9708" y="1689"/>
                    <a:pt x="9564" y="1889"/>
                  </a:cubicBezTo>
                  <a:cubicBezTo>
                    <a:pt x="9420" y="2089"/>
                    <a:pt x="8988" y="3889"/>
                    <a:pt x="8700" y="3689"/>
                  </a:cubicBezTo>
                  <a:cubicBezTo>
                    <a:pt x="8412" y="3689"/>
                    <a:pt x="8268" y="3289"/>
                    <a:pt x="7980" y="3489"/>
                  </a:cubicBezTo>
                  <a:cubicBezTo>
                    <a:pt x="7836" y="3489"/>
                    <a:pt x="7260" y="3889"/>
                    <a:pt x="7116" y="3489"/>
                  </a:cubicBezTo>
                  <a:cubicBezTo>
                    <a:pt x="6828" y="3289"/>
                    <a:pt x="7692" y="2289"/>
                    <a:pt x="7980" y="2089"/>
                  </a:cubicBezTo>
                  <a:cubicBezTo>
                    <a:pt x="8124" y="1889"/>
                    <a:pt x="8412" y="1689"/>
                    <a:pt x="8412" y="1289"/>
                  </a:cubicBezTo>
                  <a:cubicBezTo>
                    <a:pt x="8556" y="889"/>
                    <a:pt x="8700" y="289"/>
                    <a:pt x="8412" y="89"/>
                  </a:cubicBezTo>
                  <a:cubicBezTo>
                    <a:pt x="8268" y="89"/>
                    <a:pt x="7692" y="-111"/>
                    <a:pt x="7404" y="89"/>
                  </a:cubicBezTo>
                  <a:cubicBezTo>
                    <a:pt x="7260" y="289"/>
                    <a:pt x="6396" y="889"/>
                    <a:pt x="6108" y="1089"/>
                  </a:cubicBezTo>
                  <a:cubicBezTo>
                    <a:pt x="5676" y="1289"/>
                    <a:pt x="4524" y="2089"/>
                    <a:pt x="4236" y="228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0" name="Freeform 95"/>
            <p:cNvSpPr/>
            <p:nvPr/>
          </p:nvSpPr>
          <p:spPr>
            <a:xfrm>
              <a:off x="1390165" y="188524"/>
              <a:ext cx="53771" cy="42093"/>
            </a:xfrm>
            <a:custGeom>
              <a:avLst/>
              <a:gdLst/>
              <a:ahLst/>
              <a:cxnLst>
                <a:cxn ang="0">
                  <a:pos x="wd2" y="hd2"/>
                </a:cxn>
                <a:cxn ang="5400000">
                  <a:pos x="wd2" y="hd2"/>
                </a:cxn>
                <a:cxn ang="10800000">
                  <a:pos x="wd2" y="hd2"/>
                </a:cxn>
                <a:cxn ang="16200000">
                  <a:pos x="wd2" y="hd2"/>
                </a:cxn>
              </a:cxnLst>
              <a:rect l="0" t="0" r="r" b="b"/>
              <a:pathLst>
                <a:path w="20000" h="18845" extrusionOk="0">
                  <a:moveTo>
                    <a:pt x="4811" y="10929"/>
                  </a:moveTo>
                  <a:cubicBezTo>
                    <a:pt x="6300" y="12590"/>
                    <a:pt x="7045" y="15083"/>
                    <a:pt x="7790" y="17575"/>
                  </a:cubicBezTo>
                  <a:cubicBezTo>
                    <a:pt x="8535" y="20898"/>
                    <a:pt x="10024" y="16744"/>
                    <a:pt x="10769" y="15913"/>
                  </a:cubicBezTo>
                  <a:cubicBezTo>
                    <a:pt x="11514" y="14252"/>
                    <a:pt x="12259" y="14252"/>
                    <a:pt x="13749" y="13421"/>
                  </a:cubicBezTo>
                  <a:cubicBezTo>
                    <a:pt x="14493" y="12590"/>
                    <a:pt x="15983" y="9267"/>
                    <a:pt x="18218" y="6775"/>
                  </a:cubicBezTo>
                  <a:cubicBezTo>
                    <a:pt x="19707" y="4283"/>
                    <a:pt x="20452" y="2621"/>
                    <a:pt x="19707" y="960"/>
                  </a:cubicBezTo>
                  <a:cubicBezTo>
                    <a:pt x="18218" y="-702"/>
                    <a:pt x="5555" y="129"/>
                    <a:pt x="4811" y="960"/>
                  </a:cubicBezTo>
                  <a:cubicBezTo>
                    <a:pt x="4066" y="960"/>
                    <a:pt x="1831" y="3452"/>
                    <a:pt x="342" y="5944"/>
                  </a:cubicBezTo>
                  <a:cubicBezTo>
                    <a:pt x="-1148" y="7606"/>
                    <a:pt x="2576" y="9267"/>
                    <a:pt x="4811" y="109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1" name="Freeform 96"/>
            <p:cNvSpPr/>
            <p:nvPr/>
          </p:nvSpPr>
          <p:spPr>
            <a:xfrm>
              <a:off x="848103" y="372203"/>
              <a:ext cx="12701" cy="12701"/>
            </a:xfrm>
            <a:custGeom>
              <a:avLst/>
              <a:gdLst/>
              <a:ahLst/>
              <a:cxnLst>
                <a:cxn ang="0">
                  <a:pos x="wd2" y="hd2"/>
                </a:cxn>
                <a:cxn ang="5400000">
                  <a:pos x="wd2" y="hd2"/>
                </a:cxn>
                <a:cxn ang="10800000">
                  <a:pos x="wd2" y="hd2"/>
                </a:cxn>
                <a:cxn ang="16200000">
                  <a:pos x="wd2" y="hd2"/>
                </a:cxn>
              </a:cxnLst>
              <a:rect l="0" t="0" r="r" b="b"/>
              <a:pathLst>
                <a:path w="16237" h="19575" extrusionOk="0">
                  <a:moveTo>
                    <a:pt x="13926" y="18900"/>
                  </a:moveTo>
                  <a:cubicBezTo>
                    <a:pt x="19326" y="18900"/>
                    <a:pt x="13926" y="0"/>
                    <a:pt x="11226" y="0"/>
                  </a:cubicBezTo>
                  <a:cubicBezTo>
                    <a:pt x="8526" y="0"/>
                    <a:pt x="426" y="10800"/>
                    <a:pt x="426" y="16200"/>
                  </a:cubicBezTo>
                  <a:cubicBezTo>
                    <a:pt x="-2274" y="21600"/>
                    <a:pt x="8526" y="18900"/>
                    <a:pt x="13926" y="189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2" name="Freeform 97"/>
            <p:cNvSpPr/>
            <p:nvPr/>
          </p:nvSpPr>
          <p:spPr>
            <a:xfrm>
              <a:off x="1568441" y="177426"/>
              <a:ext cx="113046" cy="98487"/>
            </a:xfrm>
            <a:custGeom>
              <a:avLst/>
              <a:gdLst/>
              <a:ahLst/>
              <a:cxnLst>
                <a:cxn ang="0">
                  <a:pos x="wd2" y="hd2"/>
                </a:cxn>
                <a:cxn ang="5400000">
                  <a:pos x="wd2" y="hd2"/>
                </a:cxn>
                <a:cxn ang="10800000">
                  <a:pos x="wd2" y="hd2"/>
                </a:cxn>
                <a:cxn ang="16200000">
                  <a:pos x="wd2" y="hd2"/>
                </a:cxn>
              </a:cxnLst>
              <a:rect l="0" t="0" r="r" b="b"/>
              <a:pathLst>
                <a:path w="21024" h="21378" extrusionOk="0">
                  <a:moveTo>
                    <a:pt x="9456" y="978"/>
                  </a:moveTo>
                  <a:cubicBezTo>
                    <a:pt x="9456" y="1778"/>
                    <a:pt x="7259" y="578"/>
                    <a:pt x="6161" y="578"/>
                  </a:cubicBezTo>
                  <a:cubicBezTo>
                    <a:pt x="5063" y="978"/>
                    <a:pt x="5063" y="2178"/>
                    <a:pt x="5795" y="2578"/>
                  </a:cubicBezTo>
                  <a:cubicBezTo>
                    <a:pt x="6161" y="3378"/>
                    <a:pt x="5063" y="4178"/>
                    <a:pt x="4330" y="4578"/>
                  </a:cubicBezTo>
                  <a:cubicBezTo>
                    <a:pt x="3598" y="4578"/>
                    <a:pt x="4330" y="4178"/>
                    <a:pt x="3598" y="3778"/>
                  </a:cubicBezTo>
                  <a:cubicBezTo>
                    <a:pt x="3232" y="3378"/>
                    <a:pt x="2866" y="5378"/>
                    <a:pt x="2500" y="6578"/>
                  </a:cubicBezTo>
                  <a:cubicBezTo>
                    <a:pt x="2134" y="7378"/>
                    <a:pt x="2500" y="8578"/>
                    <a:pt x="2134" y="9778"/>
                  </a:cubicBezTo>
                  <a:cubicBezTo>
                    <a:pt x="2134" y="10578"/>
                    <a:pt x="1402" y="10178"/>
                    <a:pt x="1035" y="10578"/>
                  </a:cubicBezTo>
                  <a:cubicBezTo>
                    <a:pt x="303" y="10978"/>
                    <a:pt x="1402" y="13378"/>
                    <a:pt x="1402" y="13778"/>
                  </a:cubicBezTo>
                  <a:cubicBezTo>
                    <a:pt x="1035" y="14578"/>
                    <a:pt x="669" y="14178"/>
                    <a:pt x="303" y="14578"/>
                  </a:cubicBezTo>
                  <a:cubicBezTo>
                    <a:pt x="-429" y="14578"/>
                    <a:pt x="303" y="14978"/>
                    <a:pt x="1035" y="15378"/>
                  </a:cubicBezTo>
                  <a:cubicBezTo>
                    <a:pt x="2134" y="15778"/>
                    <a:pt x="1768" y="15778"/>
                    <a:pt x="2134" y="16578"/>
                  </a:cubicBezTo>
                  <a:cubicBezTo>
                    <a:pt x="2866" y="17778"/>
                    <a:pt x="1402" y="18978"/>
                    <a:pt x="1402" y="19378"/>
                  </a:cubicBezTo>
                  <a:cubicBezTo>
                    <a:pt x="1402" y="19778"/>
                    <a:pt x="1768" y="20178"/>
                    <a:pt x="2500" y="20578"/>
                  </a:cubicBezTo>
                  <a:cubicBezTo>
                    <a:pt x="3232" y="20978"/>
                    <a:pt x="2134" y="20978"/>
                    <a:pt x="1768" y="20978"/>
                  </a:cubicBezTo>
                  <a:cubicBezTo>
                    <a:pt x="1402" y="21378"/>
                    <a:pt x="3964" y="21378"/>
                    <a:pt x="4696" y="21378"/>
                  </a:cubicBezTo>
                  <a:cubicBezTo>
                    <a:pt x="5795" y="21378"/>
                    <a:pt x="6161" y="19778"/>
                    <a:pt x="6161" y="19378"/>
                  </a:cubicBezTo>
                  <a:cubicBezTo>
                    <a:pt x="6527" y="18978"/>
                    <a:pt x="5795" y="17778"/>
                    <a:pt x="5429" y="16578"/>
                  </a:cubicBezTo>
                  <a:cubicBezTo>
                    <a:pt x="5429" y="15778"/>
                    <a:pt x="5063" y="14978"/>
                    <a:pt x="5429" y="14978"/>
                  </a:cubicBezTo>
                  <a:cubicBezTo>
                    <a:pt x="5795" y="14978"/>
                    <a:pt x="7991" y="13778"/>
                    <a:pt x="8357" y="13778"/>
                  </a:cubicBezTo>
                  <a:cubicBezTo>
                    <a:pt x="8724" y="13378"/>
                    <a:pt x="9090" y="13778"/>
                    <a:pt x="9456" y="13778"/>
                  </a:cubicBezTo>
                  <a:cubicBezTo>
                    <a:pt x="9822" y="14178"/>
                    <a:pt x="11652" y="13378"/>
                    <a:pt x="12385" y="13378"/>
                  </a:cubicBezTo>
                  <a:cubicBezTo>
                    <a:pt x="13117" y="13378"/>
                    <a:pt x="14947" y="11378"/>
                    <a:pt x="15313" y="10978"/>
                  </a:cubicBezTo>
                  <a:cubicBezTo>
                    <a:pt x="15679" y="10178"/>
                    <a:pt x="15679" y="9378"/>
                    <a:pt x="16046" y="8578"/>
                  </a:cubicBezTo>
                  <a:cubicBezTo>
                    <a:pt x="16412" y="7778"/>
                    <a:pt x="17876" y="6578"/>
                    <a:pt x="18608" y="5778"/>
                  </a:cubicBezTo>
                  <a:cubicBezTo>
                    <a:pt x="19340" y="4578"/>
                    <a:pt x="20439" y="2978"/>
                    <a:pt x="20805" y="2578"/>
                  </a:cubicBezTo>
                  <a:cubicBezTo>
                    <a:pt x="21171" y="2178"/>
                    <a:pt x="21171" y="1778"/>
                    <a:pt x="20073" y="1378"/>
                  </a:cubicBezTo>
                  <a:cubicBezTo>
                    <a:pt x="18974" y="978"/>
                    <a:pt x="18974" y="578"/>
                    <a:pt x="18242" y="578"/>
                  </a:cubicBezTo>
                  <a:cubicBezTo>
                    <a:pt x="17510" y="978"/>
                    <a:pt x="18242" y="1378"/>
                    <a:pt x="16412" y="978"/>
                  </a:cubicBezTo>
                  <a:cubicBezTo>
                    <a:pt x="14947" y="978"/>
                    <a:pt x="16046" y="1778"/>
                    <a:pt x="15313" y="1778"/>
                  </a:cubicBezTo>
                  <a:cubicBezTo>
                    <a:pt x="14581" y="1778"/>
                    <a:pt x="14581" y="978"/>
                    <a:pt x="14215" y="178"/>
                  </a:cubicBezTo>
                  <a:cubicBezTo>
                    <a:pt x="13849" y="-222"/>
                    <a:pt x="11652" y="178"/>
                    <a:pt x="10554" y="178"/>
                  </a:cubicBezTo>
                  <a:cubicBezTo>
                    <a:pt x="9090" y="-222"/>
                    <a:pt x="9822" y="178"/>
                    <a:pt x="9456" y="97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3" name="Freeform 98"/>
            <p:cNvSpPr/>
            <p:nvPr/>
          </p:nvSpPr>
          <p:spPr>
            <a:xfrm>
              <a:off x="1451604" y="182006"/>
              <a:ext cx="108544" cy="121471"/>
            </a:xfrm>
            <a:custGeom>
              <a:avLst/>
              <a:gdLst/>
              <a:ahLst/>
              <a:cxnLst>
                <a:cxn ang="0">
                  <a:pos x="wd2" y="hd2"/>
                </a:cxn>
                <a:cxn ang="5400000">
                  <a:pos x="wd2" y="hd2"/>
                </a:cxn>
                <a:cxn ang="10800000">
                  <a:pos x="wd2" y="hd2"/>
                </a:cxn>
                <a:cxn ang="16200000">
                  <a:pos x="wd2" y="hd2"/>
                </a:cxn>
              </a:cxnLst>
              <a:rect l="0" t="0" r="r" b="b"/>
              <a:pathLst>
                <a:path w="21374" h="21222" extrusionOk="0">
                  <a:moveTo>
                    <a:pt x="386" y="11417"/>
                  </a:moveTo>
                  <a:cubicBezTo>
                    <a:pt x="771" y="12384"/>
                    <a:pt x="386" y="12384"/>
                    <a:pt x="0" y="12707"/>
                  </a:cubicBezTo>
                  <a:cubicBezTo>
                    <a:pt x="0" y="13351"/>
                    <a:pt x="1543" y="15286"/>
                    <a:pt x="1929" y="15608"/>
                  </a:cubicBezTo>
                  <a:cubicBezTo>
                    <a:pt x="2314" y="15608"/>
                    <a:pt x="3086" y="15286"/>
                    <a:pt x="3471" y="15286"/>
                  </a:cubicBezTo>
                  <a:cubicBezTo>
                    <a:pt x="3857" y="15286"/>
                    <a:pt x="3857" y="16575"/>
                    <a:pt x="4243" y="16898"/>
                  </a:cubicBezTo>
                  <a:cubicBezTo>
                    <a:pt x="4629" y="17220"/>
                    <a:pt x="5400" y="16898"/>
                    <a:pt x="5786" y="16898"/>
                  </a:cubicBezTo>
                  <a:cubicBezTo>
                    <a:pt x="6171" y="16898"/>
                    <a:pt x="6943" y="18187"/>
                    <a:pt x="7329" y="18832"/>
                  </a:cubicBezTo>
                  <a:cubicBezTo>
                    <a:pt x="7329" y="19477"/>
                    <a:pt x="7329" y="20444"/>
                    <a:pt x="7714" y="21089"/>
                  </a:cubicBezTo>
                  <a:cubicBezTo>
                    <a:pt x="7714" y="21411"/>
                    <a:pt x="8871" y="21089"/>
                    <a:pt x="9643" y="20766"/>
                  </a:cubicBezTo>
                  <a:cubicBezTo>
                    <a:pt x="10414" y="20766"/>
                    <a:pt x="10800" y="20444"/>
                    <a:pt x="11571" y="19799"/>
                  </a:cubicBezTo>
                  <a:cubicBezTo>
                    <a:pt x="12343" y="19154"/>
                    <a:pt x="13114" y="19477"/>
                    <a:pt x="14271" y="18832"/>
                  </a:cubicBezTo>
                  <a:cubicBezTo>
                    <a:pt x="15043" y="18510"/>
                    <a:pt x="15043" y="18187"/>
                    <a:pt x="15814" y="17865"/>
                  </a:cubicBezTo>
                  <a:cubicBezTo>
                    <a:pt x="16200" y="17542"/>
                    <a:pt x="16586" y="17865"/>
                    <a:pt x="17743" y="17542"/>
                  </a:cubicBezTo>
                  <a:cubicBezTo>
                    <a:pt x="18514" y="17542"/>
                    <a:pt x="18900" y="16898"/>
                    <a:pt x="19286" y="16575"/>
                  </a:cubicBezTo>
                  <a:cubicBezTo>
                    <a:pt x="19671" y="16253"/>
                    <a:pt x="18514" y="15286"/>
                    <a:pt x="18900" y="14641"/>
                  </a:cubicBezTo>
                  <a:cubicBezTo>
                    <a:pt x="18900" y="13996"/>
                    <a:pt x="20443" y="13674"/>
                    <a:pt x="21214" y="13351"/>
                  </a:cubicBezTo>
                  <a:cubicBezTo>
                    <a:pt x="21600" y="12707"/>
                    <a:pt x="21214" y="11417"/>
                    <a:pt x="20829" y="10450"/>
                  </a:cubicBezTo>
                  <a:cubicBezTo>
                    <a:pt x="20057" y="9805"/>
                    <a:pt x="19671" y="9805"/>
                    <a:pt x="18900" y="9805"/>
                  </a:cubicBezTo>
                  <a:cubicBezTo>
                    <a:pt x="18129" y="9483"/>
                    <a:pt x="19286" y="8193"/>
                    <a:pt x="18514" y="7871"/>
                  </a:cubicBezTo>
                  <a:cubicBezTo>
                    <a:pt x="17357" y="7548"/>
                    <a:pt x="17743" y="8838"/>
                    <a:pt x="16971" y="9483"/>
                  </a:cubicBezTo>
                  <a:cubicBezTo>
                    <a:pt x="16586" y="10127"/>
                    <a:pt x="15814" y="8515"/>
                    <a:pt x="15429" y="7871"/>
                  </a:cubicBezTo>
                  <a:cubicBezTo>
                    <a:pt x="15043" y="7548"/>
                    <a:pt x="15429" y="7226"/>
                    <a:pt x="16200" y="7226"/>
                  </a:cubicBezTo>
                  <a:cubicBezTo>
                    <a:pt x="16586" y="7226"/>
                    <a:pt x="16971" y="5614"/>
                    <a:pt x="17357" y="5292"/>
                  </a:cubicBezTo>
                  <a:cubicBezTo>
                    <a:pt x="18129" y="4969"/>
                    <a:pt x="18129" y="5292"/>
                    <a:pt x="18900" y="5292"/>
                  </a:cubicBezTo>
                  <a:cubicBezTo>
                    <a:pt x="19671" y="5292"/>
                    <a:pt x="20443" y="4969"/>
                    <a:pt x="20057" y="4647"/>
                  </a:cubicBezTo>
                  <a:cubicBezTo>
                    <a:pt x="19671" y="4002"/>
                    <a:pt x="18900" y="3357"/>
                    <a:pt x="19286" y="3035"/>
                  </a:cubicBezTo>
                  <a:cubicBezTo>
                    <a:pt x="19286" y="2390"/>
                    <a:pt x="20443" y="2390"/>
                    <a:pt x="20829" y="2390"/>
                  </a:cubicBezTo>
                  <a:cubicBezTo>
                    <a:pt x="21214" y="2390"/>
                    <a:pt x="20057" y="778"/>
                    <a:pt x="19671" y="456"/>
                  </a:cubicBezTo>
                  <a:cubicBezTo>
                    <a:pt x="19286" y="456"/>
                    <a:pt x="18514" y="778"/>
                    <a:pt x="18129" y="1101"/>
                  </a:cubicBezTo>
                  <a:cubicBezTo>
                    <a:pt x="17357" y="1423"/>
                    <a:pt x="15814" y="1745"/>
                    <a:pt x="14657" y="1745"/>
                  </a:cubicBezTo>
                  <a:cubicBezTo>
                    <a:pt x="13886" y="2068"/>
                    <a:pt x="13114" y="1745"/>
                    <a:pt x="12343" y="1101"/>
                  </a:cubicBezTo>
                  <a:cubicBezTo>
                    <a:pt x="11571" y="456"/>
                    <a:pt x="12729" y="456"/>
                    <a:pt x="13114" y="133"/>
                  </a:cubicBezTo>
                  <a:cubicBezTo>
                    <a:pt x="13500" y="-189"/>
                    <a:pt x="11186" y="133"/>
                    <a:pt x="10414" y="456"/>
                  </a:cubicBezTo>
                  <a:cubicBezTo>
                    <a:pt x="9643" y="456"/>
                    <a:pt x="9257" y="133"/>
                    <a:pt x="8100" y="133"/>
                  </a:cubicBezTo>
                  <a:cubicBezTo>
                    <a:pt x="6943" y="456"/>
                    <a:pt x="5786" y="3357"/>
                    <a:pt x="6171" y="3357"/>
                  </a:cubicBezTo>
                  <a:cubicBezTo>
                    <a:pt x="6171" y="3680"/>
                    <a:pt x="6557" y="4324"/>
                    <a:pt x="6171" y="4969"/>
                  </a:cubicBezTo>
                  <a:cubicBezTo>
                    <a:pt x="6171" y="5614"/>
                    <a:pt x="7714" y="5614"/>
                    <a:pt x="8486" y="5614"/>
                  </a:cubicBezTo>
                  <a:cubicBezTo>
                    <a:pt x="9257" y="5936"/>
                    <a:pt x="8100" y="7548"/>
                    <a:pt x="8100" y="7871"/>
                  </a:cubicBezTo>
                  <a:cubicBezTo>
                    <a:pt x="8100" y="8193"/>
                    <a:pt x="8871" y="8838"/>
                    <a:pt x="8871" y="9160"/>
                  </a:cubicBezTo>
                  <a:cubicBezTo>
                    <a:pt x="8486" y="9160"/>
                    <a:pt x="7329" y="9805"/>
                    <a:pt x="6943" y="10127"/>
                  </a:cubicBezTo>
                  <a:cubicBezTo>
                    <a:pt x="6557" y="10450"/>
                    <a:pt x="5400" y="9805"/>
                    <a:pt x="5014" y="9805"/>
                  </a:cubicBezTo>
                  <a:cubicBezTo>
                    <a:pt x="5014" y="9483"/>
                    <a:pt x="3471" y="9160"/>
                    <a:pt x="3471" y="8515"/>
                  </a:cubicBezTo>
                  <a:cubicBezTo>
                    <a:pt x="3471" y="8193"/>
                    <a:pt x="3857" y="7871"/>
                    <a:pt x="4629" y="7548"/>
                  </a:cubicBezTo>
                  <a:cubicBezTo>
                    <a:pt x="5014" y="7226"/>
                    <a:pt x="3857" y="6581"/>
                    <a:pt x="3086" y="6259"/>
                  </a:cubicBezTo>
                  <a:cubicBezTo>
                    <a:pt x="2700" y="6259"/>
                    <a:pt x="1157" y="6904"/>
                    <a:pt x="1157" y="7548"/>
                  </a:cubicBezTo>
                  <a:cubicBezTo>
                    <a:pt x="771" y="8193"/>
                    <a:pt x="386" y="8193"/>
                    <a:pt x="386" y="8838"/>
                  </a:cubicBezTo>
                  <a:cubicBezTo>
                    <a:pt x="386" y="9160"/>
                    <a:pt x="0" y="10772"/>
                    <a:pt x="386" y="1141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4" name="Freeform 99"/>
            <p:cNvSpPr/>
            <p:nvPr/>
          </p:nvSpPr>
          <p:spPr>
            <a:xfrm>
              <a:off x="1451604" y="111570"/>
              <a:ext cx="18224" cy="16653"/>
            </a:xfrm>
            <a:custGeom>
              <a:avLst/>
              <a:gdLst/>
              <a:ahLst/>
              <a:cxnLst>
                <a:cxn ang="0">
                  <a:pos x="wd2" y="hd2"/>
                </a:cxn>
                <a:cxn ang="5400000">
                  <a:pos x="wd2" y="hd2"/>
                </a:cxn>
                <a:cxn ang="10800000">
                  <a:pos x="wd2" y="hd2"/>
                </a:cxn>
                <a:cxn ang="16200000">
                  <a:pos x="wd2" y="hd2"/>
                </a:cxn>
              </a:cxnLst>
              <a:rect l="0" t="0" r="r" b="b"/>
              <a:pathLst>
                <a:path w="20335" h="19881" extrusionOk="0">
                  <a:moveTo>
                    <a:pt x="4320" y="15120"/>
                  </a:moveTo>
                  <a:cubicBezTo>
                    <a:pt x="6480" y="15120"/>
                    <a:pt x="4320" y="21600"/>
                    <a:pt x="6480" y="19440"/>
                  </a:cubicBezTo>
                  <a:cubicBezTo>
                    <a:pt x="8640" y="19440"/>
                    <a:pt x="17280" y="15120"/>
                    <a:pt x="19440" y="12960"/>
                  </a:cubicBezTo>
                  <a:cubicBezTo>
                    <a:pt x="21600" y="10800"/>
                    <a:pt x="19440" y="2160"/>
                    <a:pt x="17280" y="2160"/>
                  </a:cubicBezTo>
                  <a:cubicBezTo>
                    <a:pt x="15120" y="2160"/>
                    <a:pt x="12960" y="0"/>
                    <a:pt x="10800" y="0"/>
                  </a:cubicBezTo>
                  <a:cubicBezTo>
                    <a:pt x="6480" y="2160"/>
                    <a:pt x="0" y="10800"/>
                    <a:pt x="0" y="15120"/>
                  </a:cubicBezTo>
                  <a:cubicBezTo>
                    <a:pt x="0" y="19440"/>
                    <a:pt x="2160" y="15120"/>
                    <a:pt x="4320" y="1512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5" name="Freeform 100"/>
            <p:cNvSpPr/>
            <p:nvPr/>
          </p:nvSpPr>
          <p:spPr>
            <a:xfrm>
              <a:off x="4857140" y="66340"/>
              <a:ext cx="29572" cy="12921"/>
            </a:xfrm>
            <a:custGeom>
              <a:avLst/>
              <a:gdLst/>
              <a:ahLst/>
              <a:cxnLst>
                <a:cxn ang="0">
                  <a:pos x="wd2" y="hd2"/>
                </a:cxn>
                <a:cxn ang="5400000">
                  <a:pos x="wd2" y="hd2"/>
                </a:cxn>
                <a:cxn ang="10800000">
                  <a:pos x="wd2" y="hd2"/>
                </a:cxn>
                <a:cxn ang="16200000">
                  <a:pos x="wd2" y="hd2"/>
                </a:cxn>
              </a:cxnLst>
              <a:rect l="0" t="0" r="r" b="b"/>
              <a:pathLst>
                <a:path w="18855" h="18511" extrusionOk="0">
                  <a:moveTo>
                    <a:pt x="306" y="16200"/>
                  </a:moveTo>
                  <a:cubicBezTo>
                    <a:pt x="-2235" y="21600"/>
                    <a:pt x="11741" y="16200"/>
                    <a:pt x="15553" y="13500"/>
                  </a:cubicBezTo>
                  <a:cubicBezTo>
                    <a:pt x="19365" y="13500"/>
                    <a:pt x="19365" y="0"/>
                    <a:pt x="18094" y="0"/>
                  </a:cubicBezTo>
                  <a:cubicBezTo>
                    <a:pt x="15553" y="2700"/>
                    <a:pt x="9200" y="8100"/>
                    <a:pt x="5389" y="8100"/>
                  </a:cubicBezTo>
                  <a:cubicBezTo>
                    <a:pt x="2847" y="5400"/>
                    <a:pt x="2847" y="8100"/>
                    <a:pt x="306" y="162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6" name="Freeform 101"/>
            <p:cNvSpPr/>
            <p:nvPr/>
          </p:nvSpPr>
          <p:spPr>
            <a:xfrm>
              <a:off x="4852193" y="31507"/>
              <a:ext cx="22413" cy="13186"/>
            </a:xfrm>
            <a:custGeom>
              <a:avLst/>
              <a:gdLst/>
              <a:ahLst/>
              <a:cxnLst>
                <a:cxn ang="0">
                  <a:pos x="wd2" y="hd2"/>
                </a:cxn>
                <a:cxn ang="5400000">
                  <a:pos x="wd2" y="hd2"/>
                </a:cxn>
                <a:cxn ang="10800000">
                  <a:pos x="wd2" y="hd2"/>
                </a:cxn>
                <a:cxn ang="16200000">
                  <a:pos x="wd2" y="hd2"/>
                </a:cxn>
              </a:cxnLst>
              <a:rect l="0" t="0" r="r" b="b"/>
              <a:pathLst>
                <a:path w="18757" h="17172" extrusionOk="0">
                  <a:moveTo>
                    <a:pt x="13772" y="15038"/>
                  </a:moveTo>
                  <a:cubicBezTo>
                    <a:pt x="18757" y="15038"/>
                    <a:pt x="18757" y="5438"/>
                    <a:pt x="18757" y="638"/>
                  </a:cubicBezTo>
                  <a:cubicBezTo>
                    <a:pt x="17095" y="-1762"/>
                    <a:pt x="15434" y="3038"/>
                    <a:pt x="12111" y="7838"/>
                  </a:cubicBezTo>
                  <a:cubicBezTo>
                    <a:pt x="7126" y="12638"/>
                    <a:pt x="3803" y="10238"/>
                    <a:pt x="480" y="15038"/>
                  </a:cubicBezTo>
                  <a:cubicBezTo>
                    <a:pt x="-2843" y="19838"/>
                    <a:pt x="12111" y="15038"/>
                    <a:pt x="13772" y="1503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7" name="Freeform 102"/>
            <p:cNvSpPr/>
            <p:nvPr/>
          </p:nvSpPr>
          <p:spPr>
            <a:xfrm>
              <a:off x="4084388" y="376178"/>
              <a:ext cx="27222" cy="27635"/>
            </a:xfrm>
            <a:custGeom>
              <a:avLst/>
              <a:gdLst/>
              <a:ahLst/>
              <a:cxnLst>
                <a:cxn ang="0">
                  <a:pos x="wd2" y="hd2"/>
                </a:cxn>
                <a:cxn ang="5400000">
                  <a:pos x="wd2" y="hd2"/>
                </a:cxn>
                <a:cxn ang="10800000">
                  <a:pos x="wd2" y="hd2"/>
                </a:cxn>
                <a:cxn ang="16200000">
                  <a:pos x="wd2" y="hd2"/>
                </a:cxn>
              </a:cxnLst>
              <a:rect l="0" t="0" r="r" b="b"/>
              <a:pathLst>
                <a:path w="20250" h="19794" extrusionOk="0">
                  <a:moveTo>
                    <a:pt x="7290" y="19707"/>
                  </a:moveTo>
                  <a:cubicBezTo>
                    <a:pt x="11610" y="19707"/>
                    <a:pt x="20250" y="10257"/>
                    <a:pt x="20250" y="7557"/>
                  </a:cubicBezTo>
                  <a:cubicBezTo>
                    <a:pt x="20250" y="6207"/>
                    <a:pt x="14490" y="2157"/>
                    <a:pt x="11610" y="807"/>
                  </a:cubicBezTo>
                  <a:cubicBezTo>
                    <a:pt x="8730" y="-543"/>
                    <a:pt x="90" y="-543"/>
                    <a:pt x="90" y="3507"/>
                  </a:cubicBezTo>
                  <a:cubicBezTo>
                    <a:pt x="90" y="6207"/>
                    <a:pt x="-1350" y="21057"/>
                    <a:pt x="7290" y="1970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8" name="Freeform 103"/>
            <p:cNvSpPr/>
            <p:nvPr/>
          </p:nvSpPr>
          <p:spPr>
            <a:xfrm>
              <a:off x="4260082" y="336036"/>
              <a:ext cx="31245" cy="30339"/>
            </a:xfrm>
            <a:custGeom>
              <a:avLst/>
              <a:gdLst/>
              <a:ahLst/>
              <a:cxnLst>
                <a:cxn ang="0">
                  <a:pos x="wd2" y="hd2"/>
                </a:cxn>
                <a:cxn ang="5400000">
                  <a:pos x="wd2" y="hd2"/>
                </a:cxn>
                <a:cxn ang="10800000">
                  <a:pos x="wd2" y="hd2"/>
                </a:cxn>
                <a:cxn ang="16200000">
                  <a:pos x="wd2" y="hd2"/>
                </a:cxn>
              </a:cxnLst>
              <a:rect l="0" t="0" r="r" b="b"/>
              <a:pathLst>
                <a:path w="19922" h="19756" extrusionOk="0">
                  <a:moveTo>
                    <a:pt x="12904" y="7756"/>
                  </a:moveTo>
                  <a:cubicBezTo>
                    <a:pt x="9093" y="5356"/>
                    <a:pt x="7822" y="2956"/>
                    <a:pt x="5281" y="556"/>
                  </a:cubicBezTo>
                  <a:cubicBezTo>
                    <a:pt x="4010" y="-1844"/>
                    <a:pt x="1469" y="4156"/>
                    <a:pt x="199" y="6556"/>
                  </a:cubicBezTo>
                  <a:cubicBezTo>
                    <a:pt x="-1072" y="8956"/>
                    <a:pt x="4010" y="14956"/>
                    <a:pt x="7822" y="16156"/>
                  </a:cubicBezTo>
                  <a:cubicBezTo>
                    <a:pt x="11634" y="16156"/>
                    <a:pt x="10363" y="19756"/>
                    <a:pt x="14175" y="19756"/>
                  </a:cubicBezTo>
                  <a:cubicBezTo>
                    <a:pt x="20528" y="19756"/>
                    <a:pt x="20528" y="17356"/>
                    <a:pt x="19257" y="14956"/>
                  </a:cubicBezTo>
                  <a:cubicBezTo>
                    <a:pt x="19257" y="12556"/>
                    <a:pt x="16716" y="10156"/>
                    <a:pt x="12904" y="775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59" name="Freeform 104"/>
            <p:cNvSpPr/>
            <p:nvPr/>
          </p:nvSpPr>
          <p:spPr>
            <a:xfrm>
              <a:off x="4454070" y="206432"/>
              <a:ext cx="26909" cy="26564"/>
            </a:xfrm>
            <a:custGeom>
              <a:avLst/>
              <a:gdLst/>
              <a:ahLst/>
              <a:cxnLst>
                <a:cxn ang="0">
                  <a:pos x="wd2" y="hd2"/>
                </a:cxn>
                <a:cxn ang="5400000">
                  <a:pos x="wd2" y="hd2"/>
                </a:cxn>
                <a:cxn ang="10800000">
                  <a:pos x="wd2" y="hd2"/>
                </a:cxn>
                <a:cxn ang="16200000">
                  <a:pos x="wd2" y="hd2"/>
                </a:cxn>
              </a:cxnLst>
              <a:rect l="0" t="0" r="r" b="b"/>
              <a:pathLst>
                <a:path w="20017" h="19027" extrusionOk="0">
                  <a:moveTo>
                    <a:pt x="3960" y="15209"/>
                  </a:moveTo>
                  <a:cubicBezTo>
                    <a:pt x="6840" y="12509"/>
                    <a:pt x="8280" y="16559"/>
                    <a:pt x="11160" y="16559"/>
                  </a:cubicBezTo>
                  <a:cubicBezTo>
                    <a:pt x="21240" y="16559"/>
                    <a:pt x="21240" y="9809"/>
                    <a:pt x="18360" y="7109"/>
                  </a:cubicBezTo>
                  <a:cubicBezTo>
                    <a:pt x="16920" y="4409"/>
                    <a:pt x="15480" y="3059"/>
                    <a:pt x="12600" y="359"/>
                  </a:cubicBezTo>
                  <a:cubicBezTo>
                    <a:pt x="9720" y="-991"/>
                    <a:pt x="3960" y="1709"/>
                    <a:pt x="1080" y="4409"/>
                  </a:cubicBezTo>
                  <a:cubicBezTo>
                    <a:pt x="-360" y="5759"/>
                    <a:pt x="-360" y="15209"/>
                    <a:pt x="1080" y="17909"/>
                  </a:cubicBezTo>
                  <a:cubicBezTo>
                    <a:pt x="2520" y="20609"/>
                    <a:pt x="2520" y="17909"/>
                    <a:pt x="3960" y="1520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0" name="Freeform 105"/>
            <p:cNvSpPr/>
            <p:nvPr/>
          </p:nvSpPr>
          <p:spPr>
            <a:xfrm>
              <a:off x="4523572" y="217255"/>
              <a:ext cx="12701" cy="12701"/>
            </a:xfrm>
            <a:custGeom>
              <a:avLst/>
              <a:gdLst/>
              <a:ahLst/>
              <a:cxnLst>
                <a:cxn ang="0">
                  <a:pos x="wd2" y="hd2"/>
                </a:cxn>
                <a:cxn ang="5400000">
                  <a:pos x="wd2" y="hd2"/>
                </a:cxn>
                <a:cxn ang="10800000">
                  <a:pos x="wd2" y="hd2"/>
                </a:cxn>
                <a:cxn ang="16200000">
                  <a:pos x="wd2" y="hd2"/>
                </a:cxn>
              </a:cxnLst>
              <a:rect l="0" t="0" r="r" b="b"/>
              <a:pathLst>
                <a:path w="16110" h="17976" extrusionOk="0">
                  <a:moveTo>
                    <a:pt x="8728" y="17550"/>
                  </a:moveTo>
                  <a:cubicBezTo>
                    <a:pt x="14899" y="17550"/>
                    <a:pt x="17985" y="6750"/>
                    <a:pt x="14899" y="4050"/>
                  </a:cubicBezTo>
                  <a:cubicBezTo>
                    <a:pt x="11814" y="-1350"/>
                    <a:pt x="8728" y="-1350"/>
                    <a:pt x="2556" y="4050"/>
                  </a:cubicBezTo>
                  <a:cubicBezTo>
                    <a:pt x="-3615" y="9450"/>
                    <a:pt x="2556" y="20250"/>
                    <a:pt x="8728" y="1755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1" name="Freeform 106"/>
            <p:cNvSpPr/>
            <p:nvPr/>
          </p:nvSpPr>
          <p:spPr>
            <a:xfrm>
              <a:off x="4579303" y="227285"/>
              <a:ext cx="15236" cy="12701"/>
            </a:xfrm>
            <a:custGeom>
              <a:avLst/>
              <a:gdLst/>
              <a:ahLst/>
              <a:cxnLst>
                <a:cxn ang="0">
                  <a:pos x="wd2" y="hd2"/>
                </a:cxn>
                <a:cxn ang="5400000">
                  <a:pos x="wd2" y="hd2"/>
                </a:cxn>
                <a:cxn ang="10800000">
                  <a:pos x="wd2" y="hd2"/>
                </a:cxn>
                <a:cxn ang="16200000">
                  <a:pos x="wd2" y="hd2"/>
                </a:cxn>
              </a:cxnLst>
              <a:rect l="0" t="0" r="r" b="b"/>
              <a:pathLst>
                <a:path w="14571" h="19008" extrusionOk="0">
                  <a:moveTo>
                    <a:pt x="10341" y="18514"/>
                  </a:moveTo>
                  <a:cubicBezTo>
                    <a:pt x="20159" y="18514"/>
                    <a:pt x="10341" y="0"/>
                    <a:pt x="6414" y="0"/>
                  </a:cubicBezTo>
                  <a:cubicBezTo>
                    <a:pt x="2486" y="0"/>
                    <a:pt x="-1441" y="6171"/>
                    <a:pt x="523" y="12343"/>
                  </a:cubicBezTo>
                  <a:cubicBezTo>
                    <a:pt x="523" y="21600"/>
                    <a:pt x="6414" y="18514"/>
                    <a:pt x="10341" y="1851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2" name="Freeform 107"/>
            <p:cNvSpPr/>
            <p:nvPr/>
          </p:nvSpPr>
          <p:spPr>
            <a:xfrm>
              <a:off x="4598915" y="211123"/>
              <a:ext cx="14610" cy="15035"/>
            </a:xfrm>
            <a:custGeom>
              <a:avLst/>
              <a:gdLst/>
              <a:ahLst/>
              <a:cxnLst>
                <a:cxn ang="0">
                  <a:pos x="wd2" y="hd2"/>
                </a:cxn>
                <a:cxn ang="5400000">
                  <a:pos x="wd2" y="hd2"/>
                </a:cxn>
                <a:cxn ang="10800000">
                  <a:pos x="wd2" y="hd2"/>
                </a:cxn>
                <a:cxn ang="16200000">
                  <a:pos x="wd2" y="hd2"/>
                </a:cxn>
              </a:cxnLst>
              <a:rect l="0" t="0" r="r" b="b"/>
              <a:pathLst>
                <a:path w="15048" h="19579" extrusionOk="0">
                  <a:moveTo>
                    <a:pt x="8984" y="19579"/>
                  </a:moveTo>
                  <a:cubicBezTo>
                    <a:pt x="19784" y="19579"/>
                    <a:pt x="13304" y="2779"/>
                    <a:pt x="11144" y="379"/>
                  </a:cubicBezTo>
                  <a:cubicBezTo>
                    <a:pt x="11144" y="-2021"/>
                    <a:pt x="4664" y="7579"/>
                    <a:pt x="344" y="12379"/>
                  </a:cubicBezTo>
                  <a:cubicBezTo>
                    <a:pt x="-1816" y="17179"/>
                    <a:pt x="6824" y="19579"/>
                    <a:pt x="8984" y="1957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3" name="Freeform 108"/>
            <p:cNvSpPr/>
            <p:nvPr/>
          </p:nvSpPr>
          <p:spPr>
            <a:xfrm>
              <a:off x="5150446" y="158184"/>
              <a:ext cx="25745" cy="13657"/>
            </a:xfrm>
            <a:custGeom>
              <a:avLst/>
              <a:gdLst/>
              <a:ahLst/>
              <a:cxnLst>
                <a:cxn ang="0">
                  <a:pos x="wd2" y="hd2"/>
                </a:cxn>
                <a:cxn ang="5400000">
                  <a:pos x="wd2" y="hd2"/>
                </a:cxn>
                <a:cxn ang="10800000">
                  <a:pos x="wd2" y="hd2"/>
                </a:cxn>
                <a:cxn ang="16200000">
                  <a:pos x="wd2" y="hd2"/>
                </a:cxn>
              </a:cxnLst>
              <a:rect l="0" t="0" r="r" b="b"/>
              <a:pathLst>
                <a:path w="19151" h="17784" extrusionOk="0">
                  <a:moveTo>
                    <a:pt x="4320" y="600"/>
                  </a:moveTo>
                  <a:cubicBezTo>
                    <a:pt x="1440" y="600"/>
                    <a:pt x="0" y="7800"/>
                    <a:pt x="0" y="12600"/>
                  </a:cubicBezTo>
                  <a:cubicBezTo>
                    <a:pt x="0" y="19800"/>
                    <a:pt x="14400" y="17400"/>
                    <a:pt x="17280" y="17400"/>
                  </a:cubicBezTo>
                  <a:cubicBezTo>
                    <a:pt x="21600" y="17400"/>
                    <a:pt x="17280" y="7800"/>
                    <a:pt x="15840" y="3000"/>
                  </a:cubicBezTo>
                  <a:cubicBezTo>
                    <a:pt x="14400" y="-1800"/>
                    <a:pt x="7200" y="600"/>
                    <a:pt x="4320" y="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4" name="Freeform 109"/>
            <p:cNvSpPr/>
            <p:nvPr/>
          </p:nvSpPr>
          <p:spPr>
            <a:xfrm>
              <a:off x="5644081" y="197026"/>
              <a:ext cx="60241" cy="30422"/>
            </a:xfrm>
            <a:custGeom>
              <a:avLst/>
              <a:gdLst/>
              <a:ahLst/>
              <a:cxnLst>
                <a:cxn ang="0">
                  <a:pos x="wd2" y="hd2"/>
                </a:cxn>
                <a:cxn ang="5400000">
                  <a:pos x="wd2" y="hd2"/>
                </a:cxn>
                <a:cxn ang="10800000">
                  <a:pos x="wd2" y="hd2"/>
                </a:cxn>
                <a:cxn ang="16200000">
                  <a:pos x="wd2" y="hd2"/>
                </a:cxn>
              </a:cxnLst>
              <a:rect l="0" t="0" r="r" b="b"/>
              <a:pathLst>
                <a:path w="19674" h="19810" extrusionOk="0">
                  <a:moveTo>
                    <a:pt x="3277" y="14933"/>
                  </a:moveTo>
                  <a:cubicBezTo>
                    <a:pt x="5183" y="14933"/>
                    <a:pt x="15983" y="18533"/>
                    <a:pt x="19159" y="19733"/>
                  </a:cubicBezTo>
                  <a:cubicBezTo>
                    <a:pt x="21065" y="20933"/>
                    <a:pt x="17253" y="7733"/>
                    <a:pt x="14712" y="4133"/>
                  </a:cubicBezTo>
                  <a:cubicBezTo>
                    <a:pt x="12806" y="533"/>
                    <a:pt x="10265" y="533"/>
                    <a:pt x="8359" y="533"/>
                  </a:cubicBezTo>
                  <a:cubicBezTo>
                    <a:pt x="6453" y="-667"/>
                    <a:pt x="5183" y="533"/>
                    <a:pt x="4547" y="533"/>
                  </a:cubicBezTo>
                  <a:cubicBezTo>
                    <a:pt x="3277" y="533"/>
                    <a:pt x="2641" y="5333"/>
                    <a:pt x="3277" y="7733"/>
                  </a:cubicBezTo>
                  <a:cubicBezTo>
                    <a:pt x="3277" y="10133"/>
                    <a:pt x="736" y="12533"/>
                    <a:pt x="100" y="14933"/>
                  </a:cubicBezTo>
                  <a:cubicBezTo>
                    <a:pt x="-535" y="17333"/>
                    <a:pt x="2006" y="14933"/>
                    <a:pt x="3277" y="1493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5" name="Freeform 110"/>
            <p:cNvSpPr/>
            <p:nvPr/>
          </p:nvSpPr>
          <p:spPr>
            <a:xfrm>
              <a:off x="5636690" y="180925"/>
              <a:ext cx="15432" cy="16381"/>
            </a:xfrm>
            <a:custGeom>
              <a:avLst/>
              <a:gdLst/>
              <a:ahLst/>
              <a:cxnLst>
                <a:cxn ang="0">
                  <a:pos x="wd2" y="hd2"/>
                </a:cxn>
                <a:cxn ang="5400000">
                  <a:pos x="wd2" y="hd2"/>
                </a:cxn>
                <a:cxn ang="10800000">
                  <a:pos x="wd2" y="hd2"/>
                </a:cxn>
                <a:cxn ang="16200000">
                  <a:pos x="wd2" y="hd2"/>
                </a:cxn>
              </a:cxnLst>
              <a:rect l="0" t="0" r="r" b="b"/>
              <a:pathLst>
                <a:path w="17219" h="18052" extrusionOk="0">
                  <a:moveTo>
                    <a:pt x="17219" y="4320"/>
                  </a:moveTo>
                  <a:cubicBezTo>
                    <a:pt x="17219" y="2160"/>
                    <a:pt x="10739" y="0"/>
                    <a:pt x="6419" y="0"/>
                  </a:cubicBezTo>
                  <a:cubicBezTo>
                    <a:pt x="2099" y="0"/>
                    <a:pt x="-4381" y="12960"/>
                    <a:pt x="4259" y="17280"/>
                  </a:cubicBezTo>
                  <a:cubicBezTo>
                    <a:pt x="15059" y="21600"/>
                    <a:pt x="17219" y="6480"/>
                    <a:pt x="17219" y="432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6" name="Freeform 111"/>
            <p:cNvSpPr/>
            <p:nvPr/>
          </p:nvSpPr>
          <p:spPr>
            <a:xfrm>
              <a:off x="5564686" y="87974"/>
              <a:ext cx="145286" cy="73352"/>
            </a:xfrm>
            <a:custGeom>
              <a:avLst/>
              <a:gdLst/>
              <a:ahLst/>
              <a:cxnLst>
                <a:cxn ang="0">
                  <a:pos x="wd2" y="hd2"/>
                </a:cxn>
                <a:cxn ang="5400000">
                  <a:pos x="wd2" y="hd2"/>
                </a:cxn>
                <a:cxn ang="10800000">
                  <a:pos x="wd2" y="hd2"/>
                </a:cxn>
                <a:cxn ang="16200000">
                  <a:pos x="wd2" y="hd2"/>
                </a:cxn>
              </a:cxnLst>
              <a:rect l="0" t="0" r="r" b="b"/>
              <a:pathLst>
                <a:path w="20918" h="21017" extrusionOk="0">
                  <a:moveTo>
                    <a:pt x="4130" y="18910"/>
                  </a:moveTo>
                  <a:cubicBezTo>
                    <a:pt x="4699" y="20490"/>
                    <a:pt x="5551" y="21017"/>
                    <a:pt x="6688" y="21017"/>
                  </a:cubicBezTo>
                  <a:cubicBezTo>
                    <a:pt x="7825" y="21017"/>
                    <a:pt x="7541" y="19963"/>
                    <a:pt x="7541" y="18383"/>
                  </a:cubicBezTo>
                  <a:cubicBezTo>
                    <a:pt x="7257" y="17329"/>
                    <a:pt x="7257" y="16802"/>
                    <a:pt x="7825" y="16276"/>
                  </a:cubicBezTo>
                  <a:cubicBezTo>
                    <a:pt x="8109" y="16276"/>
                    <a:pt x="8394" y="17329"/>
                    <a:pt x="9246" y="17856"/>
                  </a:cubicBezTo>
                  <a:cubicBezTo>
                    <a:pt x="9815" y="17856"/>
                    <a:pt x="11804" y="17856"/>
                    <a:pt x="12657" y="16802"/>
                  </a:cubicBezTo>
                  <a:cubicBezTo>
                    <a:pt x="13794" y="16276"/>
                    <a:pt x="13509" y="16276"/>
                    <a:pt x="13509" y="16802"/>
                  </a:cubicBezTo>
                  <a:cubicBezTo>
                    <a:pt x="13509" y="17329"/>
                    <a:pt x="14078" y="18383"/>
                    <a:pt x="14646" y="18383"/>
                  </a:cubicBezTo>
                  <a:cubicBezTo>
                    <a:pt x="15215" y="17856"/>
                    <a:pt x="17204" y="17856"/>
                    <a:pt x="17488" y="17856"/>
                  </a:cubicBezTo>
                  <a:cubicBezTo>
                    <a:pt x="17772" y="17329"/>
                    <a:pt x="17488" y="17329"/>
                    <a:pt x="16067" y="16276"/>
                  </a:cubicBezTo>
                  <a:cubicBezTo>
                    <a:pt x="14362" y="15222"/>
                    <a:pt x="13225" y="11007"/>
                    <a:pt x="12941" y="10480"/>
                  </a:cubicBezTo>
                  <a:cubicBezTo>
                    <a:pt x="12657" y="9954"/>
                    <a:pt x="12372" y="7846"/>
                    <a:pt x="12657" y="7846"/>
                  </a:cubicBezTo>
                  <a:cubicBezTo>
                    <a:pt x="12941" y="7319"/>
                    <a:pt x="14078" y="6793"/>
                    <a:pt x="14646" y="7319"/>
                  </a:cubicBezTo>
                  <a:cubicBezTo>
                    <a:pt x="14930" y="7846"/>
                    <a:pt x="14362" y="9427"/>
                    <a:pt x="14078" y="9954"/>
                  </a:cubicBezTo>
                  <a:cubicBezTo>
                    <a:pt x="14078" y="11007"/>
                    <a:pt x="15215" y="14168"/>
                    <a:pt x="15783" y="14695"/>
                  </a:cubicBezTo>
                  <a:cubicBezTo>
                    <a:pt x="16636" y="15749"/>
                    <a:pt x="17772" y="15749"/>
                    <a:pt x="18341" y="16276"/>
                  </a:cubicBezTo>
                  <a:cubicBezTo>
                    <a:pt x="18909" y="16802"/>
                    <a:pt x="19478" y="14695"/>
                    <a:pt x="20046" y="14168"/>
                  </a:cubicBezTo>
                  <a:cubicBezTo>
                    <a:pt x="20330" y="13115"/>
                    <a:pt x="19762" y="11007"/>
                    <a:pt x="19478" y="10480"/>
                  </a:cubicBezTo>
                  <a:cubicBezTo>
                    <a:pt x="19478" y="9954"/>
                    <a:pt x="20330" y="9427"/>
                    <a:pt x="20899" y="8900"/>
                  </a:cubicBezTo>
                  <a:cubicBezTo>
                    <a:pt x="21183" y="8900"/>
                    <a:pt x="18341" y="6793"/>
                    <a:pt x="17488" y="5739"/>
                  </a:cubicBezTo>
                  <a:cubicBezTo>
                    <a:pt x="16351" y="4685"/>
                    <a:pt x="15215" y="5212"/>
                    <a:pt x="14362" y="5212"/>
                  </a:cubicBezTo>
                  <a:cubicBezTo>
                    <a:pt x="13509" y="5212"/>
                    <a:pt x="12941" y="3632"/>
                    <a:pt x="11804" y="2578"/>
                  </a:cubicBezTo>
                  <a:cubicBezTo>
                    <a:pt x="10951" y="1524"/>
                    <a:pt x="10667" y="997"/>
                    <a:pt x="10099" y="471"/>
                  </a:cubicBezTo>
                  <a:cubicBezTo>
                    <a:pt x="9246" y="-56"/>
                    <a:pt x="10383" y="1524"/>
                    <a:pt x="9815" y="2051"/>
                  </a:cubicBezTo>
                  <a:cubicBezTo>
                    <a:pt x="9246" y="2578"/>
                    <a:pt x="9530" y="4158"/>
                    <a:pt x="9815" y="5739"/>
                  </a:cubicBezTo>
                  <a:cubicBezTo>
                    <a:pt x="9815" y="7319"/>
                    <a:pt x="10099" y="7319"/>
                    <a:pt x="9530" y="7846"/>
                  </a:cubicBezTo>
                  <a:cubicBezTo>
                    <a:pt x="8962" y="7846"/>
                    <a:pt x="8678" y="6266"/>
                    <a:pt x="8678" y="5739"/>
                  </a:cubicBezTo>
                  <a:cubicBezTo>
                    <a:pt x="8394" y="4685"/>
                    <a:pt x="8109" y="5212"/>
                    <a:pt x="7257" y="5212"/>
                  </a:cubicBezTo>
                  <a:cubicBezTo>
                    <a:pt x="6688" y="5739"/>
                    <a:pt x="6404" y="4158"/>
                    <a:pt x="6120" y="3632"/>
                  </a:cubicBezTo>
                  <a:cubicBezTo>
                    <a:pt x="6120" y="3105"/>
                    <a:pt x="5267" y="2051"/>
                    <a:pt x="4415" y="997"/>
                  </a:cubicBezTo>
                  <a:cubicBezTo>
                    <a:pt x="3562" y="-583"/>
                    <a:pt x="3278" y="-56"/>
                    <a:pt x="2709" y="997"/>
                  </a:cubicBezTo>
                  <a:cubicBezTo>
                    <a:pt x="2141" y="1524"/>
                    <a:pt x="720" y="2578"/>
                    <a:pt x="436" y="3105"/>
                  </a:cubicBezTo>
                  <a:cubicBezTo>
                    <a:pt x="151" y="3632"/>
                    <a:pt x="720" y="4685"/>
                    <a:pt x="720" y="5739"/>
                  </a:cubicBezTo>
                  <a:cubicBezTo>
                    <a:pt x="1004" y="7319"/>
                    <a:pt x="720" y="5739"/>
                    <a:pt x="436" y="6793"/>
                  </a:cubicBezTo>
                  <a:cubicBezTo>
                    <a:pt x="-133" y="7319"/>
                    <a:pt x="1288" y="10480"/>
                    <a:pt x="1288" y="11534"/>
                  </a:cubicBezTo>
                  <a:cubicBezTo>
                    <a:pt x="1572" y="12061"/>
                    <a:pt x="720" y="11007"/>
                    <a:pt x="151" y="11534"/>
                  </a:cubicBezTo>
                  <a:cubicBezTo>
                    <a:pt x="-417" y="12061"/>
                    <a:pt x="720" y="14168"/>
                    <a:pt x="1857" y="15222"/>
                  </a:cubicBezTo>
                  <a:cubicBezTo>
                    <a:pt x="2709" y="16802"/>
                    <a:pt x="3562" y="17329"/>
                    <a:pt x="4130" y="1891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7" name="Freeform 112"/>
            <p:cNvSpPr/>
            <p:nvPr/>
          </p:nvSpPr>
          <p:spPr>
            <a:xfrm>
              <a:off x="5724827" y="122125"/>
              <a:ext cx="82307" cy="37843"/>
            </a:xfrm>
            <a:custGeom>
              <a:avLst/>
              <a:gdLst/>
              <a:ahLst/>
              <a:cxnLst>
                <a:cxn ang="0">
                  <a:pos x="wd2" y="hd2"/>
                </a:cxn>
                <a:cxn ang="5400000">
                  <a:pos x="wd2" y="hd2"/>
                </a:cxn>
                <a:cxn ang="10800000">
                  <a:pos x="wd2" y="hd2"/>
                </a:cxn>
                <a:cxn ang="16200000">
                  <a:pos x="wd2" y="hd2"/>
                </a:cxn>
              </a:cxnLst>
              <a:rect l="0" t="0" r="r" b="b"/>
              <a:pathLst>
                <a:path w="20795" h="20852" extrusionOk="0">
                  <a:moveTo>
                    <a:pt x="6093" y="12343"/>
                  </a:moveTo>
                  <a:cubicBezTo>
                    <a:pt x="7098" y="12343"/>
                    <a:pt x="10112" y="17486"/>
                    <a:pt x="11619" y="17486"/>
                  </a:cubicBezTo>
                  <a:cubicBezTo>
                    <a:pt x="13628" y="18514"/>
                    <a:pt x="13628" y="20571"/>
                    <a:pt x="14633" y="20571"/>
                  </a:cubicBezTo>
                  <a:cubicBezTo>
                    <a:pt x="15637" y="21600"/>
                    <a:pt x="15135" y="19543"/>
                    <a:pt x="15637" y="18514"/>
                  </a:cubicBezTo>
                  <a:cubicBezTo>
                    <a:pt x="16140" y="18514"/>
                    <a:pt x="16642" y="20571"/>
                    <a:pt x="18149" y="20571"/>
                  </a:cubicBezTo>
                  <a:cubicBezTo>
                    <a:pt x="19154" y="19543"/>
                    <a:pt x="20661" y="15429"/>
                    <a:pt x="20661" y="13371"/>
                  </a:cubicBezTo>
                  <a:cubicBezTo>
                    <a:pt x="21163" y="12343"/>
                    <a:pt x="20158" y="10286"/>
                    <a:pt x="19154" y="10286"/>
                  </a:cubicBezTo>
                  <a:cubicBezTo>
                    <a:pt x="18149" y="10286"/>
                    <a:pt x="16642" y="8229"/>
                    <a:pt x="13628" y="6171"/>
                  </a:cubicBezTo>
                  <a:cubicBezTo>
                    <a:pt x="11116" y="4114"/>
                    <a:pt x="12121" y="7200"/>
                    <a:pt x="10614" y="7200"/>
                  </a:cubicBezTo>
                  <a:cubicBezTo>
                    <a:pt x="9107" y="7200"/>
                    <a:pt x="9610" y="6171"/>
                    <a:pt x="10112" y="4114"/>
                  </a:cubicBezTo>
                  <a:cubicBezTo>
                    <a:pt x="10614" y="2057"/>
                    <a:pt x="9610" y="3086"/>
                    <a:pt x="7600" y="3086"/>
                  </a:cubicBezTo>
                  <a:cubicBezTo>
                    <a:pt x="5591" y="3086"/>
                    <a:pt x="5591" y="3086"/>
                    <a:pt x="3582" y="3086"/>
                  </a:cubicBezTo>
                  <a:cubicBezTo>
                    <a:pt x="2075" y="3086"/>
                    <a:pt x="568" y="0"/>
                    <a:pt x="65" y="0"/>
                  </a:cubicBezTo>
                  <a:cubicBezTo>
                    <a:pt x="-437" y="1029"/>
                    <a:pt x="2075" y="5143"/>
                    <a:pt x="3079" y="6171"/>
                  </a:cubicBezTo>
                  <a:cubicBezTo>
                    <a:pt x="4084" y="8229"/>
                    <a:pt x="5591" y="12343"/>
                    <a:pt x="6093" y="1234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8" name="Freeform 113"/>
            <p:cNvSpPr/>
            <p:nvPr/>
          </p:nvSpPr>
          <p:spPr>
            <a:xfrm>
              <a:off x="5557663" y="180925"/>
              <a:ext cx="15548" cy="19601"/>
            </a:xfrm>
            <a:custGeom>
              <a:avLst/>
              <a:gdLst/>
              <a:ahLst/>
              <a:cxnLst>
                <a:cxn ang="0">
                  <a:pos x="wd2" y="hd2"/>
                </a:cxn>
                <a:cxn ang="5400000">
                  <a:pos x="wd2" y="hd2"/>
                </a:cxn>
                <a:cxn ang="10800000">
                  <a:pos x="wd2" y="hd2"/>
                </a:cxn>
                <a:cxn ang="16200000">
                  <a:pos x="wd2" y="hd2"/>
                </a:cxn>
              </a:cxnLst>
              <a:rect l="0" t="0" r="r" b="b"/>
              <a:pathLst>
                <a:path w="14870" h="21600" extrusionOk="0">
                  <a:moveTo>
                    <a:pt x="14230" y="21600"/>
                  </a:moveTo>
                  <a:cubicBezTo>
                    <a:pt x="17830" y="21600"/>
                    <a:pt x="5230" y="0"/>
                    <a:pt x="1630" y="0"/>
                  </a:cubicBezTo>
                  <a:cubicBezTo>
                    <a:pt x="-3770" y="0"/>
                    <a:pt x="5230" y="21600"/>
                    <a:pt x="14230"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69" name="Freeform 114"/>
            <p:cNvSpPr/>
            <p:nvPr/>
          </p:nvSpPr>
          <p:spPr>
            <a:xfrm>
              <a:off x="6176010" y="358317"/>
              <a:ext cx="21340" cy="16983"/>
            </a:xfrm>
            <a:custGeom>
              <a:avLst/>
              <a:gdLst/>
              <a:ahLst/>
              <a:cxnLst>
                <a:cxn ang="0">
                  <a:pos x="wd2" y="hd2"/>
                </a:cxn>
                <a:cxn ang="5400000">
                  <a:pos x="wd2" y="hd2"/>
                </a:cxn>
                <a:cxn ang="10800000">
                  <a:pos x="wd2" y="hd2"/>
                </a:cxn>
                <a:cxn ang="16200000">
                  <a:pos x="wd2" y="hd2"/>
                </a:cxn>
              </a:cxnLst>
              <a:rect l="0" t="0" r="r" b="b"/>
              <a:pathLst>
                <a:path w="20410" h="18715" extrusionOk="0">
                  <a:moveTo>
                    <a:pt x="14519" y="18545"/>
                  </a:moveTo>
                  <a:cubicBezTo>
                    <a:pt x="20410" y="20509"/>
                    <a:pt x="18446" y="4800"/>
                    <a:pt x="20410" y="873"/>
                  </a:cubicBezTo>
                  <a:cubicBezTo>
                    <a:pt x="20410" y="-1091"/>
                    <a:pt x="12555" y="873"/>
                    <a:pt x="4701" y="873"/>
                  </a:cubicBezTo>
                  <a:cubicBezTo>
                    <a:pt x="-1190" y="873"/>
                    <a:pt x="-1190" y="2836"/>
                    <a:pt x="2737" y="4800"/>
                  </a:cubicBezTo>
                  <a:cubicBezTo>
                    <a:pt x="4701" y="6764"/>
                    <a:pt x="8628" y="16582"/>
                    <a:pt x="14519" y="1854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0" name="Freeform 115"/>
            <p:cNvSpPr/>
            <p:nvPr/>
          </p:nvSpPr>
          <p:spPr>
            <a:xfrm>
              <a:off x="6353815" y="304608"/>
              <a:ext cx="53967" cy="13646"/>
            </a:xfrm>
            <a:custGeom>
              <a:avLst/>
              <a:gdLst/>
              <a:ahLst/>
              <a:cxnLst>
                <a:cxn ang="0">
                  <a:pos x="wd2" y="hd2"/>
                </a:cxn>
                <a:cxn ang="5400000">
                  <a:pos x="wd2" y="hd2"/>
                </a:cxn>
                <a:cxn ang="10800000">
                  <a:pos x="wd2" y="hd2"/>
                </a:cxn>
                <a:cxn ang="16200000">
                  <a:pos x="wd2" y="hd2"/>
                </a:cxn>
              </a:cxnLst>
              <a:rect l="0" t="0" r="r" b="b"/>
              <a:pathLst>
                <a:path w="19530" h="17771" extrusionOk="0">
                  <a:moveTo>
                    <a:pt x="4010" y="14771"/>
                  </a:moveTo>
                  <a:cubicBezTo>
                    <a:pt x="7610" y="19571"/>
                    <a:pt x="14810" y="17171"/>
                    <a:pt x="16970" y="17171"/>
                  </a:cubicBezTo>
                  <a:cubicBezTo>
                    <a:pt x="19850" y="17171"/>
                    <a:pt x="19850" y="9971"/>
                    <a:pt x="19130" y="7571"/>
                  </a:cubicBezTo>
                  <a:cubicBezTo>
                    <a:pt x="19130" y="2771"/>
                    <a:pt x="15530" y="7571"/>
                    <a:pt x="11210" y="2771"/>
                  </a:cubicBezTo>
                  <a:cubicBezTo>
                    <a:pt x="6170" y="-2029"/>
                    <a:pt x="4730" y="371"/>
                    <a:pt x="1850" y="2771"/>
                  </a:cubicBezTo>
                  <a:cubicBezTo>
                    <a:pt x="-1750" y="7571"/>
                    <a:pt x="410" y="9971"/>
                    <a:pt x="4010" y="1477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1" name="Freeform 116"/>
            <p:cNvSpPr/>
            <p:nvPr/>
          </p:nvSpPr>
          <p:spPr>
            <a:xfrm>
              <a:off x="4134193" y="205049"/>
              <a:ext cx="105312" cy="125308"/>
            </a:xfrm>
            <a:custGeom>
              <a:avLst/>
              <a:gdLst/>
              <a:ahLst/>
              <a:cxnLst>
                <a:cxn ang="0">
                  <a:pos x="wd2" y="hd2"/>
                </a:cxn>
                <a:cxn ang="5400000">
                  <a:pos x="wd2" y="hd2"/>
                </a:cxn>
                <a:cxn ang="10800000">
                  <a:pos x="wd2" y="hd2"/>
                </a:cxn>
                <a:cxn ang="16200000">
                  <a:pos x="wd2" y="hd2"/>
                </a:cxn>
              </a:cxnLst>
              <a:rect l="0" t="0" r="r" b="b"/>
              <a:pathLst>
                <a:path w="21366" h="21371" extrusionOk="0">
                  <a:moveTo>
                    <a:pt x="1600" y="14929"/>
                  </a:moveTo>
                  <a:cubicBezTo>
                    <a:pt x="2000" y="15247"/>
                    <a:pt x="4000" y="15565"/>
                    <a:pt x="4800" y="15565"/>
                  </a:cubicBezTo>
                  <a:cubicBezTo>
                    <a:pt x="5200" y="15565"/>
                    <a:pt x="4800" y="15565"/>
                    <a:pt x="5600" y="15882"/>
                  </a:cubicBezTo>
                  <a:cubicBezTo>
                    <a:pt x="6000" y="16200"/>
                    <a:pt x="6400" y="16200"/>
                    <a:pt x="6800" y="15882"/>
                  </a:cubicBezTo>
                  <a:cubicBezTo>
                    <a:pt x="7200" y="15247"/>
                    <a:pt x="7200" y="16200"/>
                    <a:pt x="8000" y="16518"/>
                  </a:cubicBezTo>
                  <a:cubicBezTo>
                    <a:pt x="8400" y="16835"/>
                    <a:pt x="7600" y="17471"/>
                    <a:pt x="8000" y="17788"/>
                  </a:cubicBezTo>
                  <a:cubicBezTo>
                    <a:pt x="8800" y="18424"/>
                    <a:pt x="7600" y="19059"/>
                    <a:pt x="7600" y="19376"/>
                  </a:cubicBezTo>
                  <a:cubicBezTo>
                    <a:pt x="7600" y="20012"/>
                    <a:pt x="11600" y="20329"/>
                    <a:pt x="12400" y="20329"/>
                  </a:cubicBezTo>
                  <a:cubicBezTo>
                    <a:pt x="12800" y="20329"/>
                    <a:pt x="13600" y="20647"/>
                    <a:pt x="14400" y="20647"/>
                  </a:cubicBezTo>
                  <a:cubicBezTo>
                    <a:pt x="14800" y="20965"/>
                    <a:pt x="14800" y="20329"/>
                    <a:pt x="15200" y="20329"/>
                  </a:cubicBezTo>
                  <a:cubicBezTo>
                    <a:pt x="15200" y="20329"/>
                    <a:pt x="16400" y="21282"/>
                    <a:pt x="16800" y="21282"/>
                  </a:cubicBezTo>
                  <a:cubicBezTo>
                    <a:pt x="17200" y="21600"/>
                    <a:pt x="18000" y="20965"/>
                    <a:pt x="18000" y="20965"/>
                  </a:cubicBezTo>
                  <a:cubicBezTo>
                    <a:pt x="18000" y="20965"/>
                    <a:pt x="19200" y="21282"/>
                    <a:pt x="19600" y="21282"/>
                  </a:cubicBezTo>
                  <a:cubicBezTo>
                    <a:pt x="20000" y="20965"/>
                    <a:pt x="20400" y="20965"/>
                    <a:pt x="21200" y="20965"/>
                  </a:cubicBezTo>
                  <a:cubicBezTo>
                    <a:pt x="21600" y="20647"/>
                    <a:pt x="21200" y="19694"/>
                    <a:pt x="20800" y="20012"/>
                  </a:cubicBezTo>
                  <a:cubicBezTo>
                    <a:pt x="20800" y="20012"/>
                    <a:pt x="20400" y="19694"/>
                    <a:pt x="20400" y="19376"/>
                  </a:cubicBezTo>
                  <a:cubicBezTo>
                    <a:pt x="20000" y="19059"/>
                    <a:pt x="19200" y="19059"/>
                    <a:pt x="18800" y="18741"/>
                  </a:cubicBezTo>
                  <a:cubicBezTo>
                    <a:pt x="18400" y="18106"/>
                    <a:pt x="16800" y="17471"/>
                    <a:pt x="16800" y="17153"/>
                  </a:cubicBezTo>
                  <a:cubicBezTo>
                    <a:pt x="16800" y="16835"/>
                    <a:pt x="16000" y="16200"/>
                    <a:pt x="16000" y="15882"/>
                  </a:cubicBezTo>
                  <a:cubicBezTo>
                    <a:pt x="16400" y="15565"/>
                    <a:pt x="14400" y="14294"/>
                    <a:pt x="14400" y="13976"/>
                  </a:cubicBezTo>
                  <a:cubicBezTo>
                    <a:pt x="14400" y="13659"/>
                    <a:pt x="13600" y="12706"/>
                    <a:pt x="13600" y="12071"/>
                  </a:cubicBezTo>
                  <a:cubicBezTo>
                    <a:pt x="13200" y="11753"/>
                    <a:pt x="14000" y="11118"/>
                    <a:pt x="14400" y="10482"/>
                  </a:cubicBezTo>
                  <a:cubicBezTo>
                    <a:pt x="14800" y="10165"/>
                    <a:pt x="14000" y="9847"/>
                    <a:pt x="13600" y="9847"/>
                  </a:cubicBezTo>
                  <a:cubicBezTo>
                    <a:pt x="12800" y="9847"/>
                    <a:pt x="13200" y="8894"/>
                    <a:pt x="13200" y="8259"/>
                  </a:cubicBezTo>
                  <a:cubicBezTo>
                    <a:pt x="13200" y="7624"/>
                    <a:pt x="12800" y="7624"/>
                    <a:pt x="13200" y="7306"/>
                  </a:cubicBezTo>
                  <a:cubicBezTo>
                    <a:pt x="13200" y="7306"/>
                    <a:pt x="14400" y="6035"/>
                    <a:pt x="14400" y="5718"/>
                  </a:cubicBezTo>
                  <a:cubicBezTo>
                    <a:pt x="14400" y="5718"/>
                    <a:pt x="14000" y="5082"/>
                    <a:pt x="14000" y="4765"/>
                  </a:cubicBezTo>
                  <a:cubicBezTo>
                    <a:pt x="14000" y="4129"/>
                    <a:pt x="15200" y="4765"/>
                    <a:pt x="15600" y="4765"/>
                  </a:cubicBezTo>
                  <a:cubicBezTo>
                    <a:pt x="16400" y="5082"/>
                    <a:pt x="15600" y="4129"/>
                    <a:pt x="15600" y="3812"/>
                  </a:cubicBezTo>
                  <a:cubicBezTo>
                    <a:pt x="15600" y="3812"/>
                    <a:pt x="16400" y="3494"/>
                    <a:pt x="16800" y="3176"/>
                  </a:cubicBezTo>
                  <a:cubicBezTo>
                    <a:pt x="16800" y="3176"/>
                    <a:pt x="16800" y="1906"/>
                    <a:pt x="16800" y="1588"/>
                  </a:cubicBezTo>
                  <a:cubicBezTo>
                    <a:pt x="16400" y="1588"/>
                    <a:pt x="15600" y="1588"/>
                    <a:pt x="14800" y="1271"/>
                  </a:cubicBezTo>
                  <a:cubicBezTo>
                    <a:pt x="14000" y="953"/>
                    <a:pt x="13600" y="635"/>
                    <a:pt x="12800" y="635"/>
                  </a:cubicBezTo>
                  <a:cubicBezTo>
                    <a:pt x="12000" y="635"/>
                    <a:pt x="11200" y="0"/>
                    <a:pt x="10800" y="0"/>
                  </a:cubicBezTo>
                  <a:cubicBezTo>
                    <a:pt x="10000" y="0"/>
                    <a:pt x="10800" y="635"/>
                    <a:pt x="10800" y="953"/>
                  </a:cubicBezTo>
                  <a:cubicBezTo>
                    <a:pt x="10800" y="1271"/>
                    <a:pt x="8800" y="635"/>
                    <a:pt x="8000" y="953"/>
                  </a:cubicBezTo>
                  <a:cubicBezTo>
                    <a:pt x="7200" y="953"/>
                    <a:pt x="7600" y="2859"/>
                    <a:pt x="7200" y="3176"/>
                  </a:cubicBezTo>
                  <a:cubicBezTo>
                    <a:pt x="6800" y="3812"/>
                    <a:pt x="5600" y="3176"/>
                    <a:pt x="5200" y="3494"/>
                  </a:cubicBezTo>
                  <a:cubicBezTo>
                    <a:pt x="4400" y="3494"/>
                    <a:pt x="4800" y="4129"/>
                    <a:pt x="4800" y="4447"/>
                  </a:cubicBezTo>
                  <a:cubicBezTo>
                    <a:pt x="4800" y="4765"/>
                    <a:pt x="4400" y="4765"/>
                    <a:pt x="3200" y="4765"/>
                  </a:cubicBezTo>
                  <a:cubicBezTo>
                    <a:pt x="2400" y="4765"/>
                    <a:pt x="2400" y="5082"/>
                    <a:pt x="3200" y="5718"/>
                  </a:cubicBezTo>
                  <a:cubicBezTo>
                    <a:pt x="4000" y="6353"/>
                    <a:pt x="4400" y="6035"/>
                    <a:pt x="5200" y="6035"/>
                  </a:cubicBezTo>
                  <a:cubicBezTo>
                    <a:pt x="5600" y="6035"/>
                    <a:pt x="4800" y="6671"/>
                    <a:pt x="4400" y="6988"/>
                  </a:cubicBezTo>
                  <a:cubicBezTo>
                    <a:pt x="4000" y="7306"/>
                    <a:pt x="3200" y="8894"/>
                    <a:pt x="3200" y="9529"/>
                  </a:cubicBezTo>
                  <a:cubicBezTo>
                    <a:pt x="3600" y="10165"/>
                    <a:pt x="4000" y="10165"/>
                    <a:pt x="4000" y="10482"/>
                  </a:cubicBezTo>
                  <a:cubicBezTo>
                    <a:pt x="4000" y="10800"/>
                    <a:pt x="3600" y="10482"/>
                    <a:pt x="2400" y="10165"/>
                  </a:cubicBezTo>
                  <a:cubicBezTo>
                    <a:pt x="1600" y="9847"/>
                    <a:pt x="2400" y="10165"/>
                    <a:pt x="1600" y="10482"/>
                  </a:cubicBezTo>
                  <a:cubicBezTo>
                    <a:pt x="1200" y="10800"/>
                    <a:pt x="1600" y="10800"/>
                    <a:pt x="800" y="10800"/>
                  </a:cubicBezTo>
                  <a:cubicBezTo>
                    <a:pt x="400" y="10800"/>
                    <a:pt x="0" y="12706"/>
                    <a:pt x="0" y="13341"/>
                  </a:cubicBezTo>
                  <a:cubicBezTo>
                    <a:pt x="0" y="13976"/>
                    <a:pt x="1200" y="14612"/>
                    <a:pt x="1600" y="149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2" name="Freeform 117"/>
            <p:cNvSpPr/>
            <p:nvPr/>
          </p:nvSpPr>
          <p:spPr>
            <a:xfrm>
              <a:off x="4151033" y="301542"/>
              <a:ext cx="12701" cy="15079"/>
            </a:xfrm>
            <a:custGeom>
              <a:avLst/>
              <a:gdLst/>
              <a:ahLst/>
              <a:cxnLst>
                <a:cxn ang="0">
                  <a:pos x="wd2" y="hd2"/>
                </a:cxn>
                <a:cxn ang="5400000">
                  <a:pos x="wd2" y="hd2"/>
                </a:cxn>
                <a:cxn ang="10800000">
                  <a:pos x="wd2" y="hd2"/>
                </a:cxn>
                <a:cxn ang="16200000">
                  <a:pos x="wd2" y="hd2"/>
                </a:cxn>
              </a:cxnLst>
              <a:rect l="0" t="0" r="r" b="b"/>
              <a:pathLst>
                <a:path w="18306" h="21600" extrusionOk="0">
                  <a:moveTo>
                    <a:pt x="4050" y="0"/>
                  </a:moveTo>
                  <a:cubicBezTo>
                    <a:pt x="-1350" y="0"/>
                    <a:pt x="-1350" y="5400"/>
                    <a:pt x="4050" y="8100"/>
                  </a:cubicBezTo>
                  <a:cubicBezTo>
                    <a:pt x="9450" y="10800"/>
                    <a:pt x="9450" y="21600"/>
                    <a:pt x="17550" y="21600"/>
                  </a:cubicBezTo>
                  <a:cubicBezTo>
                    <a:pt x="20250" y="18900"/>
                    <a:pt x="14850" y="8100"/>
                    <a:pt x="14850" y="5400"/>
                  </a:cubicBezTo>
                  <a:cubicBezTo>
                    <a:pt x="14850" y="2700"/>
                    <a:pt x="6750" y="0"/>
                    <a:pt x="4050"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3" name="Freeform 118"/>
            <p:cNvSpPr/>
            <p:nvPr/>
          </p:nvSpPr>
          <p:spPr>
            <a:xfrm>
              <a:off x="4161263" y="31483"/>
              <a:ext cx="254727" cy="179598"/>
            </a:xfrm>
            <a:custGeom>
              <a:avLst/>
              <a:gdLst/>
              <a:ahLst/>
              <a:cxnLst>
                <a:cxn ang="0">
                  <a:pos x="wd2" y="hd2"/>
                </a:cxn>
                <a:cxn ang="5400000">
                  <a:pos x="wd2" y="hd2"/>
                </a:cxn>
                <a:cxn ang="10800000">
                  <a:pos x="wd2" y="hd2"/>
                </a:cxn>
                <a:cxn ang="16200000">
                  <a:pos x="wd2" y="hd2"/>
                </a:cxn>
              </a:cxnLst>
              <a:rect l="0" t="0" r="r" b="b"/>
              <a:pathLst>
                <a:path w="21186" h="21441" extrusionOk="0">
                  <a:moveTo>
                    <a:pt x="1111" y="18796"/>
                  </a:moveTo>
                  <a:cubicBezTo>
                    <a:pt x="1441" y="18576"/>
                    <a:pt x="946" y="19678"/>
                    <a:pt x="1111" y="19898"/>
                  </a:cubicBezTo>
                  <a:cubicBezTo>
                    <a:pt x="1111" y="20119"/>
                    <a:pt x="1935" y="20119"/>
                    <a:pt x="2265" y="20119"/>
                  </a:cubicBezTo>
                  <a:cubicBezTo>
                    <a:pt x="2595" y="20119"/>
                    <a:pt x="2925" y="20559"/>
                    <a:pt x="3090" y="20559"/>
                  </a:cubicBezTo>
                  <a:cubicBezTo>
                    <a:pt x="3419" y="20780"/>
                    <a:pt x="3914" y="20780"/>
                    <a:pt x="3914" y="21000"/>
                  </a:cubicBezTo>
                  <a:cubicBezTo>
                    <a:pt x="4079" y="21221"/>
                    <a:pt x="4738" y="21441"/>
                    <a:pt x="5068" y="21441"/>
                  </a:cubicBezTo>
                  <a:cubicBezTo>
                    <a:pt x="5233" y="21441"/>
                    <a:pt x="5563" y="21000"/>
                    <a:pt x="5563" y="20780"/>
                  </a:cubicBezTo>
                  <a:cubicBezTo>
                    <a:pt x="5563" y="20559"/>
                    <a:pt x="5893" y="19898"/>
                    <a:pt x="5563" y="19678"/>
                  </a:cubicBezTo>
                  <a:cubicBezTo>
                    <a:pt x="5398" y="19457"/>
                    <a:pt x="5068" y="19237"/>
                    <a:pt x="5233" y="19017"/>
                  </a:cubicBezTo>
                  <a:cubicBezTo>
                    <a:pt x="5398" y="19017"/>
                    <a:pt x="6058" y="19457"/>
                    <a:pt x="6222" y="19237"/>
                  </a:cubicBezTo>
                  <a:cubicBezTo>
                    <a:pt x="6552" y="18796"/>
                    <a:pt x="6058" y="18576"/>
                    <a:pt x="6058" y="18355"/>
                  </a:cubicBezTo>
                  <a:cubicBezTo>
                    <a:pt x="6058" y="18135"/>
                    <a:pt x="6552" y="18796"/>
                    <a:pt x="6552" y="18355"/>
                  </a:cubicBezTo>
                  <a:cubicBezTo>
                    <a:pt x="6552" y="18135"/>
                    <a:pt x="6387" y="17914"/>
                    <a:pt x="6058" y="17694"/>
                  </a:cubicBezTo>
                  <a:cubicBezTo>
                    <a:pt x="5893" y="17474"/>
                    <a:pt x="6552" y="17474"/>
                    <a:pt x="6717" y="17253"/>
                  </a:cubicBezTo>
                  <a:cubicBezTo>
                    <a:pt x="7047" y="17253"/>
                    <a:pt x="6717" y="17033"/>
                    <a:pt x="6717" y="16812"/>
                  </a:cubicBezTo>
                  <a:cubicBezTo>
                    <a:pt x="6552" y="16592"/>
                    <a:pt x="6882" y="16592"/>
                    <a:pt x="7047" y="16592"/>
                  </a:cubicBezTo>
                  <a:cubicBezTo>
                    <a:pt x="7212" y="16592"/>
                    <a:pt x="7706" y="16592"/>
                    <a:pt x="7542" y="16151"/>
                  </a:cubicBezTo>
                  <a:cubicBezTo>
                    <a:pt x="7542" y="15710"/>
                    <a:pt x="7377" y="15270"/>
                    <a:pt x="7542" y="15270"/>
                  </a:cubicBezTo>
                  <a:cubicBezTo>
                    <a:pt x="7871" y="15270"/>
                    <a:pt x="8366" y="15270"/>
                    <a:pt x="8201" y="15049"/>
                  </a:cubicBezTo>
                  <a:cubicBezTo>
                    <a:pt x="8201" y="14829"/>
                    <a:pt x="7706" y="14829"/>
                    <a:pt x="7706" y="14608"/>
                  </a:cubicBezTo>
                  <a:cubicBezTo>
                    <a:pt x="7706" y="14388"/>
                    <a:pt x="7871" y="14388"/>
                    <a:pt x="8036" y="14388"/>
                  </a:cubicBezTo>
                  <a:cubicBezTo>
                    <a:pt x="8201" y="14168"/>
                    <a:pt x="8366" y="14168"/>
                    <a:pt x="8531" y="14168"/>
                  </a:cubicBezTo>
                  <a:cubicBezTo>
                    <a:pt x="8696" y="13947"/>
                    <a:pt x="9025" y="14168"/>
                    <a:pt x="9025" y="13947"/>
                  </a:cubicBezTo>
                  <a:cubicBezTo>
                    <a:pt x="9190" y="13727"/>
                    <a:pt x="9025" y="13286"/>
                    <a:pt x="8861" y="13065"/>
                  </a:cubicBezTo>
                  <a:cubicBezTo>
                    <a:pt x="8861" y="12845"/>
                    <a:pt x="9685" y="13286"/>
                    <a:pt x="10015" y="13506"/>
                  </a:cubicBezTo>
                  <a:cubicBezTo>
                    <a:pt x="10345" y="13506"/>
                    <a:pt x="10180" y="13065"/>
                    <a:pt x="10345" y="12845"/>
                  </a:cubicBezTo>
                  <a:cubicBezTo>
                    <a:pt x="10345" y="12845"/>
                    <a:pt x="10674" y="13065"/>
                    <a:pt x="10839" y="12845"/>
                  </a:cubicBezTo>
                  <a:cubicBezTo>
                    <a:pt x="11004" y="12845"/>
                    <a:pt x="11004" y="11743"/>
                    <a:pt x="11169" y="11523"/>
                  </a:cubicBezTo>
                  <a:cubicBezTo>
                    <a:pt x="11334" y="11302"/>
                    <a:pt x="11334" y="11523"/>
                    <a:pt x="11499" y="11743"/>
                  </a:cubicBezTo>
                  <a:cubicBezTo>
                    <a:pt x="11664" y="11963"/>
                    <a:pt x="11829" y="11523"/>
                    <a:pt x="11993" y="11302"/>
                  </a:cubicBezTo>
                  <a:cubicBezTo>
                    <a:pt x="12323" y="11082"/>
                    <a:pt x="12323" y="11082"/>
                    <a:pt x="12488" y="11082"/>
                  </a:cubicBezTo>
                  <a:cubicBezTo>
                    <a:pt x="12653" y="10861"/>
                    <a:pt x="13477" y="9980"/>
                    <a:pt x="13807" y="9759"/>
                  </a:cubicBezTo>
                  <a:cubicBezTo>
                    <a:pt x="14137" y="9539"/>
                    <a:pt x="14632" y="9098"/>
                    <a:pt x="14796" y="8657"/>
                  </a:cubicBezTo>
                  <a:cubicBezTo>
                    <a:pt x="15126" y="8217"/>
                    <a:pt x="15786" y="7996"/>
                    <a:pt x="16116" y="7996"/>
                  </a:cubicBezTo>
                  <a:cubicBezTo>
                    <a:pt x="16280" y="7996"/>
                    <a:pt x="16940" y="8217"/>
                    <a:pt x="17435" y="8437"/>
                  </a:cubicBezTo>
                  <a:cubicBezTo>
                    <a:pt x="17929" y="8657"/>
                    <a:pt x="18259" y="8437"/>
                    <a:pt x="18754" y="8217"/>
                  </a:cubicBezTo>
                  <a:cubicBezTo>
                    <a:pt x="19083" y="7996"/>
                    <a:pt x="19083" y="7776"/>
                    <a:pt x="19413" y="7555"/>
                  </a:cubicBezTo>
                  <a:cubicBezTo>
                    <a:pt x="19743" y="7335"/>
                    <a:pt x="20238" y="6894"/>
                    <a:pt x="20403" y="6674"/>
                  </a:cubicBezTo>
                  <a:cubicBezTo>
                    <a:pt x="20732" y="6453"/>
                    <a:pt x="21227" y="6012"/>
                    <a:pt x="21062" y="6233"/>
                  </a:cubicBezTo>
                  <a:cubicBezTo>
                    <a:pt x="20897" y="6233"/>
                    <a:pt x="20732" y="5792"/>
                    <a:pt x="20732" y="5572"/>
                  </a:cubicBezTo>
                  <a:cubicBezTo>
                    <a:pt x="20732" y="5351"/>
                    <a:pt x="20732" y="4690"/>
                    <a:pt x="21062" y="4470"/>
                  </a:cubicBezTo>
                  <a:cubicBezTo>
                    <a:pt x="21227" y="4470"/>
                    <a:pt x="21227" y="4249"/>
                    <a:pt x="21062" y="4029"/>
                  </a:cubicBezTo>
                  <a:cubicBezTo>
                    <a:pt x="20897" y="4029"/>
                    <a:pt x="20897" y="3147"/>
                    <a:pt x="20732" y="2927"/>
                  </a:cubicBezTo>
                  <a:cubicBezTo>
                    <a:pt x="20732" y="2486"/>
                    <a:pt x="21062" y="2486"/>
                    <a:pt x="21062" y="2265"/>
                  </a:cubicBezTo>
                  <a:cubicBezTo>
                    <a:pt x="21227" y="2265"/>
                    <a:pt x="20897" y="1604"/>
                    <a:pt x="20567" y="1384"/>
                  </a:cubicBezTo>
                  <a:cubicBezTo>
                    <a:pt x="20403" y="1384"/>
                    <a:pt x="20403" y="943"/>
                    <a:pt x="20403" y="723"/>
                  </a:cubicBezTo>
                  <a:cubicBezTo>
                    <a:pt x="20567" y="502"/>
                    <a:pt x="20073" y="282"/>
                    <a:pt x="19578" y="61"/>
                  </a:cubicBezTo>
                  <a:cubicBezTo>
                    <a:pt x="19248" y="-159"/>
                    <a:pt x="19248" y="282"/>
                    <a:pt x="19083" y="282"/>
                  </a:cubicBezTo>
                  <a:cubicBezTo>
                    <a:pt x="18919" y="502"/>
                    <a:pt x="18754" y="282"/>
                    <a:pt x="18754" y="282"/>
                  </a:cubicBezTo>
                  <a:cubicBezTo>
                    <a:pt x="18754" y="61"/>
                    <a:pt x="17929" y="282"/>
                    <a:pt x="17929" y="502"/>
                  </a:cubicBezTo>
                  <a:cubicBezTo>
                    <a:pt x="17764" y="502"/>
                    <a:pt x="17929" y="943"/>
                    <a:pt x="17929" y="1384"/>
                  </a:cubicBezTo>
                  <a:cubicBezTo>
                    <a:pt x="17929" y="1604"/>
                    <a:pt x="17435" y="2045"/>
                    <a:pt x="17435" y="2486"/>
                  </a:cubicBezTo>
                  <a:cubicBezTo>
                    <a:pt x="17270" y="2927"/>
                    <a:pt x="16775" y="3808"/>
                    <a:pt x="16445" y="3808"/>
                  </a:cubicBezTo>
                  <a:cubicBezTo>
                    <a:pt x="15951" y="3808"/>
                    <a:pt x="15951" y="4249"/>
                    <a:pt x="15621" y="4690"/>
                  </a:cubicBezTo>
                  <a:cubicBezTo>
                    <a:pt x="15291" y="5131"/>
                    <a:pt x="14467" y="5351"/>
                    <a:pt x="13807" y="5131"/>
                  </a:cubicBezTo>
                  <a:cubicBezTo>
                    <a:pt x="13312" y="5131"/>
                    <a:pt x="13477" y="5351"/>
                    <a:pt x="12983" y="5572"/>
                  </a:cubicBezTo>
                  <a:cubicBezTo>
                    <a:pt x="12653" y="5792"/>
                    <a:pt x="12653" y="5131"/>
                    <a:pt x="12488" y="4690"/>
                  </a:cubicBezTo>
                  <a:cubicBezTo>
                    <a:pt x="12323" y="4470"/>
                    <a:pt x="12323" y="4910"/>
                    <a:pt x="12158" y="5131"/>
                  </a:cubicBezTo>
                  <a:cubicBezTo>
                    <a:pt x="11993" y="5351"/>
                    <a:pt x="11829" y="5351"/>
                    <a:pt x="11664" y="5351"/>
                  </a:cubicBezTo>
                  <a:cubicBezTo>
                    <a:pt x="11499" y="5351"/>
                    <a:pt x="11004" y="4910"/>
                    <a:pt x="10839" y="4690"/>
                  </a:cubicBezTo>
                  <a:cubicBezTo>
                    <a:pt x="10674" y="4470"/>
                    <a:pt x="10345" y="4690"/>
                    <a:pt x="10180" y="4910"/>
                  </a:cubicBezTo>
                  <a:cubicBezTo>
                    <a:pt x="10015" y="5131"/>
                    <a:pt x="10015" y="5131"/>
                    <a:pt x="9685" y="5131"/>
                  </a:cubicBezTo>
                  <a:cubicBezTo>
                    <a:pt x="9190" y="5131"/>
                    <a:pt x="9520" y="5351"/>
                    <a:pt x="9685" y="5351"/>
                  </a:cubicBezTo>
                  <a:cubicBezTo>
                    <a:pt x="9850" y="5572"/>
                    <a:pt x="9520" y="5792"/>
                    <a:pt x="9355" y="6233"/>
                  </a:cubicBezTo>
                  <a:cubicBezTo>
                    <a:pt x="9190" y="6453"/>
                    <a:pt x="8201" y="7555"/>
                    <a:pt x="7871" y="7555"/>
                  </a:cubicBezTo>
                  <a:cubicBezTo>
                    <a:pt x="7542" y="7776"/>
                    <a:pt x="7706" y="7996"/>
                    <a:pt x="7377" y="7996"/>
                  </a:cubicBezTo>
                  <a:cubicBezTo>
                    <a:pt x="7212" y="7996"/>
                    <a:pt x="7377" y="7555"/>
                    <a:pt x="7047" y="7555"/>
                  </a:cubicBezTo>
                  <a:cubicBezTo>
                    <a:pt x="6882" y="7555"/>
                    <a:pt x="6882" y="7996"/>
                    <a:pt x="7047" y="8217"/>
                  </a:cubicBezTo>
                  <a:cubicBezTo>
                    <a:pt x="7047" y="8437"/>
                    <a:pt x="6882" y="8657"/>
                    <a:pt x="6552" y="8878"/>
                  </a:cubicBezTo>
                  <a:cubicBezTo>
                    <a:pt x="6222" y="9098"/>
                    <a:pt x="5893" y="9319"/>
                    <a:pt x="5398" y="9539"/>
                  </a:cubicBezTo>
                  <a:cubicBezTo>
                    <a:pt x="5068" y="9759"/>
                    <a:pt x="5563" y="9980"/>
                    <a:pt x="5563" y="10200"/>
                  </a:cubicBezTo>
                  <a:cubicBezTo>
                    <a:pt x="5563" y="10421"/>
                    <a:pt x="5398" y="10421"/>
                    <a:pt x="5068" y="10421"/>
                  </a:cubicBezTo>
                  <a:cubicBezTo>
                    <a:pt x="4903" y="10421"/>
                    <a:pt x="4409" y="10861"/>
                    <a:pt x="4574" y="10861"/>
                  </a:cubicBezTo>
                  <a:cubicBezTo>
                    <a:pt x="4903" y="10861"/>
                    <a:pt x="4079" y="11963"/>
                    <a:pt x="3914" y="12184"/>
                  </a:cubicBezTo>
                  <a:cubicBezTo>
                    <a:pt x="3749" y="12625"/>
                    <a:pt x="3749" y="12404"/>
                    <a:pt x="3419" y="12184"/>
                  </a:cubicBezTo>
                  <a:cubicBezTo>
                    <a:pt x="3254" y="12184"/>
                    <a:pt x="2925" y="12625"/>
                    <a:pt x="2925" y="12625"/>
                  </a:cubicBezTo>
                  <a:cubicBezTo>
                    <a:pt x="2925" y="12845"/>
                    <a:pt x="2925" y="12845"/>
                    <a:pt x="3254" y="12845"/>
                  </a:cubicBezTo>
                  <a:cubicBezTo>
                    <a:pt x="3419" y="12845"/>
                    <a:pt x="3254" y="13506"/>
                    <a:pt x="2925" y="13727"/>
                  </a:cubicBezTo>
                  <a:cubicBezTo>
                    <a:pt x="2760" y="13947"/>
                    <a:pt x="3584" y="14168"/>
                    <a:pt x="3584" y="14388"/>
                  </a:cubicBezTo>
                  <a:cubicBezTo>
                    <a:pt x="3419" y="14608"/>
                    <a:pt x="2925" y="14388"/>
                    <a:pt x="2760" y="14608"/>
                  </a:cubicBezTo>
                  <a:cubicBezTo>
                    <a:pt x="2430" y="14608"/>
                    <a:pt x="2925" y="15049"/>
                    <a:pt x="3254" y="15490"/>
                  </a:cubicBezTo>
                  <a:cubicBezTo>
                    <a:pt x="3419" y="15710"/>
                    <a:pt x="2760" y="15490"/>
                    <a:pt x="2430" y="15490"/>
                  </a:cubicBezTo>
                  <a:cubicBezTo>
                    <a:pt x="2100" y="15710"/>
                    <a:pt x="2760" y="16151"/>
                    <a:pt x="2595" y="16592"/>
                  </a:cubicBezTo>
                  <a:cubicBezTo>
                    <a:pt x="2430" y="16812"/>
                    <a:pt x="2760" y="17033"/>
                    <a:pt x="2925" y="17474"/>
                  </a:cubicBezTo>
                  <a:cubicBezTo>
                    <a:pt x="2925" y="17914"/>
                    <a:pt x="2430" y="17033"/>
                    <a:pt x="1935" y="17033"/>
                  </a:cubicBezTo>
                  <a:cubicBezTo>
                    <a:pt x="1606" y="17033"/>
                    <a:pt x="1441" y="17033"/>
                    <a:pt x="1441" y="17474"/>
                  </a:cubicBezTo>
                  <a:cubicBezTo>
                    <a:pt x="1276" y="17694"/>
                    <a:pt x="1441" y="18135"/>
                    <a:pt x="946" y="18135"/>
                  </a:cubicBezTo>
                  <a:cubicBezTo>
                    <a:pt x="616" y="18135"/>
                    <a:pt x="451" y="18355"/>
                    <a:pt x="122" y="19017"/>
                  </a:cubicBezTo>
                  <a:cubicBezTo>
                    <a:pt x="-373" y="19898"/>
                    <a:pt x="781" y="18796"/>
                    <a:pt x="1111" y="1879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4" name="Freeform 119"/>
            <p:cNvSpPr/>
            <p:nvPr/>
          </p:nvSpPr>
          <p:spPr>
            <a:xfrm>
              <a:off x="3614839" y="316620"/>
              <a:ext cx="24132" cy="18093"/>
            </a:xfrm>
            <a:custGeom>
              <a:avLst/>
              <a:gdLst/>
              <a:ahLst/>
              <a:cxnLst>
                <a:cxn ang="0">
                  <a:pos x="wd2" y="hd2"/>
                </a:cxn>
                <a:cxn ang="5400000">
                  <a:pos x="wd2" y="hd2"/>
                </a:cxn>
                <a:cxn ang="10800000">
                  <a:pos x="wd2" y="hd2"/>
                </a:cxn>
                <a:cxn ang="16200000">
                  <a:pos x="wd2" y="hd2"/>
                </a:cxn>
              </a:cxnLst>
              <a:rect l="0" t="0" r="r" b="b"/>
              <a:pathLst>
                <a:path w="20196" h="21600" extrusionOk="0">
                  <a:moveTo>
                    <a:pt x="1919" y="21600"/>
                  </a:moveTo>
                  <a:cubicBezTo>
                    <a:pt x="6904" y="21600"/>
                    <a:pt x="20196" y="12960"/>
                    <a:pt x="20196" y="8640"/>
                  </a:cubicBezTo>
                  <a:cubicBezTo>
                    <a:pt x="20196" y="4320"/>
                    <a:pt x="20196" y="0"/>
                    <a:pt x="16873" y="0"/>
                  </a:cubicBezTo>
                  <a:cubicBezTo>
                    <a:pt x="13550" y="2160"/>
                    <a:pt x="1919" y="8640"/>
                    <a:pt x="1919" y="12960"/>
                  </a:cubicBezTo>
                  <a:cubicBezTo>
                    <a:pt x="258" y="15120"/>
                    <a:pt x="-1404" y="21600"/>
                    <a:pt x="1919"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5" name="Freeform 120"/>
            <p:cNvSpPr/>
            <p:nvPr/>
          </p:nvSpPr>
          <p:spPr>
            <a:xfrm>
              <a:off x="3522520" y="375375"/>
              <a:ext cx="19457" cy="21356"/>
            </a:xfrm>
            <a:custGeom>
              <a:avLst/>
              <a:gdLst/>
              <a:ahLst/>
              <a:cxnLst>
                <a:cxn ang="0">
                  <a:pos x="wd2" y="hd2"/>
                </a:cxn>
                <a:cxn ang="5400000">
                  <a:pos x="wd2" y="hd2"/>
                </a:cxn>
                <a:cxn ang="10800000">
                  <a:pos x="wd2" y="hd2"/>
                </a:cxn>
                <a:cxn ang="16200000">
                  <a:pos x="wd2" y="hd2"/>
                </a:cxn>
              </a:cxnLst>
              <a:rect l="0" t="0" r="r" b="b"/>
              <a:pathLst>
                <a:path w="17369" h="17997" extrusionOk="0">
                  <a:moveTo>
                    <a:pt x="994" y="17282"/>
                  </a:moveTo>
                  <a:cubicBezTo>
                    <a:pt x="6394" y="12654"/>
                    <a:pt x="18994" y="8025"/>
                    <a:pt x="17194" y="4939"/>
                  </a:cubicBezTo>
                  <a:cubicBezTo>
                    <a:pt x="15394" y="3397"/>
                    <a:pt x="15394" y="-1232"/>
                    <a:pt x="11794" y="311"/>
                  </a:cubicBezTo>
                  <a:cubicBezTo>
                    <a:pt x="8194" y="1854"/>
                    <a:pt x="9994" y="8025"/>
                    <a:pt x="6394" y="9568"/>
                  </a:cubicBezTo>
                  <a:cubicBezTo>
                    <a:pt x="4594" y="12654"/>
                    <a:pt x="-2606" y="20368"/>
                    <a:pt x="994" y="1728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6" name="Freeform 121"/>
            <p:cNvSpPr/>
            <p:nvPr/>
          </p:nvSpPr>
          <p:spPr>
            <a:xfrm>
              <a:off x="3811572" y="1289172"/>
              <a:ext cx="40110" cy="18365"/>
            </a:xfrm>
            <a:custGeom>
              <a:avLst/>
              <a:gdLst/>
              <a:ahLst/>
              <a:cxnLst>
                <a:cxn ang="0">
                  <a:pos x="wd2" y="hd2"/>
                </a:cxn>
                <a:cxn ang="5400000">
                  <a:pos x="wd2" y="hd2"/>
                </a:cxn>
                <a:cxn ang="10800000">
                  <a:pos x="wd2" y="hd2"/>
                </a:cxn>
                <a:cxn ang="16200000">
                  <a:pos x="wd2" y="hd2"/>
                </a:cxn>
              </a:cxnLst>
              <a:rect l="0" t="0" r="r" b="b"/>
              <a:pathLst>
                <a:path w="19892" h="17538" extrusionOk="0">
                  <a:moveTo>
                    <a:pt x="16691" y="14686"/>
                  </a:moveTo>
                  <a:cubicBezTo>
                    <a:pt x="17673" y="14686"/>
                    <a:pt x="18655" y="2086"/>
                    <a:pt x="19636" y="286"/>
                  </a:cubicBezTo>
                  <a:cubicBezTo>
                    <a:pt x="21600" y="-1514"/>
                    <a:pt x="11782" y="5686"/>
                    <a:pt x="5891" y="7486"/>
                  </a:cubicBezTo>
                  <a:cubicBezTo>
                    <a:pt x="982" y="9286"/>
                    <a:pt x="982" y="11086"/>
                    <a:pt x="0" y="14686"/>
                  </a:cubicBezTo>
                  <a:cubicBezTo>
                    <a:pt x="0" y="20086"/>
                    <a:pt x="13745" y="16486"/>
                    <a:pt x="16691" y="1468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7" name="Freeform 122"/>
            <p:cNvSpPr/>
            <p:nvPr/>
          </p:nvSpPr>
          <p:spPr>
            <a:xfrm>
              <a:off x="736439" y="940813"/>
              <a:ext cx="77113" cy="55927"/>
            </a:xfrm>
            <a:custGeom>
              <a:avLst/>
              <a:gdLst/>
              <a:ahLst/>
              <a:cxnLst>
                <a:cxn ang="0">
                  <a:pos x="wd2" y="hd2"/>
                </a:cxn>
                <a:cxn ang="5400000">
                  <a:pos x="wd2" y="hd2"/>
                </a:cxn>
                <a:cxn ang="10800000">
                  <a:pos x="wd2" y="hd2"/>
                </a:cxn>
                <a:cxn ang="16200000">
                  <a:pos x="wd2" y="hd2"/>
                </a:cxn>
              </a:cxnLst>
              <a:rect l="0" t="0" r="r" b="b"/>
              <a:pathLst>
                <a:path w="19482" h="21084" extrusionOk="0">
                  <a:moveTo>
                    <a:pt x="16908" y="13935"/>
                  </a:moveTo>
                  <a:cubicBezTo>
                    <a:pt x="15904" y="11845"/>
                    <a:pt x="13894" y="11148"/>
                    <a:pt x="13894" y="9755"/>
                  </a:cubicBezTo>
                  <a:cubicBezTo>
                    <a:pt x="13894" y="8361"/>
                    <a:pt x="10880" y="4877"/>
                    <a:pt x="9374" y="4181"/>
                  </a:cubicBezTo>
                  <a:cubicBezTo>
                    <a:pt x="7867" y="3484"/>
                    <a:pt x="3346" y="697"/>
                    <a:pt x="1839" y="0"/>
                  </a:cubicBezTo>
                  <a:cubicBezTo>
                    <a:pt x="834" y="0"/>
                    <a:pt x="-673" y="2787"/>
                    <a:pt x="332" y="3484"/>
                  </a:cubicBezTo>
                  <a:cubicBezTo>
                    <a:pt x="1839" y="4877"/>
                    <a:pt x="6360" y="10452"/>
                    <a:pt x="7867" y="12542"/>
                  </a:cubicBezTo>
                  <a:cubicBezTo>
                    <a:pt x="9876" y="15329"/>
                    <a:pt x="9876" y="15329"/>
                    <a:pt x="10378" y="15329"/>
                  </a:cubicBezTo>
                  <a:cubicBezTo>
                    <a:pt x="10880" y="15329"/>
                    <a:pt x="12387" y="16026"/>
                    <a:pt x="12890" y="18116"/>
                  </a:cubicBezTo>
                  <a:cubicBezTo>
                    <a:pt x="12890" y="20206"/>
                    <a:pt x="16908" y="21600"/>
                    <a:pt x="18415" y="20903"/>
                  </a:cubicBezTo>
                  <a:cubicBezTo>
                    <a:pt x="20927" y="20903"/>
                    <a:pt x="18415" y="16723"/>
                    <a:pt x="16908" y="1393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8" name="Freeform 123"/>
            <p:cNvSpPr/>
            <p:nvPr/>
          </p:nvSpPr>
          <p:spPr>
            <a:xfrm>
              <a:off x="696836" y="799088"/>
              <a:ext cx="38559" cy="34660"/>
            </a:xfrm>
            <a:custGeom>
              <a:avLst/>
              <a:gdLst/>
              <a:ahLst/>
              <a:cxnLst>
                <a:cxn ang="0">
                  <a:pos x="wd2" y="hd2"/>
                </a:cxn>
                <a:cxn ang="5400000">
                  <a:pos x="wd2" y="hd2"/>
                </a:cxn>
                <a:cxn ang="10800000">
                  <a:pos x="wd2" y="hd2"/>
                </a:cxn>
                <a:cxn ang="16200000">
                  <a:pos x="wd2" y="hd2"/>
                </a:cxn>
              </a:cxnLst>
              <a:rect l="0" t="0" r="r" b="b"/>
              <a:pathLst>
                <a:path w="19858" h="20689" extrusionOk="0">
                  <a:moveTo>
                    <a:pt x="14514" y="11880"/>
                  </a:moveTo>
                  <a:cubicBezTo>
                    <a:pt x="12456" y="11880"/>
                    <a:pt x="11428" y="11880"/>
                    <a:pt x="9371" y="8640"/>
                  </a:cubicBezTo>
                  <a:cubicBezTo>
                    <a:pt x="6285" y="5400"/>
                    <a:pt x="6285" y="1080"/>
                    <a:pt x="4228" y="0"/>
                  </a:cubicBezTo>
                  <a:cubicBezTo>
                    <a:pt x="1142" y="0"/>
                    <a:pt x="114" y="5400"/>
                    <a:pt x="1142" y="10800"/>
                  </a:cubicBezTo>
                  <a:cubicBezTo>
                    <a:pt x="2171" y="16200"/>
                    <a:pt x="1142" y="15120"/>
                    <a:pt x="114" y="17280"/>
                  </a:cubicBezTo>
                  <a:cubicBezTo>
                    <a:pt x="-915" y="19440"/>
                    <a:pt x="5256" y="20520"/>
                    <a:pt x="9371" y="20520"/>
                  </a:cubicBezTo>
                  <a:cubicBezTo>
                    <a:pt x="11428" y="21600"/>
                    <a:pt x="18628" y="17280"/>
                    <a:pt x="19656" y="14040"/>
                  </a:cubicBezTo>
                  <a:cubicBezTo>
                    <a:pt x="20685" y="11880"/>
                    <a:pt x="17599" y="10800"/>
                    <a:pt x="14514" y="1188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79" name="Freeform 124"/>
            <p:cNvSpPr/>
            <p:nvPr/>
          </p:nvSpPr>
          <p:spPr>
            <a:xfrm>
              <a:off x="688640" y="850150"/>
              <a:ext cx="22660" cy="43773"/>
            </a:xfrm>
            <a:custGeom>
              <a:avLst/>
              <a:gdLst/>
              <a:ahLst/>
              <a:cxnLst>
                <a:cxn ang="0">
                  <a:pos x="wd2" y="hd2"/>
                </a:cxn>
                <a:cxn ang="5400000">
                  <a:pos x="wd2" y="hd2"/>
                </a:cxn>
                <a:cxn ang="10800000">
                  <a:pos x="wd2" y="hd2"/>
                </a:cxn>
                <a:cxn ang="16200000">
                  <a:pos x="wd2" y="hd2"/>
                </a:cxn>
              </a:cxnLst>
              <a:rect l="0" t="0" r="r" b="b"/>
              <a:pathLst>
                <a:path w="17848" h="20229" extrusionOk="0">
                  <a:moveTo>
                    <a:pt x="17218" y="2719"/>
                  </a:moveTo>
                  <a:cubicBezTo>
                    <a:pt x="15675" y="1888"/>
                    <a:pt x="11047" y="2719"/>
                    <a:pt x="9504" y="1888"/>
                  </a:cubicBezTo>
                  <a:cubicBezTo>
                    <a:pt x="7961" y="1058"/>
                    <a:pt x="6418" y="-604"/>
                    <a:pt x="4875" y="227"/>
                  </a:cubicBezTo>
                  <a:cubicBezTo>
                    <a:pt x="3333" y="1058"/>
                    <a:pt x="247" y="6873"/>
                    <a:pt x="247" y="10196"/>
                  </a:cubicBezTo>
                  <a:cubicBezTo>
                    <a:pt x="247" y="13519"/>
                    <a:pt x="-1296" y="20996"/>
                    <a:pt x="3333" y="20165"/>
                  </a:cubicBezTo>
                  <a:cubicBezTo>
                    <a:pt x="7961" y="18504"/>
                    <a:pt x="11047" y="12688"/>
                    <a:pt x="11047" y="11027"/>
                  </a:cubicBezTo>
                  <a:cubicBezTo>
                    <a:pt x="11047" y="9365"/>
                    <a:pt x="20304" y="2719"/>
                    <a:pt x="17218" y="271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0" name="Freeform 125"/>
            <p:cNvSpPr/>
            <p:nvPr/>
          </p:nvSpPr>
          <p:spPr>
            <a:xfrm>
              <a:off x="667113" y="748996"/>
              <a:ext cx="21494" cy="48390"/>
            </a:xfrm>
            <a:custGeom>
              <a:avLst/>
              <a:gdLst/>
              <a:ahLst/>
              <a:cxnLst>
                <a:cxn ang="0">
                  <a:pos x="wd2" y="hd2"/>
                </a:cxn>
                <a:cxn ang="5400000">
                  <a:pos x="wd2" y="hd2"/>
                </a:cxn>
                <a:cxn ang="10800000">
                  <a:pos x="wd2" y="hd2"/>
                </a:cxn>
                <a:cxn ang="16200000">
                  <a:pos x="wd2" y="hd2"/>
                </a:cxn>
              </a:cxnLst>
              <a:rect l="0" t="0" r="r" b="b"/>
              <a:pathLst>
                <a:path w="19187" h="19257" extrusionOk="0">
                  <a:moveTo>
                    <a:pt x="13787" y="6237"/>
                  </a:moveTo>
                  <a:cubicBezTo>
                    <a:pt x="13787" y="5493"/>
                    <a:pt x="13787" y="4003"/>
                    <a:pt x="8387" y="2513"/>
                  </a:cubicBezTo>
                  <a:cubicBezTo>
                    <a:pt x="4787" y="279"/>
                    <a:pt x="4787" y="-466"/>
                    <a:pt x="1187" y="279"/>
                  </a:cubicBezTo>
                  <a:cubicBezTo>
                    <a:pt x="-2413" y="1024"/>
                    <a:pt x="2987" y="5493"/>
                    <a:pt x="6587" y="6982"/>
                  </a:cubicBezTo>
                  <a:cubicBezTo>
                    <a:pt x="8387" y="9217"/>
                    <a:pt x="6587" y="15920"/>
                    <a:pt x="10187" y="18900"/>
                  </a:cubicBezTo>
                  <a:cubicBezTo>
                    <a:pt x="11987" y="21134"/>
                    <a:pt x="19187" y="12196"/>
                    <a:pt x="19187" y="10706"/>
                  </a:cubicBezTo>
                  <a:cubicBezTo>
                    <a:pt x="17387" y="9962"/>
                    <a:pt x="13787" y="6982"/>
                    <a:pt x="13787" y="623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1" name="Freeform 126"/>
            <p:cNvSpPr/>
            <p:nvPr/>
          </p:nvSpPr>
          <p:spPr>
            <a:xfrm>
              <a:off x="691331" y="752349"/>
              <a:ext cx="17984" cy="22916"/>
            </a:xfrm>
            <a:custGeom>
              <a:avLst/>
              <a:gdLst/>
              <a:ahLst/>
              <a:cxnLst>
                <a:cxn ang="0">
                  <a:pos x="wd2" y="hd2"/>
                </a:cxn>
                <a:cxn ang="5400000">
                  <a:pos x="wd2" y="hd2"/>
                </a:cxn>
                <a:cxn ang="10800000">
                  <a:pos x="wd2" y="hd2"/>
                </a:cxn>
                <a:cxn ang="16200000">
                  <a:pos x="wd2" y="hd2"/>
                </a:cxn>
              </a:cxnLst>
              <a:rect l="0" t="0" r="r" b="b"/>
              <a:pathLst>
                <a:path w="17200" h="18238" extrusionOk="0">
                  <a:moveTo>
                    <a:pt x="1321" y="0"/>
                  </a:moveTo>
                  <a:cubicBezTo>
                    <a:pt x="-2606" y="0"/>
                    <a:pt x="3285" y="5760"/>
                    <a:pt x="5249" y="8640"/>
                  </a:cubicBezTo>
                  <a:cubicBezTo>
                    <a:pt x="9176" y="12960"/>
                    <a:pt x="3285" y="14400"/>
                    <a:pt x="3285" y="17280"/>
                  </a:cubicBezTo>
                  <a:cubicBezTo>
                    <a:pt x="5249" y="21600"/>
                    <a:pt x="17030" y="10080"/>
                    <a:pt x="17030" y="7200"/>
                  </a:cubicBezTo>
                  <a:cubicBezTo>
                    <a:pt x="18994" y="5760"/>
                    <a:pt x="3285" y="0"/>
                    <a:pt x="1321"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2" name="Freeform 127"/>
            <p:cNvSpPr/>
            <p:nvPr/>
          </p:nvSpPr>
          <p:spPr>
            <a:xfrm>
              <a:off x="699821" y="776429"/>
              <a:ext cx="12701" cy="15505"/>
            </a:xfrm>
            <a:custGeom>
              <a:avLst/>
              <a:gdLst/>
              <a:ahLst/>
              <a:cxnLst>
                <a:cxn ang="0">
                  <a:pos x="wd2" y="hd2"/>
                </a:cxn>
                <a:cxn ang="5400000">
                  <a:pos x="wd2" y="hd2"/>
                </a:cxn>
                <a:cxn ang="10800000">
                  <a:pos x="wd2" y="hd2"/>
                </a:cxn>
                <a:cxn ang="16200000">
                  <a:pos x="wd2" y="hd2"/>
                </a:cxn>
              </a:cxnLst>
              <a:rect l="0" t="0" r="r" b="b"/>
              <a:pathLst>
                <a:path w="13735" h="15866" extrusionOk="0">
                  <a:moveTo>
                    <a:pt x="9878" y="15052"/>
                  </a:moveTo>
                  <a:cubicBezTo>
                    <a:pt x="12964" y="11125"/>
                    <a:pt x="19135" y="-4584"/>
                    <a:pt x="3706" y="1307"/>
                  </a:cubicBezTo>
                  <a:cubicBezTo>
                    <a:pt x="-2465" y="3271"/>
                    <a:pt x="3706" y="11125"/>
                    <a:pt x="621" y="13089"/>
                  </a:cubicBezTo>
                  <a:cubicBezTo>
                    <a:pt x="-2465" y="15052"/>
                    <a:pt x="6792" y="17016"/>
                    <a:pt x="9878" y="1505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3" name="Freeform 128"/>
            <p:cNvSpPr/>
            <p:nvPr/>
          </p:nvSpPr>
          <p:spPr>
            <a:xfrm>
              <a:off x="309573" y="753460"/>
              <a:ext cx="49394" cy="38529"/>
            </a:xfrm>
            <a:custGeom>
              <a:avLst/>
              <a:gdLst/>
              <a:ahLst/>
              <a:cxnLst>
                <a:cxn ang="0">
                  <a:pos x="wd2" y="hd2"/>
                </a:cxn>
                <a:cxn ang="5400000">
                  <a:pos x="wd2" y="hd2"/>
                </a:cxn>
                <a:cxn ang="10800000">
                  <a:pos x="wd2" y="hd2"/>
                </a:cxn>
                <a:cxn ang="16200000">
                  <a:pos x="wd2" y="hd2"/>
                </a:cxn>
              </a:cxnLst>
              <a:rect l="0" t="0" r="r" b="b"/>
              <a:pathLst>
                <a:path w="20042" h="18398" extrusionOk="0">
                  <a:moveTo>
                    <a:pt x="18527" y="3933"/>
                  </a:moveTo>
                  <a:cubicBezTo>
                    <a:pt x="17727" y="3933"/>
                    <a:pt x="17727" y="2205"/>
                    <a:pt x="16927" y="477"/>
                  </a:cubicBezTo>
                  <a:cubicBezTo>
                    <a:pt x="16127" y="-1251"/>
                    <a:pt x="16127" y="2205"/>
                    <a:pt x="16127" y="3069"/>
                  </a:cubicBezTo>
                  <a:cubicBezTo>
                    <a:pt x="15327" y="3933"/>
                    <a:pt x="12927" y="3933"/>
                    <a:pt x="10527" y="3933"/>
                  </a:cubicBezTo>
                  <a:cubicBezTo>
                    <a:pt x="8927" y="3933"/>
                    <a:pt x="9727" y="5661"/>
                    <a:pt x="8927" y="6525"/>
                  </a:cubicBezTo>
                  <a:cubicBezTo>
                    <a:pt x="8127" y="8253"/>
                    <a:pt x="6527" y="6525"/>
                    <a:pt x="4927" y="6525"/>
                  </a:cubicBezTo>
                  <a:cubicBezTo>
                    <a:pt x="3327" y="6525"/>
                    <a:pt x="1727" y="9981"/>
                    <a:pt x="127" y="11709"/>
                  </a:cubicBezTo>
                  <a:cubicBezTo>
                    <a:pt x="-673" y="14301"/>
                    <a:pt x="2527" y="14301"/>
                    <a:pt x="3327" y="14301"/>
                  </a:cubicBezTo>
                  <a:cubicBezTo>
                    <a:pt x="4127" y="14301"/>
                    <a:pt x="3327" y="16029"/>
                    <a:pt x="3327" y="17757"/>
                  </a:cubicBezTo>
                  <a:cubicBezTo>
                    <a:pt x="4127" y="20349"/>
                    <a:pt x="8927" y="14301"/>
                    <a:pt x="9727" y="13437"/>
                  </a:cubicBezTo>
                  <a:cubicBezTo>
                    <a:pt x="10527" y="12573"/>
                    <a:pt x="11327" y="14301"/>
                    <a:pt x="12127" y="15165"/>
                  </a:cubicBezTo>
                  <a:cubicBezTo>
                    <a:pt x="12927" y="15165"/>
                    <a:pt x="16927" y="9981"/>
                    <a:pt x="18527" y="8253"/>
                  </a:cubicBezTo>
                  <a:cubicBezTo>
                    <a:pt x="20927" y="7389"/>
                    <a:pt x="20127" y="4797"/>
                    <a:pt x="18527" y="393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4" name="Freeform 129"/>
            <p:cNvSpPr/>
            <p:nvPr/>
          </p:nvSpPr>
          <p:spPr>
            <a:xfrm>
              <a:off x="360158" y="742984"/>
              <a:ext cx="17448" cy="12701"/>
            </a:xfrm>
            <a:custGeom>
              <a:avLst/>
              <a:gdLst/>
              <a:ahLst/>
              <a:cxnLst>
                <a:cxn ang="0">
                  <a:pos x="wd2" y="hd2"/>
                </a:cxn>
                <a:cxn ang="5400000">
                  <a:pos x="wd2" y="hd2"/>
                </a:cxn>
                <a:cxn ang="10800000">
                  <a:pos x="wd2" y="hd2"/>
                </a:cxn>
                <a:cxn ang="16200000">
                  <a:pos x="wd2" y="hd2"/>
                </a:cxn>
              </a:cxnLst>
              <a:rect l="0" t="0" r="r" b="b"/>
              <a:pathLst>
                <a:path w="16687" h="21600" extrusionOk="0">
                  <a:moveTo>
                    <a:pt x="3260" y="0"/>
                  </a:moveTo>
                  <a:cubicBezTo>
                    <a:pt x="-2140" y="4320"/>
                    <a:pt x="-340" y="21600"/>
                    <a:pt x="5060" y="21600"/>
                  </a:cubicBezTo>
                  <a:cubicBezTo>
                    <a:pt x="10460" y="17280"/>
                    <a:pt x="19460" y="12960"/>
                    <a:pt x="15860" y="12960"/>
                  </a:cubicBezTo>
                  <a:cubicBezTo>
                    <a:pt x="14060" y="12960"/>
                    <a:pt x="6860" y="0"/>
                    <a:pt x="3260"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5" name="Freeform 130"/>
            <p:cNvSpPr/>
            <p:nvPr/>
          </p:nvSpPr>
          <p:spPr>
            <a:xfrm>
              <a:off x="95056" y="833599"/>
              <a:ext cx="25902" cy="13779"/>
            </a:xfrm>
            <a:custGeom>
              <a:avLst/>
              <a:gdLst/>
              <a:ahLst/>
              <a:cxnLst>
                <a:cxn ang="0">
                  <a:pos x="wd2" y="hd2"/>
                </a:cxn>
                <a:cxn ang="5400000">
                  <a:pos x="wd2" y="hd2"/>
                </a:cxn>
                <a:cxn ang="10800000">
                  <a:pos x="wd2" y="hd2"/>
                </a:cxn>
                <a:cxn ang="16200000">
                  <a:pos x="wd2" y="hd2"/>
                </a:cxn>
              </a:cxnLst>
              <a:rect l="0" t="0" r="r" b="b"/>
              <a:pathLst>
                <a:path w="19268" h="17944" extrusionOk="0">
                  <a:moveTo>
                    <a:pt x="8828" y="5454"/>
                  </a:moveTo>
                  <a:cubicBezTo>
                    <a:pt x="5948" y="5454"/>
                    <a:pt x="-1252" y="12654"/>
                    <a:pt x="188" y="17454"/>
                  </a:cubicBezTo>
                  <a:cubicBezTo>
                    <a:pt x="188" y="19854"/>
                    <a:pt x="11708" y="12654"/>
                    <a:pt x="17468" y="12654"/>
                  </a:cubicBezTo>
                  <a:cubicBezTo>
                    <a:pt x="20348" y="12654"/>
                    <a:pt x="18908" y="3054"/>
                    <a:pt x="18908" y="654"/>
                  </a:cubicBezTo>
                  <a:cubicBezTo>
                    <a:pt x="17468" y="-1746"/>
                    <a:pt x="11708" y="3054"/>
                    <a:pt x="8828" y="545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6" name="Freeform 131"/>
            <p:cNvSpPr/>
            <p:nvPr/>
          </p:nvSpPr>
          <p:spPr>
            <a:xfrm>
              <a:off x="35301" y="862567"/>
              <a:ext cx="17597" cy="13324"/>
            </a:xfrm>
            <a:custGeom>
              <a:avLst/>
              <a:gdLst/>
              <a:ahLst/>
              <a:cxnLst>
                <a:cxn ang="0">
                  <a:pos x="wd2" y="hd2"/>
                </a:cxn>
                <a:cxn ang="5400000">
                  <a:pos x="wd2" y="hd2"/>
                </a:cxn>
                <a:cxn ang="10800000">
                  <a:pos x="wd2" y="hd2"/>
                </a:cxn>
                <a:cxn ang="16200000">
                  <a:pos x="wd2" y="hd2"/>
                </a:cxn>
              </a:cxnLst>
              <a:rect l="0" t="0" r="r" b="b"/>
              <a:pathLst>
                <a:path w="19635" h="17351" extrusionOk="0">
                  <a:moveTo>
                    <a:pt x="15120" y="234"/>
                  </a:moveTo>
                  <a:cubicBezTo>
                    <a:pt x="10800" y="-2166"/>
                    <a:pt x="0" y="14634"/>
                    <a:pt x="0" y="17034"/>
                  </a:cubicBezTo>
                  <a:cubicBezTo>
                    <a:pt x="0" y="19434"/>
                    <a:pt x="17280" y="7434"/>
                    <a:pt x="17280" y="7434"/>
                  </a:cubicBezTo>
                  <a:cubicBezTo>
                    <a:pt x="21600" y="5034"/>
                    <a:pt x="19440" y="234"/>
                    <a:pt x="15120" y="23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7" name="Freeform 132"/>
            <p:cNvSpPr/>
            <p:nvPr/>
          </p:nvSpPr>
          <p:spPr>
            <a:xfrm>
              <a:off x="0" y="874474"/>
              <a:ext cx="21063" cy="13490"/>
            </a:xfrm>
            <a:custGeom>
              <a:avLst/>
              <a:gdLst/>
              <a:ahLst/>
              <a:cxnLst>
                <a:cxn ang="0">
                  <a:pos x="wd2" y="hd2"/>
                </a:cxn>
                <a:cxn ang="5400000">
                  <a:pos x="wd2" y="hd2"/>
                </a:cxn>
                <a:cxn ang="10800000">
                  <a:pos x="wd2" y="hd2"/>
                </a:cxn>
                <a:cxn ang="16200000">
                  <a:pos x="wd2" y="hd2"/>
                </a:cxn>
              </a:cxnLst>
              <a:rect l="0" t="0" r="r" b="b"/>
              <a:pathLst>
                <a:path w="15668" h="17567" extrusionOk="0">
                  <a:moveTo>
                    <a:pt x="14501" y="0"/>
                  </a:moveTo>
                  <a:cubicBezTo>
                    <a:pt x="13061" y="0"/>
                    <a:pt x="-1339" y="12000"/>
                    <a:pt x="101" y="16800"/>
                  </a:cubicBezTo>
                  <a:cubicBezTo>
                    <a:pt x="2981" y="21600"/>
                    <a:pt x="20261" y="2400"/>
                    <a:pt x="14501"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8" name="Freeform 133"/>
            <p:cNvSpPr/>
            <p:nvPr/>
          </p:nvSpPr>
          <p:spPr>
            <a:xfrm>
              <a:off x="115231" y="684264"/>
              <a:ext cx="25592" cy="16950"/>
            </a:xfrm>
            <a:custGeom>
              <a:avLst/>
              <a:gdLst/>
              <a:ahLst/>
              <a:cxnLst>
                <a:cxn ang="0">
                  <a:pos x="wd2" y="hd2"/>
                </a:cxn>
                <a:cxn ang="5400000">
                  <a:pos x="wd2" y="hd2"/>
                </a:cxn>
                <a:cxn ang="10800000">
                  <a:pos x="wd2" y="hd2"/>
                </a:cxn>
                <a:cxn ang="16200000">
                  <a:pos x="wd2" y="hd2"/>
                </a:cxn>
              </a:cxnLst>
              <a:rect l="0" t="0" r="r" b="b"/>
              <a:pathLst>
                <a:path w="17134" h="17343" extrusionOk="0">
                  <a:moveTo>
                    <a:pt x="1058" y="6975"/>
                  </a:moveTo>
                  <a:cubicBezTo>
                    <a:pt x="-2754" y="8939"/>
                    <a:pt x="4870" y="14830"/>
                    <a:pt x="6140" y="16793"/>
                  </a:cubicBezTo>
                  <a:cubicBezTo>
                    <a:pt x="8681" y="18757"/>
                    <a:pt x="12493" y="14830"/>
                    <a:pt x="15034" y="14830"/>
                  </a:cubicBezTo>
                  <a:cubicBezTo>
                    <a:pt x="18846" y="14830"/>
                    <a:pt x="16305" y="5012"/>
                    <a:pt x="16305" y="1084"/>
                  </a:cubicBezTo>
                  <a:cubicBezTo>
                    <a:pt x="15034" y="-2843"/>
                    <a:pt x="4870" y="5012"/>
                    <a:pt x="1058" y="6975"/>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89" name="Freeform 134"/>
            <p:cNvSpPr/>
            <p:nvPr/>
          </p:nvSpPr>
          <p:spPr>
            <a:xfrm>
              <a:off x="1626526" y="877504"/>
              <a:ext cx="32043" cy="16570"/>
            </a:xfrm>
            <a:custGeom>
              <a:avLst/>
              <a:gdLst/>
              <a:ahLst/>
              <a:cxnLst>
                <a:cxn ang="0">
                  <a:pos x="wd2" y="hd2"/>
                </a:cxn>
                <a:cxn ang="5400000">
                  <a:pos x="wd2" y="hd2"/>
                </a:cxn>
                <a:cxn ang="10800000">
                  <a:pos x="wd2" y="hd2"/>
                </a:cxn>
                <a:cxn ang="16200000">
                  <a:pos x="wd2" y="hd2"/>
                </a:cxn>
              </a:cxnLst>
              <a:rect l="0" t="0" r="r" b="b"/>
              <a:pathLst>
                <a:path w="18655" h="19781" extrusionOk="0">
                  <a:moveTo>
                    <a:pt x="16388" y="19781"/>
                  </a:moveTo>
                  <a:cubicBezTo>
                    <a:pt x="21188" y="17621"/>
                    <a:pt x="17588" y="8981"/>
                    <a:pt x="12788" y="6821"/>
                  </a:cubicBezTo>
                  <a:cubicBezTo>
                    <a:pt x="7988" y="4661"/>
                    <a:pt x="3188" y="341"/>
                    <a:pt x="788" y="341"/>
                  </a:cubicBezTo>
                  <a:cubicBezTo>
                    <a:pt x="-412" y="-1819"/>
                    <a:pt x="-412" y="6821"/>
                    <a:pt x="1988" y="11141"/>
                  </a:cubicBezTo>
                  <a:cubicBezTo>
                    <a:pt x="4388" y="15461"/>
                    <a:pt x="11588" y="19781"/>
                    <a:pt x="16388" y="1978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0" name="Freeform 135"/>
            <p:cNvSpPr/>
            <p:nvPr/>
          </p:nvSpPr>
          <p:spPr>
            <a:xfrm>
              <a:off x="3396131" y="811072"/>
              <a:ext cx="32714" cy="27218"/>
            </a:xfrm>
            <a:custGeom>
              <a:avLst/>
              <a:gdLst/>
              <a:ahLst/>
              <a:cxnLst>
                <a:cxn ang="0">
                  <a:pos x="wd2" y="hd2"/>
                </a:cxn>
                <a:cxn ang="5400000">
                  <a:pos x="wd2" y="hd2"/>
                </a:cxn>
                <a:cxn ang="10800000">
                  <a:pos x="wd2" y="hd2"/>
                </a:cxn>
                <a:cxn ang="16200000">
                  <a:pos x="wd2" y="hd2"/>
                </a:cxn>
              </a:cxnLst>
              <a:rect l="0" t="0" r="r" b="b"/>
              <a:pathLst>
                <a:path w="18252" h="20522" extrusionOk="0">
                  <a:moveTo>
                    <a:pt x="9487" y="4322"/>
                  </a:moveTo>
                  <a:cubicBezTo>
                    <a:pt x="8407" y="7022"/>
                    <a:pt x="4087" y="7022"/>
                    <a:pt x="847" y="7022"/>
                  </a:cubicBezTo>
                  <a:cubicBezTo>
                    <a:pt x="-1313" y="5672"/>
                    <a:pt x="847" y="9722"/>
                    <a:pt x="5167" y="12422"/>
                  </a:cubicBezTo>
                  <a:cubicBezTo>
                    <a:pt x="9487" y="15122"/>
                    <a:pt x="8407" y="19172"/>
                    <a:pt x="10567" y="20522"/>
                  </a:cubicBezTo>
                  <a:cubicBezTo>
                    <a:pt x="14887" y="20522"/>
                    <a:pt x="14887" y="19172"/>
                    <a:pt x="17047" y="19172"/>
                  </a:cubicBezTo>
                  <a:cubicBezTo>
                    <a:pt x="20287" y="19172"/>
                    <a:pt x="15967" y="12422"/>
                    <a:pt x="15967" y="9722"/>
                  </a:cubicBezTo>
                  <a:cubicBezTo>
                    <a:pt x="15967" y="5672"/>
                    <a:pt x="17047" y="2972"/>
                    <a:pt x="18127" y="272"/>
                  </a:cubicBezTo>
                  <a:cubicBezTo>
                    <a:pt x="19207" y="-1078"/>
                    <a:pt x="11647" y="2972"/>
                    <a:pt x="9487" y="432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1" name="Freeform 136"/>
            <p:cNvSpPr/>
            <p:nvPr/>
          </p:nvSpPr>
          <p:spPr>
            <a:xfrm>
              <a:off x="3538708" y="762113"/>
              <a:ext cx="22719" cy="26378"/>
            </a:xfrm>
            <a:custGeom>
              <a:avLst/>
              <a:gdLst/>
              <a:ahLst/>
              <a:cxnLst>
                <a:cxn ang="0">
                  <a:pos x="wd2" y="hd2"/>
                </a:cxn>
                <a:cxn ang="5400000">
                  <a:pos x="wd2" y="hd2"/>
                </a:cxn>
                <a:cxn ang="10800000">
                  <a:pos x="wd2" y="hd2"/>
                </a:cxn>
                <a:cxn ang="16200000">
                  <a:pos x="wd2" y="hd2"/>
                </a:cxn>
              </a:cxnLst>
              <a:rect l="0" t="0" r="r" b="b"/>
              <a:pathLst>
                <a:path w="19013" h="17995" extrusionOk="0">
                  <a:moveTo>
                    <a:pt x="13814" y="9917"/>
                  </a:moveTo>
                  <a:cubicBezTo>
                    <a:pt x="15475" y="8647"/>
                    <a:pt x="15475" y="3564"/>
                    <a:pt x="18798" y="1023"/>
                  </a:cubicBezTo>
                  <a:cubicBezTo>
                    <a:pt x="20460" y="-1518"/>
                    <a:pt x="12152" y="1023"/>
                    <a:pt x="5506" y="4835"/>
                  </a:cubicBezTo>
                  <a:cubicBezTo>
                    <a:pt x="-1140" y="7376"/>
                    <a:pt x="-1140" y="15000"/>
                    <a:pt x="2183" y="17541"/>
                  </a:cubicBezTo>
                  <a:cubicBezTo>
                    <a:pt x="3845" y="20082"/>
                    <a:pt x="12152" y="11188"/>
                    <a:pt x="13814" y="991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2" name="Freeform 137"/>
            <p:cNvSpPr/>
            <p:nvPr/>
          </p:nvSpPr>
          <p:spPr>
            <a:xfrm>
              <a:off x="3607435" y="740120"/>
              <a:ext cx="23634" cy="15246"/>
            </a:xfrm>
            <a:custGeom>
              <a:avLst/>
              <a:gdLst/>
              <a:ahLst/>
              <a:cxnLst>
                <a:cxn ang="0">
                  <a:pos x="wd2" y="hd2"/>
                </a:cxn>
                <a:cxn ang="5400000">
                  <a:pos x="wd2" y="hd2"/>
                </a:cxn>
                <a:cxn ang="10800000">
                  <a:pos x="wd2" y="hd2"/>
                </a:cxn>
                <a:cxn ang="16200000">
                  <a:pos x="wd2" y="hd2"/>
                </a:cxn>
              </a:cxnLst>
              <a:rect l="0" t="0" r="r" b="b"/>
              <a:pathLst>
                <a:path w="18615" h="19854" extrusionOk="0">
                  <a:moveTo>
                    <a:pt x="5870" y="19854"/>
                  </a:moveTo>
                  <a:cubicBezTo>
                    <a:pt x="12042" y="17454"/>
                    <a:pt x="16670" y="7854"/>
                    <a:pt x="18213" y="5454"/>
                  </a:cubicBezTo>
                  <a:cubicBezTo>
                    <a:pt x="19756" y="3054"/>
                    <a:pt x="16670" y="-1746"/>
                    <a:pt x="12042" y="654"/>
                  </a:cubicBezTo>
                  <a:cubicBezTo>
                    <a:pt x="8956" y="3054"/>
                    <a:pt x="4327" y="654"/>
                    <a:pt x="1242" y="3054"/>
                  </a:cubicBezTo>
                  <a:cubicBezTo>
                    <a:pt x="-1844" y="5454"/>
                    <a:pt x="1242" y="19854"/>
                    <a:pt x="5870" y="1985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3" name="Freeform 138"/>
            <p:cNvSpPr/>
            <p:nvPr/>
          </p:nvSpPr>
          <p:spPr>
            <a:xfrm>
              <a:off x="3611491" y="724929"/>
              <a:ext cx="12701" cy="12701"/>
            </a:xfrm>
            <a:custGeom>
              <a:avLst/>
              <a:gdLst/>
              <a:ahLst/>
              <a:cxnLst>
                <a:cxn ang="0">
                  <a:pos x="wd2" y="hd2"/>
                </a:cxn>
                <a:cxn ang="5400000">
                  <a:pos x="wd2" y="hd2"/>
                </a:cxn>
                <a:cxn ang="10800000">
                  <a:pos x="wd2" y="hd2"/>
                </a:cxn>
                <a:cxn ang="16200000">
                  <a:pos x="wd2" y="hd2"/>
                </a:cxn>
              </a:cxnLst>
              <a:rect l="0" t="0" r="r" b="b"/>
              <a:pathLst>
                <a:path w="12848" h="17067" extrusionOk="0">
                  <a:moveTo>
                    <a:pt x="10088" y="867"/>
                  </a:moveTo>
                  <a:cubicBezTo>
                    <a:pt x="3916" y="6267"/>
                    <a:pt x="-5341" y="17067"/>
                    <a:pt x="3916" y="17067"/>
                  </a:cubicBezTo>
                  <a:cubicBezTo>
                    <a:pt x="16259" y="17067"/>
                    <a:pt x="13173" y="-4533"/>
                    <a:pt x="10088" y="86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4" name="Freeform 139"/>
            <p:cNvSpPr/>
            <p:nvPr/>
          </p:nvSpPr>
          <p:spPr>
            <a:xfrm>
              <a:off x="4351139" y="2452679"/>
              <a:ext cx="12703" cy="12701"/>
            </a:xfrm>
            <a:custGeom>
              <a:avLst/>
              <a:gdLst/>
              <a:ahLst/>
              <a:cxnLst>
                <a:cxn ang="0">
                  <a:pos x="wd2" y="hd2"/>
                </a:cxn>
                <a:cxn ang="5400000">
                  <a:pos x="wd2" y="hd2"/>
                </a:cxn>
                <a:cxn ang="10800000">
                  <a:pos x="wd2" y="hd2"/>
                </a:cxn>
                <a:cxn ang="16200000">
                  <a:pos x="wd2" y="hd2"/>
                </a:cxn>
              </a:cxnLst>
              <a:rect l="0" t="0" r="r" b="b"/>
              <a:pathLst>
                <a:path w="14173" h="14822" extrusionOk="0">
                  <a:moveTo>
                    <a:pt x="1998" y="992"/>
                  </a:moveTo>
                  <a:cubicBezTo>
                    <a:pt x="-4482" y="5312"/>
                    <a:pt x="6318" y="18272"/>
                    <a:pt x="12798" y="13952"/>
                  </a:cubicBezTo>
                  <a:cubicBezTo>
                    <a:pt x="17118" y="7472"/>
                    <a:pt x="10638" y="-3328"/>
                    <a:pt x="1998" y="99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5" name="Freeform 140"/>
            <p:cNvSpPr/>
            <p:nvPr/>
          </p:nvSpPr>
          <p:spPr>
            <a:xfrm>
              <a:off x="6632554" y="2190708"/>
              <a:ext cx="30724" cy="13485"/>
            </a:xfrm>
            <a:custGeom>
              <a:avLst/>
              <a:gdLst/>
              <a:ahLst/>
              <a:cxnLst>
                <a:cxn ang="0">
                  <a:pos x="wd2" y="hd2"/>
                </a:cxn>
                <a:cxn ang="5400000">
                  <a:pos x="wd2" y="hd2"/>
                </a:cxn>
                <a:cxn ang="10800000">
                  <a:pos x="wd2" y="hd2"/>
                </a:cxn>
                <a:cxn ang="16200000">
                  <a:pos x="wd2" y="hd2"/>
                </a:cxn>
              </a:cxnLst>
              <a:rect l="0" t="0" r="r" b="b"/>
              <a:pathLst>
                <a:path w="18700" h="19318" extrusionOk="0">
                  <a:moveTo>
                    <a:pt x="7838" y="16200"/>
                  </a:moveTo>
                  <a:cubicBezTo>
                    <a:pt x="11438" y="21600"/>
                    <a:pt x="17438" y="18900"/>
                    <a:pt x="18638" y="16200"/>
                  </a:cubicBezTo>
                  <a:cubicBezTo>
                    <a:pt x="19838" y="8100"/>
                    <a:pt x="3038" y="0"/>
                    <a:pt x="638" y="0"/>
                  </a:cubicBezTo>
                  <a:cubicBezTo>
                    <a:pt x="-1762" y="2700"/>
                    <a:pt x="3038" y="10800"/>
                    <a:pt x="7838" y="162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6" name="Freeform 141"/>
            <p:cNvSpPr/>
            <p:nvPr/>
          </p:nvSpPr>
          <p:spPr>
            <a:xfrm>
              <a:off x="6692742" y="2215266"/>
              <a:ext cx="17403" cy="12701"/>
            </a:xfrm>
            <a:custGeom>
              <a:avLst/>
              <a:gdLst/>
              <a:ahLst/>
              <a:cxnLst>
                <a:cxn ang="0">
                  <a:pos x="wd2" y="hd2"/>
                </a:cxn>
                <a:cxn ang="5400000">
                  <a:pos x="wd2" y="hd2"/>
                </a:cxn>
                <a:cxn ang="10800000">
                  <a:pos x="wd2" y="hd2"/>
                </a:cxn>
                <a:cxn ang="16200000">
                  <a:pos x="wd2" y="hd2"/>
                </a:cxn>
              </a:cxnLst>
              <a:rect l="0" t="0" r="r" b="b"/>
              <a:pathLst>
                <a:path w="17925" h="13739" extrusionOk="0">
                  <a:moveTo>
                    <a:pt x="127" y="4710"/>
                  </a:moveTo>
                  <a:cubicBezTo>
                    <a:pt x="127" y="13350"/>
                    <a:pt x="17799" y="17670"/>
                    <a:pt x="17799" y="9030"/>
                  </a:cubicBezTo>
                  <a:cubicBezTo>
                    <a:pt x="19763" y="390"/>
                    <a:pt x="-1837" y="-3930"/>
                    <a:pt x="127" y="471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7" name="Freeform 142"/>
            <p:cNvSpPr/>
            <p:nvPr/>
          </p:nvSpPr>
          <p:spPr>
            <a:xfrm>
              <a:off x="6595181" y="2154522"/>
              <a:ext cx="32818" cy="19392"/>
            </a:xfrm>
            <a:custGeom>
              <a:avLst/>
              <a:gdLst/>
              <a:ahLst/>
              <a:cxnLst>
                <a:cxn ang="0">
                  <a:pos x="wd2" y="hd2"/>
                </a:cxn>
                <a:cxn ang="5400000">
                  <a:pos x="wd2" y="hd2"/>
                </a:cxn>
                <a:cxn ang="10800000">
                  <a:pos x="wd2" y="hd2"/>
                </a:cxn>
                <a:cxn ang="16200000">
                  <a:pos x="wd2" y="hd2"/>
                </a:cxn>
              </a:cxnLst>
              <a:rect l="0" t="0" r="r" b="b"/>
              <a:pathLst>
                <a:path w="14648" h="17362" extrusionOk="0">
                  <a:moveTo>
                    <a:pt x="1278" y="0"/>
                  </a:moveTo>
                  <a:cubicBezTo>
                    <a:pt x="-4770" y="0"/>
                    <a:pt x="12510" y="21600"/>
                    <a:pt x="14238" y="16615"/>
                  </a:cubicBezTo>
                  <a:cubicBezTo>
                    <a:pt x="16830" y="8308"/>
                    <a:pt x="6462" y="0"/>
                    <a:pt x="1278"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8" name="Freeform 143"/>
            <p:cNvSpPr/>
            <p:nvPr/>
          </p:nvSpPr>
          <p:spPr>
            <a:xfrm>
              <a:off x="3451120" y="1281991"/>
              <a:ext cx="12701" cy="12701"/>
            </a:xfrm>
            <a:custGeom>
              <a:avLst/>
              <a:gdLst/>
              <a:ahLst/>
              <a:cxnLst>
                <a:cxn ang="0">
                  <a:pos x="wd2" y="hd2"/>
                </a:cxn>
                <a:cxn ang="5400000">
                  <a:pos x="wd2" y="hd2"/>
                </a:cxn>
                <a:cxn ang="10800000">
                  <a:pos x="wd2" y="hd2"/>
                </a:cxn>
                <a:cxn ang="16200000">
                  <a:pos x="wd2" y="hd2"/>
                </a:cxn>
              </a:cxnLst>
              <a:rect l="0" t="0" r="r" b="b"/>
              <a:pathLst>
                <a:path w="16321" h="16200" extrusionOk="0">
                  <a:moveTo>
                    <a:pt x="487" y="8100"/>
                  </a:moveTo>
                  <a:cubicBezTo>
                    <a:pt x="3572" y="18900"/>
                    <a:pt x="19001" y="18900"/>
                    <a:pt x="15915" y="8100"/>
                  </a:cubicBezTo>
                  <a:cubicBezTo>
                    <a:pt x="9744" y="-2700"/>
                    <a:pt x="-2599" y="-2700"/>
                    <a:pt x="487" y="81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899" name="Freeform 144"/>
            <p:cNvSpPr/>
            <p:nvPr/>
          </p:nvSpPr>
          <p:spPr>
            <a:xfrm>
              <a:off x="2643761" y="1707921"/>
              <a:ext cx="12701" cy="12701"/>
            </a:xfrm>
            <a:custGeom>
              <a:avLst/>
              <a:gdLst/>
              <a:ahLst/>
              <a:cxnLst>
                <a:cxn ang="0">
                  <a:pos x="wd2" y="hd2"/>
                </a:cxn>
                <a:cxn ang="5400000">
                  <a:pos x="wd2" y="hd2"/>
                </a:cxn>
                <a:cxn ang="10800000">
                  <a:pos x="wd2" y="hd2"/>
                </a:cxn>
                <a:cxn ang="16200000">
                  <a:pos x="wd2" y="hd2"/>
                </a:cxn>
              </a:cxnLst>
              <a:rect l="0" t="0" r="r" b="b"/>
              <a:pathLst>
                <a:path w="12830" h="11714" extrusionOk="0">
                  <a:moveTo>
                    <a:pt x="2556" y="3697"/>
                  </a:moveTo>
                  <a:cubicBezTo>
                    <a:pt x="-5544" y="8017"/>
                    <a:pt x="7956" y="16657"/>
                    <a:pt x="10656" y="8017"/>
                  </a:cubicBezTo>
                  <a:cubicBezTo>
                    <a:pt x="16056" y="3697"/>
                    <a:pt x="10656" y="-4943"/>
                    <a:pt x="2556" y="369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0" name="Freeform 145"/>
            <p:cNvSpPr/>
            <p:nvPr/>
          </p:nvSpPr>
          <p:spPr>
            <a:xfrm>
              <a:off x="3303311" y="1934077"/>
              <a:ext cx="12701" cy="12701"/>
            </a:xfrm>
            <a:custGeom>
              <a:avLst/>
              <a:gdLst/>
              <a:ahLst/>
              <a:cxnLst>
                <a:cxn ang="0">
                  <a:pos x="wd2" y="hd2"/>
                </a:cxn>
                <a:cxn ang="5400000">
                  <a:pos x="wd2" y="hd2"/>
                </a:cxn>
                <a:cxn ang="10800000">
                  <a:pos x="wd2" y="hd2"/>
                </a:cxn>
                <a:cxn ang="16200000">
                  <a:pos x="wd2" y="hd2"/>
                </a:cxn>
              </a:cxnLst>
              <a:rect l="0" t="0" r="r" b="b"/>
              <a:pathLst>
                <a:path w="11942" h="14699" extrusionOk="0">
                  <a:moveTo>
                    <a:pt x="9527" y="13829"/>
                  </a:moveTo>
                  <a:cubicBezTo>
                    <a:pt x="12227" y="9509"/>
                    <a:pt x="14927" y="-3451"/>
                    <a:pt x="4127" y="869"/>
                  </a:cubicBezTo>
                  <a:cubicBezTo>
                    <a:pt x="-6673" y="5189"/>
                    <a:pt x="6827" y="18149"/>
                    <a:pt x="9527" y="13829"/>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1" name="Freeform 146"/>
            <p:cNvSpPr/>
            <p:nvPr/>
          </p:nvSpPr>
          <p:spPr>
            <a:xfrm>
              <a:off x="3262993" y="1988393"/>
              <a:ext cx="12701" cy="12701"/>
            </a:xfrm>
            <a:custGeom>
              <a:avLst/>
              <a:gdLst/>
              <a:ahLst/>
              <a:cxnLst>
                <a:cxn ang="0">
                  <a:pos x="wd2" y="hd2"/>
                </a:cxn>
                <a:cxn ang="5400000">
                  <a:pos x="wd2" y="hd2"/>
                </a:cxn>
                <a:cxn ang="10800000">
                  <a:pos x="wd2" y="hd2"/>
                </a:cxn>
                <a:cxn ang="16200000">
                  <a:pos x="wd2" y="hd2"/>
                </a:cxn>
              </a:cxnLst>
              <a:rect l="0" t="0" r="r" b="b"/>
              <a:pathLst>
                <a:path w="12726" h="17067" extrusionOk="0">
                  <a:moveTo>
                    <a:pt x="4710" y="867"/>
                  </a:moveTo>
                  <a:cubicBezTo>
                    <a:pt x="-3930" y="11667"/>
                    <a:pt x="390" y="17067"/>
                    <a:pt x="9030" y="17067"/>
                  </a:cubicBezTo>
                  <a:cubicBezTo>
                    <a:pt x="17670" y="17067"/>
                    <a:pt x="9030" y="-4533"/>
                    <a:pt x="4710" y="86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2" name="Freeform 147"/>
            <p:cNvSpPr/>
            <p:nvPr/>
          </p:nvSpPr>
          <p:spPr>
            <a:xfrm>
              <a:off x="4326525" y="2081080"/>
              <a:ext cx="12701" cy="12701"/>
            </a:xfrm>
            <a:custGeom>
              <a:avLst/>
              <a:gdLst/>
              <a:ahLst/>
              <a:cxnLst>
                <a:cxn ang="0">
                  <a:pos x="wd2" y="hd2"/>
                </a:cxn>
                <a:cxn ang="5400000">
                  <a:pos x="wd2" y="hd2"/>
                </a:cxn>
                <a:cxn ang="10800000">
                  <a:pos x="wd2" y="hd2"/>
                </a:cxn>
                <a:cxn ang="16200000">
                  <a:pos x="wd2" y="hd2"/>
                </a:cxn>
              </a:cxnLst>
              <a:rect l="0" t="0" r="r" b="b"/>
              <a:pathLst>
                <a:path w="13184" h="12044" extrusionOk="0">
                  <a:moveTo>
                    <a:pt x="12171" y="9622"/>
                  </a:moveTo>
                  <a:cubicBezTo>
                    <a:pt x="14871" y="6022"/>
                    <a:pt x="12171" y="-4778"/>
                    <a:pt x="4071" y="2422"/>
                  </a:cubicBezTo>
                  <a:cubicBezTo>
                    <a:pt x="-6729" y="6022"/>
                    <a:pt x="6771" y="16822"/>
                    <a:pt x="12171" y="9622"/>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3" name="Freeform 148"/>
            <p:cNvSpPr/>
            <p:nvPr/>
          </p:nvSpPr>
          <p:spPr>
            <a:xfrm>
              <a:off x="4183332" y="1473259"/>
              <a:ext cx="12701" cy="12701"/>
            </a:xfrm>
            <a:custGeom>
              <a:avLst/>
              <a:gdLst/>
              <a:ahLst/>
              <a:cxnLst>
                <a:cxn ang="0">
                  <a:pos x="wd2" y="hd2"/>
                </a:cxn>
                <a:cxn ang="5400000">
                  <a:pos x="wd2" y="hd2"/>
                </a:cxn>
                <a:cxn ang="10800000">
                  <a:pos x="wd2" y="hd2"/>
                </a:cxn>
                <a:cxn ang="16200000">
                  <a:pos x="wd2" y="hd2"/>
                </a:cxn>
              </a:cxnLst>
              <a:rect l="0" t="0" r="r" b="b"/>
              <a:pathLst>
                <a:path w="17287" h="12724" extrusionOk="0">
                  <a:moveTo>
                    <a:pt x="1087" y="2906"/>
                  </a:moveTo>
                  <a:cubicBezTo>
                    <a:pt x="-4313" y="7226"/>
                    <a:pt x="11887" y="15866"/>
                    <a:pt x="17287" y="11546"/>
                  </a:cubicBezTo>
                  <a:cubicBezTo>
                    <a:pt x="17287" y="7226"/>
                    <a:pt x="6487" y="-5734"/>
                    <a:pt x="1087" y="2906"/>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4" name="Freeform 149"/>
            <p:cNvSpPr/>
            <p:nvPr/>
          </p:nvSpPr>
          <p:spPr>
            <a:xfrm>
              <a:off x="4064084" y="2244666"/>
              <a:ext cx="15277" cy="12701"/>
            </a:xfrm>
            <a:custGeom>
              <a:avLst/>
              <a:gdLst/>
              <a:ahLst/>
              <a:cxnLst>
                <a:cxn ang="0">
                  <a:pos x="wd2" y="hd2"/>
                </a:cxn>
                <a:cxn ang="5400000">
                  <a:pos x="wd2" y="hd2"/>
                </a:cxn>
                <a:cxn ang="10800000">
                  <a:pos x="wd2" y="hd2"/>
                </a:cxn>
                <a:cxn ang="16200000">
                  <a:pos x="wd2" y="hd2"/>
                </a:cxn>
              </a:cxnLst>
              <a:rect l="0" t="0" r="r" b="b"/>
              <a:pathLst>
                <a:path w="12784" h="21600" extrusionOk="0">
                  <a:moveTo>
                    <a:pt x="3531" y="0"/>
                  </a:moveTo>
                  <a:cubicBezTo>
                    <a:pt x="-4777" y="0"/>
                    <a:pt x="3531" y="21600"/>
                    <a:pt x="8515" y="21600"/>
                  </a:cubicBezTo>
                  <a:cubicBezTo>
                    <a:pt x="16823" y="21600"/>
                    <a:pt x="11838" y="0"/>
                    <a:pt x="3531"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5" name="Freeform 150"/>
            <p:cNvSpPr/>
            <p:nvPr/>
          </p:nvSpPr>
          <p:spPr>
            <a:xfrm>
              <a:off x="1845301" y="1789820"/>
              <a:ext cx="12882" cy="12701"/>
            </a:xfrm>
            <a:custGeom>
              <a:avLst/>
              <a:gdLst/>
              <a:ahLst/>
              <a:cxnLst>
                <a:cxn ang="0">
                  <a:pos x="wd2" y="hd2"/>
                </a:cxn>
                <a:cxn ang="5400000">
                  <a:pos x="wd2" y="hd2"/>
                </a:cxn>
                <a:cxn ang="10800000">
                  <a:pos x="wd2" y="hd2"/>
                </a:cxn>
                <a:cxn ang="16200000">
                  <a:pos x="wd2" y="hd2"/>
                </a:cxn>
              </a:cxnLst>
              <a:rect l="0" t="0" r="r" b="b"/>
              <a:pathLst>
                <a:path w="15680" h="13967" extrusionOk="0">
                  <a:moveTo>
                    <a:pt x="314" y="6407"/>
                  </a:moveTo>
                  <a:cubicBezTo>
                    <a:pt x="-2086" y="17207"/>
                    <a:pt x="9914" y="15047"/>
                    <a:pt x="14714" y="8567"/>
                  </a:cubicBezTo>
                  <a:cubicBezTo>
                    <a:pt x="19514" y="-73"/>
                    <a:pt x="5114" y="-4393"/>
                    <a:pt x="314" y="6407"/>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6" name="Freeform 151"/>
            <p:cNvSpPr/>
            <p:nvPr/>
          </p:nvSpPr>
          <p:spPr>
            <a:xfrm>
              <a:off x="6012141" y="1100787"/>
              <a:ext cx="15554" cy="13260"/>
            </a:xfrm>
            <a:custGeom>
              <a:avLst/>
              <a:gdLst/>
              <a:ahLst/>
              <a:cxnLst>
                <a:cxn ang="0">
                  <a:pos x="wd2" y="hd2"/>
                </a:cxn>
                <a:cxn ang="5400000">
                  <a:pos x="wd2" y="hd2"/>
                </a:cxn>
                <a:cxn ang="10800000">
                  <a:pos x="wd2" y="hd2"/>
                </a:cxn>
                <a:cxn ang="16200000">
                  <a:pos x="wd2" y="hd2"/>
                </a:cxn>
              </a:cxnLst>
              <a:rect l="0" t="0" r="r" b="b"/>
              <a:pathLst>
                <a:path w="16021" h="17268" extrusionOk="0">
                  <a:moveTo>
                    <a:pt x="690" y="17034"/>
                  </a:moveTo>
                  <a:cubicBezTo>
                    <a:pt x="2850" y="19434"/>
                    <a:pt x="17970" y="2634"/>
                    <a:pt x="15810" y="234"/>
                  </a:cubicBezTo>
                  <a:cubicBezTo>
                    <a:pt x="13650" y="-2166"/>
                    <a:pt x="-3630" y="14634"/>
                    <a:pt x="690" y="1703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7" name="Freeform 152"/>
            <p:cNvSpPr/>
            <p:nvPr/>
          </p:nvSpPr>
          <p:spPr>
            <a:xfrm>
              <a:off x="6036970" y="1075000"/>
              <a:ext cx="26232" cy="24125"/>
            </a:xfrm>
            <a:custGeom>
              <a:avLst/>
              <a:gdLst/>
              <a:ahLst/>
              <a:cxnLst>
                <a:cxn ang="0">
                  <a:pos x="wd2" y="hd2"/>
                </a:cxn>
                <a:cxn ang="5400000">
                  <a:pos x="wd2" y="hd2"/>
                </a:cxn>
                <a:cxn ang="10800000">
                  <a:pos x="wd2" y="hd2"/>
                </a:cxn>
                <a:cxn ang="16200000">
                  <a:pos x="wd2" y="hd2"/>
                </a:cxn>
              </a:cxnLst>
              <a:rect l="0" t="0" r="r" b="b"/>
              <a:pathLst>
                <a:path w="16726" h="21600" extrusionOk="0">
                  <a:moveTo>
                    <a:pt x="16650" y="0"/>
                  </a:moveTo>
                  <a:cubicBezTo>
                    <a:pt x="15380" y="0"/>
                    <a:pt x="11568" y="6646"/>
                    <a:pt x="9027" y="6646"/>
                  </a:cubicBezTo>
                  <a:cubicBezTo>
                    <a:pt x="6486" y="6646"/>
                    <a:pt x="-3679" y="16615"/>
                    <a:pt x="1403" y="21600"/>
                  </a:cubicBezTo>
                  <a:cubicBezTo>
                    <a:pt x="2674" y="21600"/>
                    <a:pt x="17921" y="0"/>
                    <a:pt x="16650" y="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8" name="Freeform 153"/>
            <p:cNvSpPr/>
            <p:nvPr/>
          </p:nvSpPr>
          <p:spPr>
            <a:xfrm>
              <a:off x="6075662" y="1058088"/>
              <a:ext cx="12701" cy="12701"/>
            </a:xfrm>
            <a:custGeom>
              <a:avLst/>
              <a:gdLst/>
              <a:ahLst/>
              <a:cxnLst>
                <a:cxn ang="0">
                  <a:pos x="wd2" y="hd2"/>
                </a:cxn>
                <a:cxn ang="5400000">
                  <a:pos x="wd2" y="hd2"/>
                </a:cxn>
                <a:cxn ang="10800000">
                  <a:pos x="wd2" y="hd2"/>
                </a:cxn>
                <a:cxn ang="16200000">
                  <a:pos x="wd2" y="hd2"/>
                </a:cxn>
              </a:cxnLst>
              <a:rect l="0" t="0" r="r" b="b"/>
              <a:pathLst>
                <a:path w="14224" h="15484" extrusionOk="0">
                  <a:moveTo>
                    <a:pt x="13112" y="770"/>
                  </a:moveTo>
                  <a:cubicBezTo>
                    <a:pt x="8312" y="-4030"/>
                    <a:pt x="-3688" y="15170"/>
                    <a:pt x="1112" y="15170"/>
                  </a:cubicBezTo>
                  <a:cubicBezTo>
                    <a:pt x="5912" y="17570"/>
                    <a:pt x="17912" y="5570"/>
                    <a:pt x="13112" y="77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09" name="Freeform 154"/>
            <p:cNvSpPr/>
            <p:nvPr/>
          </p:nvSpPr>
          <p:spPr>
            <a:xfrm>
              <a:off x="6102880" y="1033174"/>
              <a:ext cx="12701" cy="12701"/>
            </a:xfrm>
            <a:custGeom>
              <a:avLst/>
              <a:gdLst/>
              <a:ahLst/>
              <a:cxnLst>
                <a:cxn ang="0">
                  <a:pos x="wd2" y="hd2"/>
                </a:cxn>
                <a:cxn ang="5400000">
                  <a:pos x="wd2" y="hd2"/>
                </a:cxn>
                <a:cxn ang="10800000">
                  <a:pos x="wd2" y="hd2"/>
                </a:cxn>
                <a:cxn ang="16200000">
                  <a:pos x="wd2" y="hd2"/>
                </a:cxn>
              </a:cxnLst>
              <a:rect l="0" t="0" r="r" b="b"/>
              <a:pathLst>
                <a:path w="14638" h="13458" extrusionOk="0">
                  <a:moveTo>
                    <a:pt x="14025" y="958"/>
                  </a:moveTo>
                  <a:cubicBezTo>
                    <a:pt x="7854" y="-2642"/>
                    <a:pt x="-4489" y="4558"/>
                    <a:pt x="1682" y="11758"/>
                  </a:cubicBezTo>
                  <a:cubicBezTo>
                    <a:pt x="7854" y="18958"/>
                    <a:pt x="17111" y="958"/>
                    <a:pt x="14025" y="958"/>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10" name="Freeform 155"/>
            <p:cNvSpPr/>
            <p:nvPr/>
          </p:nvSpPr>
          <p:spPr>
            <a:xfrm>
              <a:off x="6149616" y="951331"/>
              <a:ext cx="17033" cy="15115"/>
            </a:xfrm>
            <a:custGeom>
              <a:avLst/>
              <a:gdLst/>
              <a:ahLst/>
              <a:cxnLst>
                <a:cxn ang="0">
                  <a:pos x="wd2" y="hd2"/>
                </a:cxn>
                <a:cxn ang="5400000">
                  <a:pos x="wd2" y="hd2"/>
                </a:cxn>
                <a:cxn ang="10800000">
                  <a:pos x="wd2" y="hd2"/>
                </a:cxn>
                <a:cxn ang="16200000">
                  <a:pos x="wd2" y="hd2"/>
                </a:cxn>
              </a:cxnLst>
              <a:rect l="0" t="0" r="r" b="b"/>
              <a:pathLst>
                <a:path w="16290" h="19683" extrusionOk="0">
                  <a:moveTo>
                    <a:pt x="15500" y="483"/>
                  </a:moveTo>
                  <a:cubicBezTo>
                    <a:pt x="9609" y="-1917"/>
                    <a:pt x="9609" y="5283"/>
                    <a:pt x="3718" y="7683"/>
                  </a:cubicBezTo>
                  <a:cubicBezTo>
                    <a:pt x="-209" y="7683"/>
                    <a:pt x="-2173" y="17283"/>
                    <a:pt x="3718" y="19683"/>
                  </a:cubicBezTo>
                  <a:cubicBezTo>
                    <a:pt x="7645" y="19683"/>
                    <a:pt x="19427" y="483"/>
                    <a:pt x="15500" y="483"/>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11" name="Freeform 156"/>
            <p:cNvSpPr/>
            <p:nvPr/>
          </p:nvSpPr>
          <p:spPr>
            <a:xfrm>
              <a:off x="6134280" y="989495"/>
              <a:ext cx="12701" cy="12701"/>
            </a:xfrm>
            <a:custGeom>
              <a:avLst/>
              <a:gdLst/>
              <a:ahLst/>
              <a:cxnLst>
                <a:cxn ang="0">
                  <a:pos x="wd2" y="hd2"/>
                </a:cxn>
                <a:cxn ang="5400000">
                  <a:pos x="wd2" y="hd2"/>
                </a:cxn>
                <a:cxn ang="10800000">
                  <a:pos x="wd2" y="hd2"/>
                </a:cxn>
                <a:cxn ang="16200000">
                  <a:pos x="wd2" y="hd2"/>
                </a:cxn>
              </a:cxnLst>
              <a:rect l="0" t="0" r="r" b="b"/>
              <a:pathLst>
                <a:path w="14912" h="21600" extrusionOk="0">
                  <a:moveTo>
                    <a:pt x="4729" y="21600"/>
                  </a:moveTo>
                  <a:cubicBezTo>
                    <a:pt x="11929" y="21600"/>
                    <a:pt x="19129" y="0"/>
                    <a:pt x="11929" y="0"/>
                  </a:cubicBezTo>
                  <a:cubicBezTo>
                    <a:pt x="-2471" y="0"/>
                    <a:pt x="-2471" y="21600"/>
                    <a:pt x="4729" y="21600"/>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12" name="Freeform 157"/>
            <p:cNvSpPr/>
            <p:nvPr/>
          </p:nvSpPr>
          <p:spPr>
            <a:xfrm>
              <a:off x="5667549" y="1516983"/>
              <a:ext cx="12701" cy="12701"/>
            </a:xfrm>
            <a:custGeom>
              <a:avLst/>
              <a:gdLst/>
              <a:ahLst/>
              <a:cxnLst>
                <a:cxn ang="0">
                  <a:pos x="wd2" y="hd2"/>
                </a:cxn>
                <a:cxn ang="5400000">
                  <a:pos x="wd2" y="hd2"/>
                </a:cxn>
                <a:cxn ang="10800000">
                  <a:pos x="wd2" y="hd2"/>
                </a:cxn>
                <a:cxn ang="16200000">
                  <a:pos x="wd2" y="hd2"/>
                </a:cxn>
              </a:cxnLst>
              <a:rect l="0" t="0" r="r" b="b"/>
              <a:pathLst>
                <a:path w="16200" h="13824" extrusionOk="0">
                  <a:moveTo>
                    <a:pt x="8100" y="3024"/>
                  </a:moveTo>
                  <a:cubicBezTo>
                    <a:pt x="-2700" y="3024"/>
                    <a:pt x="-2700" y="13824"/>
                    <a:pt x="8100" y="13824"/>
                  </a:cubicBezTo>
                  <a:cubicBezTo>
                    <a:pt x="18900" y="13824"/>
                    <a:pt x="18900" y="-7776"/>
                    <a:pt x="8100" y="3024"/>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sp>
          <p:nvSpPr>
            <p:cNvPr id="913" name="Freeform 158"/>
            <p:cNvSpPr/>
            <p:nvPr/>
          </p:nvSpPr>
          <p:spPr>
            <a:xfrm>
              <a:off x="3468574" y="2924965"/>
              <a:ext cx="41348" cy="46540"/>
            </a:xfrm>
            <a:custGeom>
              <a:avLst/>
              <a:gdLst/>
              <a:ahLst/>
              <a:cxnLst>
                <a:cxn ang="0">
                  <a:pos x="wd2" y="hd2"/>
                </a:cxn>
                <a:cxn ang="5400000">
                  <a:pos x="wd2" y="hd2"/>
                </a:cxn>
                <a:cxn ang="10800000">
                  <a:pos x="wd2" y="hd2"/>
                </a:cxn>
                <a:cxn ang="16200000">
                  <a:pos x="wd2" y="hd2"/>
                </a:cxn>
              </a:cxnLst>
              <a:rect l="0" t="0" r="r" b="b"/>
              <a:pathLst>
                <a:path w="20506" h="19050" extrusionOk="0">
                  <a:moveTo>
                    <a:pt x="2833" y="18621"/>
                  </a:moveTo>
                  <a:cubicBezTo>
                    <a:pt x="5779" y="21600"/>
                    <a:pt x="15597" y="8193"/>
                    <a:pt x="17561" y="5214"/>
                  </a:cubicBezTo>
                  <a:cubicBezTo>
                    <a:pt x="18542" y="4469"/>
                    <a:pt x="19524" y="2234"/>
                    <a:pt x="20506" y="0"/>
                  </a:cubicBezTo>
                  <a:cubicBezTo>
                    <a:pt x="3815" y="0"/>
                    <a:pt x="3815" y="0"/>
                    <a:pt x="3815" y="0"/>
                  </a:cubicBezTo>
                  <a:cubicBezTo>
                    <a:pt x="-1094" y="5214"/>
                    <a:pt x="-1094" y="14152"/>
                    <a:pt x="2833" y="18621"/>
                  </a:cubicBezTo>
                  <a:close/>
                </a:path>
              </a:pathLst>
            </a:custGeom>
            <a:solidFill>
              <a:srgbClr val="9DC3E6"/>
            </a:solidFill>
            <a:ln w="9525" cap="flat">
              <a:solidFill>
                <a:srgbClr val="FFFFFF">
                  <a:alpha val="20000"/>
                </a:srgbClr>
              </a:solidFill>
              <a:prstDash val="solid"/>
              <a:bevel/>
            </a:ln>
            <a:effectLst/>
          </p:spPr>
          <p:txBody>
            <a:bodyPr wrap="square" lIns="45719" tIns="45719" rIns="45719" bIns="45719" numCol="1" anchor="t">
              <a:noAutofit/>
            </a:bodyPr>
            <a:lstStyle/>
            <a:p>
              <a:pPr>
                <a:defRPr sz="2400">
                  <a:solidFill>
                    <a:srgbClr val="595959"/>
                  </a:solidFill>
                  <a:latin typeface="Arial"/>
                  <a:ea typeface="Arial"/>
                  <a:cs typeface="Arial"/>
                  <a:sym typeface="Arial"/>
                </a:defRPr>
              </a:pPr>
              <a:endParaRPr/>
            </a:p>
          </p:txBody>
        </p:sp>
      </p:grpSp>
      <p:sp>
        <p:nvSpPr>
          <p:cNvPr id="915" name="TextBox 158"/>
          <p:cNvSpPr/>
          <p:nvPr/>
        </p:nvSpPr>
        <p:spPr>
          <a:xfrm>
            <a:off x="888038" y="1403528"/>
            <a:ext cx="5334037" cy="32254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2100">
                <a:latin typeface="Arial"/>
                <a:ea typeface="Arial"/>
                <a:cs typeface="Arial"/>
                <a:sym typeface="Arial"/>
              </a:defRPr>
            </a:lvl1pPr>
          </a:lstStyle>
          <a:p>
            <a:r>
              <a:t>“</a:t>
            </a:r>
          </a:p>
        </p:txBody>
      </p:sp>
      <p:sp>
        <p:nvSpPr>
          <p:cNvPr id="916" name="TextBox 159"/>
          <p:cNvSpPr/>
          <p:nvPr/>
        </p:nvSpPr>
        <p:spPr>
          <a:xfrm>
            <a:off x="9612110" y="3359670"/>
            <a:ext cx="5334037" cy="32254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2100">
                <a:latin typeface="Arial"/>
                <a:ea typeface="Arial"/>
                <a:cs typeface="Arial"/>
                <a:sym typeface="Arial"/>
              </a:defRPr>
            </a:lvl1pPr>
          </a:lstStyle>
          <a:p>
            <a:r>
              <a:t>”</a:t>
            </a:r>
          </a:p>
        </p:txBody>
      </p:sp>
      <p:sp>
        <p:nvSpPr>
          <p:cNvPr id="917" name="TextBox 160"/>
          <p:cNvSpPr/>
          <p:nvPr/>
        </p:nvSpPr>
        <p:spPr>
          <a:xfrm>
            <a:off x="3234073" y="3008629"/>
            <a:ext cx="6858049" cy="840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4200" b="1">
                <a:latin typeface="Arial"/>
                <a:ea typeface="Arial"/>
                <a:cs typeface="Arial"/>
                <a:sym typeface="Arial"/>
              </a:defRPr>
            </a:pPr>
            <a:r>
              <a:rPr>
                <a:latin typeface="微软雅黑"/>
                <a:ea typeface="微软雅黑"/>
                <a:cs typeface="微软雅黑"/>
                <a:sym typeface="微软雅黑"/>
              </a:rPr>
              <a:t>随时随地，</a:t>
            </a:r>
            <a:r>
              <a:t>开启会议!</a:t>
            </a:r>
          </a:p>
        </p:txBody>
      </p:sp>
      <p:grpSp>
        <p:nvGrpSpPr>
          <p:cNvPr id="968" name="组合 212"/>
          <p:cNvGrpSpPr/>
          <p:nvPr/>
        </p:nvGrpSpPr>
        <p:grpSpPr>
          <a:xfrm>
            <a:off x="3793589" y="844724"/>
            <a:ext cx="4534446" cy="1395784"/>
            <a:chOff x="0" y="0"/>
            <a:chExt cx="4534444" cy="1395783"/>
          </a:xfrm>
        </p:grpSpPr>
        <p:sp>
          <p:nvSpPr>
            <p:cNvPr id="918" name="任意多边形 213"/>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966" name="组合 214"/>
            <p:cNvGrpSpPr/>
            <p:nvPr/>
          </p:nvGrpSpPr>
          <p:grpSpPr>
            <a:xfrm>
              <a:off x="0" y="-1"/>
              <a:ext cx="4534445" cy="1065079"/>
              <a:chOff x="0" y="0"/>
              <a:chExt cx="4534444" cy="1065077"/>
            </a:xfrm>
          </p:grpSpPr>
          <p:sp>
            <p:nvSpPr>
              <p:cNvPr id="919"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0"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1"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2"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3"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4"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5"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6"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7"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8"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29"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0"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1"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2"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3"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4"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5"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6"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7"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8"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9"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0"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1"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2"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3"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4"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5"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6"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7"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8"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9"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0"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1"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2"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3"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4"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5"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6"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7"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8"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59"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0"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1"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2"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3"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4"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65"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967" name="文本框 215"/>
            <p:cNvSpPr/>
            <p:nvPr/>
          </p:nvSpPr>
          <p:spPr>
            <a:xfrm>
              <a:off x="813097" y="364543"/>
              <a:ext cx="2863122" cy="1031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latin typeface="微软雅黑"/>
                  <a:ea typeface="微软雅黑"/>
                  <a:cs typeface="微软雅黑"/>
                  <a:sym typeface="微软雅黑"/>
                </a:defRPr>
              </a:lvl1pPr>
            </a:lstStyle>
            <a:p>
              <a:r>
                <a:t>随议</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椭圆 31"/>
          <p:cNvSpPr/>
          <p:nvPr/>
        </p:nvSpPr>
        <p:spPr>
          <a:xfrm>
            <a:off x="7823243" y="2133601"/>
            <a:ext cx="2764991" cy="1569986"/>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971" name="椭圆 31"/>
          <p:cNvSpPr/>
          <p:nvPr/>
        </p:nvSpPr>
        <p:spPr>
          <a:xfrm>
            <a:off x="4393566" y="3800631"/>
            <a:ext cx="6988982" cy="2503975"/>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972" name="椭圆 31"/>
          <p:cNvSpPr/>
          <p:nvPr/>
        </p:nvSpPr>
        <p:spPr>
          <a:xfrm>
            <a:off x="4635016" y="2162629"/>
            <a:ext cx="2764991" cy="1569986"/>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973" name="椭圆 31"/>
          <p:cNvSpPr/>
          <p:nvPr/>
        </p:nvSpPr>
        <p:spPr>
          <a:xfrm>
            <a:off x="1421767" y="3851503"/>
            <a:ext cx="2813721" cy="2475957"/>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974" name="椭圆 31"/>
          <p:cNvSpPr/>
          <p:nvPr/>
        </p:nvSpPr>
        <p:spPr>
          <a:xfrm>
            <a:off x="1470495" y="2162629"/>
            <a:ext cx="2764991" cy="1569986"/>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975" name="TextBox 25"/>
          <p:cNvSpPr/>
          <p:nvPr/>
        </p:nvSpPr>
        <p:spPr>
          <a:xfrm>
            <a:off x="1596630" y="2542409"/>
            <a:ext cx="2516836"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lvl1pPr>
          </a:lstStyle>
          <a:p>
            <a:pPr>
              <a:defRPr>
                <a:latin typeface="Arial"/>
                <a:ea typeface="Arial"/>
                <a:cs typeface="Arial"/>
                <a:sym typeface="Arial"/>
              </a:defRPr>
            </a:pPr>
            <a:r>
              <a:rPr>
                <a:latin typeface="+mj-lt"/>
                <a:ea typeface="+mj-ea"/>
                <a:cs typeface="+mj-cs"/>
                <a:sym typeface="Calibri"/>
              </a:rPr>
              <a:t>登录注册重置密码</a:t>
            </a:r>
          </a:p>
        </p:txBody>
      </p:sp>
      <p:sp>
        <p:nvSpPr>
          <p:cNvPr id="976" name="TextBox 33"/>
          <p:cNvSpPr/>
          <p:nvPr/>
        </p:nvSpPr>
        <p:spPr>
          <a:xfrm>
            <a:off x="4811619" y="2466837"/>
            <a:ext cx="2516836" cy="1005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33400" indent="-266700" algn="just" defTabSz="266700">
              <a:buSzPct val="100000"/>
              <a:buChar char="●"/>
              <a:defRPr sz="1300">
                <a:uFill>
                  <a:solidFill>
                    <a:srgbClr val="000000"/>
                  </a:solidFill>
                </a:uFill>
              </a:defRPr>
            </a:pPr>
            <a:r>
              <a:t>创建、修改、删除会议</a:t>
            </a:r>
          </a:p>
          <a:p>
            <a:pPr marL="533400" algn="just" defTabSz="266700">
              <a:defRPr sz="1300">
                <a:uFill>
                  <a:solidFill>
                    <a:srgbClr val="000000"/>
                  </a:solidFill>
                </a:uFill>
              </a:defRPr>
            </a:pPr>
            <a:r>
              <a:t>修改、删除会议在展示我的会议列表中长按进行选择</a:t>
            </a:r>
          </a:p>
        </p:txBody>
      </p:sp>
      <p:sp>
        <p:nvSpPr>
          <p:cNvPr id="977" name="TextBox 38"/>
          <p:cNvSpPr/>
          <p:nvPr/>
        </p:nvSpPr>
        <p:spPr>
          <a:xfrm>
            <a:off x="7947471" y="2289037"/>
            <a:ext cx="2516837" cy="1361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33400" indent="-266700" algn="just" defTabSz="266700">
              <a:buSzPct val="100000"/>
              <a:buChar char="●"/>
              <a:defRPr sz="1400">
                <a:uFill>
                  <a:solidFill>
                    <a:srgbClr val="000000"/>
                  </a:solidFill>
                </a:uFill>
              </a:defRPr>
            </a:pPr>
            <a:r>
              <a:t>上传下载文件</a:t>
            </a:r>
          </a:p>
          <a:p>
            <a:pPr marL="533400" indent="-266700" algn="just" defTabSz="266700">
              <a:buSzPct val="100000"/>
              <a:buChar char="●"/>
              <a:defRPr sz="1400">
                <a:uFill>
                  <a:solidFill>
                    <a:srgbClr val="000000"/>
                  </a:solidFill>
                </a:uFill>
              </a:defRPr>
            </a:pPr>
            <a:r>
              <a:t>生成活码并加密</a:t>
            </a:r>
          </a:p>
          <a:p>
            <a:pPr marL="533400" indent="-266700" algn="just" defTabSz="266700">
              <a:buSzPct val="100000"/>
              <a:buChar char="●"/>
              <a:defRPr sz="1400">
                <a:uFill>
                  <a:solidFill>
                    <a:srgbClr val="000000"/>
                  </a:solidFill>
                </a:uFill>
              </a:defRPr>
            </a:pPr>
            <a:r>
              <a:t>扫描二维码，参会方报名参加会议，主办方扫描进行签到。</a:t>
            </a:r>
          </a:p>
        </p:txBody>
      </p:sp>
      <p:sp>
        <p:nvSpPr>
          <p:cNvPr id="978" name="TextBox 41"/>
          <p:cNvSpPr/>
          <p:nvPr/>
        </p:nvSpPr>
        <p:spPr>
          <a:xfrm>
            <a:off x="1570358" y="4121343"/>
            <a:ext cx="2516837" cy="192481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100" b="1">
                <a:latin typeface="Arial"/>
                <a:ea typeface="Arial"/>
                <a:cs typeface="Arial"/>
                <a:sym typeface="Arial"/>
              </a:defRPr>
            </a:pPr>
            <a:r>
              <a:rPr>
                <a:latin typeface="+mj-lt"/>
                <a:ea typeface="+mj-ea"/>
                <a:cs typeface="+mj-cs"/>
                <a:sym typeface="Calibri"/>
              </a:rPr>
              <a:t>多人审核：工作人员的通知消息在正式发布之前，需要秘书进行审核。</a:t>
            </a:r>
            <a:r>
              <a:t> </a:t>
            </a:r>
            <a:r>
              <a:rPr>
                <a:latin typeface="+mj-lt"/>
                <a:ea typeface="+mj-ea"/>
                <a:cs typeface="+mj-cs"/>
                <a:sym typeface="Calibri"/>
              </a:rPr>
              <a:t>秘书审批消息时，如果对信息有权限审批，审批通过，对参会人员和主办方发送该消息；若不同意审批，秘书填写审核意见后驳回该消息。如果秘书没有审核权限，需要交给主管进行审批。工作人员可以查看自己发布消息的状态，包括未审核，审核驳回，审核成功。</a:t>
            </a:r>
          </a:p>
        </p:txBody>
      </p:sp>
      <p:sp>
        <p:nvSpPr>
          <p:cNvPr id="979" name="TextBox 44"/>
          <p:cNvSpPr/>
          <p:nvPr/>
        </p:nvSpPr>
        <p:spPr>
          <a:xfrm>
            <a:off x="4214567" y="3927384"/>
            <a:ext cx="6645061" cy="225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33400" indent="-266700" algn="just" defTabSz="266700">
              <a:buSzPct val="100000"/>
              <a:buChar char="●"/>
              <a:defRPr sz="1200">
                <a:uFill>
                  <a:solidFill>
                    <a:srgbClr val="000000"/>
                  </a:solidFill>
                </a:uFill>
              </a:defRPr>
            </a:pPr>
            <a:r>
              <a:t>秘书可以查看某条消息的点击量，方便秘书根据发布消息的对象和点击量决定是否再次通知该消息</a:t>
            </a:r>
          </a:p>
          <a:p>
            <a:pPr marL="533400" indent="-266700" algn="just" defTabSz="266700">
              <a:buSzPct val="100000"/>
              <a:buChar char="●"/>
              <a:defRPr sz="1200">
                <a:uFill>
                  <a:solidFill>
                    <a:srgbClr val="000000"/>
                  </a:solidFill>
                </a:uFill>
              </a:defRPr>
            </a:pPr>
            <a:r>
              <a:t>消息功能：在发布消息时需要选择发布的对象，包括参会人员，工作人员，全部的参会人员和工作人员。在我的消息模块，对不同的会议角色可以显示自己的通知消息。</a:t>
            </a:r>
          </a:p>
          <a:p>
            <a:pPr marL="533400" indent="-266700" algn="just" defTabSz="266700">
              <a:buSzPct val="100000"/>
              <a:buChar char="●"/>
              <a:defRPr sz="1200">
                <a:uFill>
                  <a:solidFill>
                    <a:srgbClr val="000000"/>
                  </a:solidFill>
                </a:uFill>
              </a:defRPr>
            </a:pPr>
            <a:r>
              <a:t>评论会议：参会方可以对参加的会议进行评论，但评论经过秘书审核成功后才可以发送出去。参会方可以查看报名会议的所有发布的评论并且可以进行点赞。</a:t>
            </a:r>
          </a:p>
          <a:p>
            <a:pPr marL="533400" indent="-266700" algn="just" defTabSz="266700">
              <a:buSzPct val="100000"/>
              <a:buChar char="●"/>
              <a:defRPr sz="1200">
                <a:uFill>
                  <a:solidFill>
                    <a:srgbClr val="000000"/>
                  </a:solidFill>
                </a:uFill>
              </a:defRPr>
            </a:pPr>
            <a:r>
              <a:t>交流区：工作人员交流区，坐席解答区，秘书与主管的交流之间传递的消息需要即时更新</a:t>
            </a:r>
          </a:p>
          <a:p>
            <a:pPr marL="533400" indent="-266700" algn="just" defTabSz="266700">
              <a:buSzPct val="100000"/>
              <a:buChar char="●"/>
              <a:defRPr sz="1200">
                <a:uFill>
                  <a:solidFill>
                    <a:srgbClr val="000000"/>
                  </a:solidFill>
                </a:uFill>
              </a:defRPr>
            </a:pPr>
            <a:r>
              <a:t>搜索会议：参会方可以根据随机生成的会议号（有字母）和会议名进行查询，查找成功后可以进行报名。</a:t>
            </a:r>
          </a:p>
          <a:p>
            <a:pPr marL="533400" indent="-266700" algn="just" defTabSz="266700">
              <a:buSzPct val="100000"/>
              <a:buChar char="●"/>
              <a:defRPr sz="1200">
                <a:uFill>
                  <a:solidFill>
                    <a:srgbClr val="000000"/>
                  </a:solidFill>
                </a:uFill>
              </a:defRPr>
            </a:pPr>
            <a:r>
              <a:t>预警</a:t>
            </a:r>
          </a:p>
        </p:txBody>
      </p:sp>
      <p:grpSp>
        <p:nvGrpSpPr>
          <p:cNvPr id="1030" name="组合 43"/>
          <p:cNvGrpSpPr/>
          <p:nvPr/>
        </p:nvGrpSpPr>
        <p:grpSpPr>
          <a:xfrm>
            <a:off x="3793589" y="844724"/>
            <a:ext cx="4534446" cy="1065078"/>
            <a:chOff x="0" y="0"/>
            <a:chExt cx="4534444" cy="1065077"/>
          </a:xfrm>
        </p:grpSpPr>
        <p:sp>
          <p:nvSpPr>
            <p:cNvPr id="980" name="任意多边形 44"/>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1028" name="组合 45"/>
            <p:cNvGrpSpPr/>
            <p:nvPr/>
          </p:nvGrpSpPr>
          <p:grpSpPr>
            <a:xfrm>
              <a:off x="0" y="-1"/>
              <a:ext cx="4534445" cy="1065079"/>
              <a:chOff x="0" y="0"/>
              <a:chExt cx="4534444" cy="1065077"/>
            </a:xfrm>
          </p:grpSpPr>
          <p:sp>
            <p:nvSpPr>
              <p:cNvPr id="981"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2"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3"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4"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5"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6"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7"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8"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89"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0"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1"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2"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3"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4"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5"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6"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7"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8"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9"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0"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1"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2"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3"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4"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5"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6"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7"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8"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09"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0"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1"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2"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3"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4"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5"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6"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7"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8"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19"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0"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1"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2"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3"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4"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5"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6"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7"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029" name="文本框 46"/>
            <p:cNvSpPr/>
            <p:nvPr/>
          </p:nvSpPr>
          <p:spPr>
            <a:xfrm>
              <a:off x="771307" y="375997"/>
              <a:ext cx="286312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随议的功能</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椭圆 31"/>
          <p:cNvSpPr/>
          <p:nvPr/>
        </p:nvSpPr>
        <p:spPr>
          <a:xfrm>
            <a:off x="7823243" y="2133601"/>
            <a:ext cx="3025285" cy="3671662"/>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1033" name="椭圆 31"/>
          <p:cNvSpPr/>
          <p:nvPr/>
        </p:nvSpPr>
        <p:spPr>
          <a:xfrm>
            <a:off x="4635017" y="2162629"/>
            <a:ext cx="2627322" cy="3642634"/>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1034" name="椭圆 31"/>
          <p:cNvSpPr/>
          <p:nvPr/>
        </p:nvSpPr>
        <p:spPr>
          <a:xfrm>
            <a:off x="1470496" y="2162628"/>
            <a:ext cx="2492558" cy="3642635"/>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1035" name="TextBox 25"/>
          <p:cNvSpPr/>
          <p:nvPr/>
        </p:nvSpPr>
        <p:spPr>
          <a:xfrm>
            <a:off x="1596630" y="2542409"/>
            <a:ext cx="1979090" cy="156966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b="1"/>
            </a:lvl1pPr>
          </a:lstStyle>
          <a:p>
            <a:pPr>
              <a:defRPr>
                <a:latin typeface="Arial"/>
                <a:ea typeface="Arial"/>
                <a:cs typeface="Arial"/>
                <a:sym typeface="Arial"/>
              </a:defRPr>
            </a:pPr>
            <a:r>
              <a:rPr sz="3200" dirty="0" err="1">
                <a:latin typeface="+mj-lt"/>
                <a:ea typeface="+mj-ea"/>
                <a:cs typeface="+mj-cs"/>
                <a:sym typeface="Calibri"/>
              </a:rPr>
              <a:t>查看所有人员的报名信息</a:t>
            </a:r>
            <a:endParaRPr sz="3200" dirty="0">
              <a:latin typeface="+mj-lt"/>
              <a:ea typeface="+mj-ea"/>
              <a:cs typeface="+mj-cs"/>
              <a:sym typeface="Calibri"/>
            </a:endParaRPr>
          </a:p>
        </p:txBody>
      </p:sp>
      <p:sp>
        <p:nvSpPr>
          <p:cNvPr id="1036" name="TextBox 33"/>
          <p:cNvSpPr/>
          <p:nvPr/>
        </p:nvSpPr>
        <p:spPr>
          <a:xfrm>
            <a:off x="4214719" y="2425651"/>
            <a:ext cx="3089527" cy="34778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33400" indent="-266700" algn="just" defTabSz="266700">
              <a:buSzPct val="100000"/>
              <a:buChar char="●"/>
              <a:defRPr sz="1050">
                <a:uFill>
                  <a:solidFill>
                    <a:srgbClr val="000000"/>
                  </a:solidFill>
                </a:uFill>
              </a:defRPr>
            </a:pPr>
            <a:r>
              <a:rPr sz="2000" dirty="0" err="1"/>
              <a:t>创建场地、宾馆、车辆等公共资源</a:t>
            </a:r>
            <a:r>
              <a:rPr sz="2000" dirty="0"/>
              <a:t>。</a:t>
            </a:r>
          </a:p>
          <a:p>
            <a:pPr marL="533400" algn="just" defTabSz="266700">
              <a:defRPr sz="1050">
                <a:uFill>
                  <a:solidFill>
                    <a:srgbClr val="000000"/>
                  </a:solidFill>
                </a:uFill>
              </a:defRPr>
            </a:pPr>
            <a:r>
              <a:rPr sz="2000" dirty="0"/>
              <a:t>识别是否存在资源，若资源表不存在，则会根据生成对象自动创建。后台数据库创建资源成功的同时，前端主办方立即可以获取到资源并产生相应的预定资源的行为。</a:t>
            </a:r>
          </a:p>
        </p:txBody>
      </p:sp>
      <p:sp>
        <p:nvSpPr>
          <p:cNvPr id="1037" name="TextBox 38"/>
          <p:cNvSpPr/>
          <p:nvPr/>
        </p:nvSpPr>
        <p:spPr>
          <a:xfrm>
            <a:off x="7810638" y="2425650"/>
            <a:ext cx="2516837" cy="25545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33400" indent="-266700" algn="just" defTabSz="266700">
              <a:buSzPct val="100000"/>
              <a:buChar char="●"/>
              <a:defRPr sz="1050">
                <a:uFill>
                  <a:solidFill>
                    <a:srgbClr val="000000"/>
                  </a:solidFill>
                </a:uFill>
              </a:defRPr>
            </a:pPr>
            <a:r>
              <a:rPr sz="2000" dirty="0" err="1"/>
              <a:t>分类搜索资源</a:t>
            </a:r>
            <a:endParaRPr sz="2000" dirty="0"/>
          </a:p>
          <a:p>
            <a:pPr marL="533400" algn="just" defTabSz="266700">
              <a:defRPr sz="1050">
                <a:uFill>
                  <a:solidFill>
                    <a:srgbClr val="000000"/>
                  </a:solidFill>
                </a:uFill>
              </a:defRPr>
            </a:pPr>
            <a:r>
              <a:rPr sz="2000" dirty="0" err="1"/>
              <a:t>更改资源的同时获取资源的详细信息，对所有种类的资源进行增删改查，实时更新数据库资源，以便预警调剂</a:t>
            </a:r>
            <a:r>
              <a:rPr sz="2000" dirty="0"/>
              <a:t>。</a:t>
            </a:r>
          </a:p>
        </p:txBody>
      </p:sp>
      <p:grpSp>
        <p:nvGrpSpPr>
          <p:cNvPr id="1088" name="组合 43"/>
          <p:cNvGrpSpPr/>
          <p:nvPr/>
        </p:nvGrpSpPr>
        <p:grpSpPr>
          <a:xfrm>
            <a:off x="3793589" y="844724"/>
            <a:ext cx="4534446" cy="1065078"/>
            <a:chOff x="0" y="0"/>
            <a:chExt cx="4534444" cy="1065077"/>
          </a:xfrm>
        </p:grpSpPr>
        <p:sp>
          <p:nvSpPr>
            <p:cNvPr id="1038" name="任意多边形 44"/>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1086" name="组合 45"/>
            <p:cNvGrpSpPr/>
            <p:nvPr/>
          </p:nvGrpSpPr>
          <p:grpSpPr>
            <a:xfrm>
              <a:off x="0" y="-1"/>
              <a:ext cx="4534445" cy="1065079"/>
              <a:chOff x="0" y="0"/>
              <a:chExt cx="4534444" cy="1065077"/>
            </a:xfrm>
          </p:grpSpPr>
          <p:sp>
            <p:nvSpPr>
              <p:cNvPr id="1039"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0"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1"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2"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3"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4"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5"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6"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7"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8"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49"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0"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1"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2"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3"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4"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5"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6"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7"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8"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59"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0"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1"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2"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3"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4"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5"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6"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7"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8"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69"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0"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1"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2"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3"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4"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5"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6"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7"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8"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79"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0"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1"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2"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3"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4"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85"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087" name="文本框 46"/>
            <p:cNvSpPr/>
            <p:nvPr/>
          </p:nvSpPr>
          <p:spPr>
            <a:xfrm>
              <a:off x="771307" y="375997"/>
              <a:ext cx="286312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随议的功能</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任意多边形 2"/>
          <p:cNvSpPr/>
          <p:nvPr/>
        </p:nvSpPr>
        <p:spPr>
          <a:xfrm>
            <a:off x="842526" y="1466362"/>
            <a:ext cx="2975965" cy="3623136"/>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1"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091" name="文本框 83"/>
          <p:cNvSpPr/>
          <p:nvPr/>
        </p:nvSpPr>
        <p:spPr>
          <a:xfrm>
            <a:off x="592283" y="1424089"/>
            <a:ext cx="808703"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rPr dirty="0"/>
              <a:t>01</a:t>
            </a:r>
          </a:p>
        </p:txBody>
      </p:sp>
      <p:sp>
        <p:nvSpPr>
          <p:cNvPr id="1092" name="任意多边形 90"/>
          <p:cNvSpPr/>
          <p:nvPr/>
        </p:nvSpPr>
        <p:spPr>
          <a:xfrm>
            <a:off x="4390210" y="1617360"/>
            <a:ext cx="3148213" cy="4835976"/>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1"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093" name="文本框 93"/>
          <p:cNvSpPr/>
          <p:nvPr/>
        </p:nvSpPr>
        <p:spPr>
          <a:xfrm>
            <a:off x="4128194" y="1669059"/>
            <a:ext cx="808703"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rPr dirty="0"/>
              <a:t>02</a:t>
            </a:r>
          </a:p>
        </p:txBody>
      </p:sp>
      <p:sp>
        <p:nvSpPr>
          <p:cNvPr id="1094" name="任意多边形 96"/>
          <p:cNvSpPr/>
          <p:nvPr/>
        </p:nvSpPr>
        <p:spPr>
          <a:xfrm>
            <a:off x="7957259" y="1466362"/>
            <a:ext cx="3162323" cy="4986974"/>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1"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095" name="文本框 99"/>
          <p:cNvSpPr/>
          <p:nvPr/>
        </p:nvSpPr>
        <p:spPr>
          <a:xfrm>
            <a:off x="7782473" y="1542059"/>
            <a:ext cx="808703"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t>03</a:t>
            </a:r>
          </a:p>
        </p:txBody>
      </p:sp>
      <p:sp>
        <p:nvSpPr>
          <p:cNvPr id="1096" name="矩形 41"/>
          <p:cNvSpPr/>
          <p:nvPr/>
        </p:nvSpPr>
        <p:spPr>
          <a:xfrm>
            <a:off x="775932" y="2240136"/>
            <a:ext cx="2873094" cy="2313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lnSpc>
                <a:spcPct val="150000"/>
              </a:lnSpc>
              <a:buSzPct val="100000"/>
              <a:buChar char="■"/>
              <a:defRPr>
                <a:latin typeface="Arial"/>
                <a:ea typeface="Arial"/>
                <a:cs typeface="Arial"/>
                <a:sym typeface="Arial"/>
              </a:defRPr>
            </a:pPr>
            <a:r>
              <a:rPr b="1">
                <a:latin typeface="+mj-lt"/>
                <a:ea typeface="+mj-ea"/>
                <a:cs typeface="+mj-cs"/>
                <a:sym typeface="Calibri"/>
              </a:rPr>
              <a:t>APP主要使用扁平化设计，追求简洁友好，主要以蓝橙色为基调。下以界面为例，展示本app风格：</a:t>
            </a:r>
          </a:p>
        </p:txBody>
      </p:sp>
      <p:sp>
        <p:nvSpPr>
          <p:cNvPr id="1097" name="矩形 41"/>
          <p:cNvSpPr/>
          <p:nvPr/>
        </p:nvSpPr>
        <p:spPr>
          <a:xfrm>
            <a:off x="4699570" y="5222432"/>
            <a:ext cx="2873094"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lnSpc>
                <a:spcPct val="150000"/>
              </a:lnSpc>
              <a:buSzPct val="100000"/>
              <a:buChar char="■"/>
              <a:defRPr b="1"/>
            </a:lvl1pPr>
          </a:lstStyle>
          <a:p>
            <a:pPr>
              <a:defRPr b="0">
                <a:latin typeface="Arial"/>
                <a:ea typeface="Arial"/>
                <a:cs typeface="Arial"/>
                <a:sym typeface="Arial"/>
              </a:defRPr>
            </a:pPr>
            <a:r>
              <a:rPr b="1">
                <a:latin typeface="+mj-lt"/>
                <a:ea typeface="+mj-ea"/>
                <a:cs typeface="+mj-cs"/>
                <a:sym typeface="Calibri"/>
              </a:rPr>
              <a:t>主管页面</a:t>
            </a:r>
          </a:p>
        </p:txBody>
      </p:sp>
      <p:sp>
        <p:nvSpPr>
          <p:cNvPr id="1098" name="矩形 41"/>
          <p:cNvSpPr/>
          <p:nvPr/>
        </p:nvSpPr>
        <p:spPr>
          <a:xfrm>
            <a:off x="8186638" y="5173059"/>
            <a:ext cx="2873094"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lnSpc>
                <a:spcPct val="150000"/>
              </a:lnSpc>
              <a:buSzPct val="100000"/>
              <a:buChar char="■"/>
              <a:defRPr b="1"/>
            </a:lvl1pPr>
          </a:lstStyle>
          <a:p>
            <a:pPr>
              <a:defRPr b="0">
                <a:latin typeface="Arial"/>
                <a:ea typeface="Arial"/>
                <a:cs typeface="Arial"/>
                <a:sym typeface="Arial"/>
              </a:defRPr>
            </a:pPr>
            <a:r>
              <a:rPr b="1">
                <a:latin typeface="+mj-lt"/>
                <a:ea typeface="+mj-ea"/>
                <a:cs typeface="+mj-cs"/>
                <a:sym typeface="Calibri"/>
              </a:rPr>
              <a:t>预定酒店页面</a:t>
            </a:r>
          </a:p>
        </p:txBody>
      </p:sp>
      <p:grpSp>
        <p:nvGrpSpPr>
          <p:cNvPr id="1149" name="组合 16"/>
          <p:cNvGrpSpPr/>
          <p:nvPr/>
        </p:nvGrpSpPr>
        <p:grpSpPr>
          <a:xfrm>
            <a:off x="3649027" y="359009"/>
            <a:ext cx="4534446" cy="1358751"/>
            <a:chOff x="0" y="0"/>
            <a:chExt cx="4534444" cy="1358750"/>
          </a:xfrm>
        </p:grpSpPr>
        <p:sp>
          <p:nvSpPr>
            <p:cNvPr id="1099" name="任意多边形 17"/>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1147" name="组合 18"/>
            <p:cNvGrpSpPr/>
            <p:nvPr/>
          </p:nvGrpSpPr>
          <p:grpSpPr>
            <a:xfrm>
              <a:off x="0" y="-1"/>
              <a:ext cx="4534445" cy="1065079"/>
              <a:chOff x="0" y="0"/>
              <a:chExt cx="4534444" cy="1065077"/>
            </a:xfrm>
          </p:grpSpPr>
          <p:sp>
            <p:nvSpPr>
              <p:cNvPr id="1100"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1"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2"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3"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4"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5"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6"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7"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8"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09"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0"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1"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2"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3"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4"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5"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6"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7"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8"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19"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0"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1"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2"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3"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4"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5"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6"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7"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8"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29"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0"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1"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2"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3"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4"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5"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6"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7"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8"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39"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0"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1"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2"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3"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4"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5"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46"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148" name="文本框 19"/>
            <p:cNvSpPr/>
            <p:nvPr/>
          </p:nvSpPr>
          <p:spPr>
            <a:xfrm>
              <a:off x="813097" y="364543"/>
              <a:ext cx="2863122" cy="994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功能展示</a:t>
              </a:r>
            </a:p>
          </p:txBody>
        </p:sp>
      </p:grpSp>
      <p:pic>
        <p:nvPicPr>
          <p:cNvPr id="1150" name="C:\Users\Administrator\Desktop\QQ图片20180505102825.jpg" descr="C:\Users\Administrator\Desktop\QQ图片20180505102825.jpg"/>
          <p:cNvPicPr>
            <a:picLocks noChangeAspect="1"/>
          </p:cNvPicPr>
          <p:nvPr/>
        </p:nvPicPr>
        <p:blipFill>
          <a:blip r:embed="rId2">
            <a:extLst/>
          </a:blip>
          <a:stretch>
            <a:fillRect/>
          </a:stretch>
        </p:blipFill>
        <p:spPr>
          <a:xfrm>
            <a:off x="4914128" y="1944885"/>
            <a:ext cx="2370190" cy="4214380"/>
          </a:xfrm>
          <a:prstGeom prst="rect">
            <a:avLst/>
          </a:prstGeom>
          <a:ln w="12700">
            <a:miter lim="400000"/>
          </a:ln>
        </p:spPr>
      </p:pic>
      <p:pic>
        <p:nvPicPr>
          <p:cNvPr id="1151" name="C:\Users\Administrator\Desktop\QQ图片20180505102707.jpg" descr="C:\Users\Administrator\Desktop\QQ图片20180505102707.jpg"/>
          <p:cNvPicPr>
            <a:picLocks noChangeAspect="1"/>
          </p:cNvPicPr>
          <p:nvPr/>
        </p:nvPicPr>
        <p:blipFill>
          <a:blip r:embed="rId3">
            <a:extLst/>
          </a:blip>
          <a:stretch>
            <a:fillRect/>
          </a:stretch>
        </p:blipFill>
        <p:spPr>
          <a:xfrm>
            <a:off x="8590754" y="1847001"/>
            <a:ext cx="2353405" cy="41845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任意多边形 2"/>
          <p:cNvSpPr/>
          <p:nvPr/>
        </p:nvSpPr>
        <p:spPr>
          <a:xfrm>
            <a:off x="1340914" y="1596767"/>
            <a:ext cx="4295430" cy="4405051"/>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1"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154" name="文本框 83"/>
          <p:cNvSpPr/>
          <p:nvPr/>
        </p:nvSpPr>
        <p:spPr>
          <a:xfrm>
            <a:off x="996636" y="1719859"/>
            <a:ext cx="808703"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t>04</a:t>
            </a:r>
          </a:p>
        </p:txBody>
      </p:sp>
      <p:sp>
        <p:nvSpPr>
          <p:cNvPr id="1155" name="任意多边形 90"/>
          <p:cNvSpPr/>
          <p:nvPr/>
        </p:nvSpPr>
        <p:spPr>
          <a:xfrm>
            <a:off x="7319453" y="1803539"/>
            <a:ext cx="3894134" cy="4164553"/>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2"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156" name="文本框 93"/>
          <p:cNvSpPr/>
          <p:nvPr/>
        </p:nvSpPr>
        <p:spPr>
          <a:xfrm>
            <a:off x="6662761" y="1986559"/>
            <a:ext cx="808703" cy="609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t>05</a:t>
            </a:r>
          </a:p>
        </p:txBody>
      </p:sp>
      <p:sp>
        <p:nvSpPr>
          <p:cNvPr id="1157" name="矩形 41"/>
          <p:cNvSpPr/>
          <p:nvPr/>
        </p:nvSpPr>
        <p:spPr>
          <a:xfrm>
            <a:off x="2281223" y="5959149"/>
            <a:ext cx="2873094"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lnSpc>
                <a:spcPct val="150000"/>
              </a:lnSpc>
              <a:buSzPct val="100000"/>
              <a:buChar char="■"/>
              <a:defRPr b="1"/>
            </a:lvl1pPr>
          </a:lstStyle>
          <a:p>
            <a:pPr>
              <a:defRPr b="0">
                <a:latin typeface="Arial"/>
                <a:ea typeface="Arial"/>
                <a:cs typeface="Arial"/>
                <a:sym typeface="Arial"/>
              </a:defRPr>
            </a:pPr>
            <a:r>
              <a:rPr b="1">
                <a:latin typeface="+mj-lt"/>
                <a:ea typeface="+mj-ea"/>
                <a:cs typeface="+mj-cs"/>
                <a:sym typeface="Calibri"/>
              </a:rPr>
              <a:t>预定酒店页面：</a:t>
            </a:r>
          </a:p>
        </p:txBody>
      </p:sp>
      <p:grpSp>
        <p:nvGrpSpPr>
          <p:cNvPr id="1208" name="组合 16"/>
          <p:cNvGrpSpPr/>
          <p:nvPr/>
        </p:nvGrpSpPr>
        <p:grpSpPr>
          <a:xfrm>
            <a:off x="3828777" y="514524"/>
            <a:ext cx="4534446" cy="1358751"/>
            <a:chOff x="0" y="0"/>
            <a:chExt cx="4534444" cy="1358750"/>
          </a:xfrm>
        </p:grpSpPr>
        <p:sp>
          <p:nvSpPr>
            <p:cNvPr id="1158" name="任意多边形 17"/>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1206" name="组合 18"/>
            <p:cNvGrpSpPr/>
            <p:nvPr/>
          </p:nvGrpSpPr>
          <p:grpSpPr>
            <a:xfrm>
              <a:off x="0" y="-1"/>
              <a:ext cx="4534445" cy="1065079"/>
              <a:chOff x="0" y="0"/>
              <a:chExt cx="4534444" cy="1065077"/>
            </a:xfrm>
          </p:grpSpPr>
          <p:sp>
            <p:nvSpPr>
              <p:cNvPr id="1159"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0"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1"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2"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3"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4"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5"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6"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7"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8"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9"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0"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1"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2"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3"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4"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5"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6"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7"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8"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9"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0"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1"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2"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3"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4"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5"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6"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7"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8"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9"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0"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1"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2"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3"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4"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5"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6"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7"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8"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9"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0"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1"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2"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3"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4"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5"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07" name="文本框 19"/>
            <p:cNvSpPr/>
            <p:nvPr/>
          </p:nvSpPr>
          <p:spPr>
            <a:xfrm>
              <a:off x="813097" y="364543"/>
              <a:ext cx="2863122" cy="994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功能展示</a:t>
              </a:r>
            </a:p>
          </p:txBody>
        </p:sp>
      </p:grpSp>
      <p:pic>
        <p:nvPicPr>
          <p:cNvPr id="1209" name="C:\Users\Administrator\Desktop\QQ图片20180505102811.jpg" descr="C:\Users\Administrator\Desktop\QQ图片20180505102811.jpg"/>
          <p:cNvPicPr>
            <a:picLocks noChangeAspect="1"/>
          </p:cNvPicPr>
          <p:nvPr/>
        </p:nvPicPr>
        <p:blipFill>
          <a:blip r:embed="rId2">
            <a:extLst/>
          </a:blip>
          <a:stretch>
            <a:fillRect/>
          </a:stretch>
        </p:blipFill>
        <p:spPr>
          <a:xfrm>
            <a:off x="2499431" y="1930597"/>
            <a:ext cx="1978479" cy="3517887"/>
          </a:xfrm>
          <a:prstGeom prst="rect">
            <a:avLst/>
          </a:prstGeom>
          <a:ln w="12700">
            <a:miter lim="400000"/>
          </a:ln>
        </p:spPr>
      </p:pic>
      <p:sp>
        <p:nvSpPr>
          <p:cNvPr id="1210" name="矩形 41"/>
          <p:cNvSpPr/>
          <p:nvPr/>
        </p:nvSpPr>
        <p:spPr>
          <a:xfrm>
            <a:off x="8265733" y="5825799"/>
            <a:ext cx="2873094" cy="675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defTabSz="266700">
              <a:defRPr>
                <a:uFill>
                  <a:solidFill>
                    <a:srgbClr val="000000"/>
                  </a:solidFill>
                </a:uFill>
              </a:defRPr>
            </a:pPr>
            <a:endParaRPr b="1"/>
          </a:p>
          <a:p>
            <a:pPr algn="just" defTabSz="266700">
              <a:defRPr>
                <a:uFill>
                  <a:solidFill>
                    <a:srgbClr val="000000"/>
                  </a:solidFill>
                </a:uFill>
              </a:defRPr>
            </a:pPr>
            <a:r>
              <a:rPr>
                <a:latin typeface="仿宋"/>
                <a:ea typeface="仿宋"/>
                <a:cs typeface="仿宋"/>
                <a:sym typeface="仿宋"/>
              </a:rPr>
              <a:t>发送短信页面：</a:t>
            </a:r>
          </a:p>
        </p:txBody>
      </p:sp>
      <p:pic>
        <p:nvPicPr>
          <p:cNvPr id="1211" name="C:\Users\Administrator\Desktop\QQ图片20180505102841.jpg" descr="C:\Users\Administrator\Desktop\QQ图片20180505102841.jpg"/>
          <p:cNvPicPr>
            <a:picLocks noChangeAspect="1"/>
          </p:cNvPicPr>
          <p:nvPr/>
        </p:nvPicPr>
        <p:blipFill>
          <a:blip r:embed="rId3">
            <a:extLst/>
          </a:blip>
          <a:stretch>
            <a:fillRect/>
          </a:stretch>
        </p:blipFill>
        <p:spPr>
          <a:xfrm>
            <a:off x="8485099" y="1914912"/>
            <a:ext cx="2119497" cy="3768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任意多边形 2"/>
          <p:cNvSpPr/>
          <p:nvPr/>
        </p:nvSpPr>
        <p:spPr>
          <a:xfrm>
            <a:off x="1340914" y="1596767"/>
            <a:ext cx="4295430" cy="4405051"/>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1"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154" name="文本框 83"/>
          <p:cNvSpPr/>
          <p:nvPr/>
        </p:nvSpPr>
        <p:spPr>
          <a:xfrm>
            <a:off x="996636" y="1719859"/>
            <a:ext cx="808703"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rPr dirty="0" smtClean="0"/>
              <a:t>0</a:t>
            </a:r>
            <a:r>
              <a:rPr lang="en-US" dirty="0" smtClean="0"/>
              <a:t>6</a:t>
            </a:r>
            <a:endParaRPr dirty="0"/>
          </a:p>
        </p:txBody>
      </p:sp>
      <p:sp>
        <p:nvSpPr>
          <p:cNvPr id="1155" name="任意多边形 90"/>
          <p:cNvSpPr/>
          <p:nvPr/>
        </p:nvSpPr>
        <p:spPr>
          <a:xfrm>
            <a:off x="7319453" y="1803539"/>
            <a:ext cx="3894134" cy="4164553"/>
          </a:xfrm>
          <a:custGeom>
            <a:avLst/>
            <a:gdLst/>
            <a:ahLst/>
            <a:cxnLst>
              <a:cxn ang="0">
                <a:pos x="wd2" y="hd2"/>
              </a:cxn>
              <a:cxn ang="5400000">
                <a:pos x="wd2" y="hd2"/>
              </a:cxn>
              <a:cxn ang="10800000">
                <a:pos x="wd2" y="hd2"/>
              </a:cxn>
              <a:cxn ang="16200000">
                <a:pos x="wd2" y="hd2"/>
              </a:cxn>
            </a:cxnLst>
            <a:rect l="0" t="0" r="r" b="b"/>
            <a:pathLst>
              <a:path w="20544" h="20636" extrusionOk="0">
                <a:moveTo>
                  <a:pt x="144" y="4084"/>
                </a:moveTo>
                <a:cubicBezTo>
                  <a:pt x="-110" y="5534"/>
                  <a:pt x="134" y="6252"/>
                  <a:pt x="203" y="8723"/>
                </a:cubicBezTo>
                <a:cubicBezTo>
                  <a:pt x="273" y="11195"/>
                  <a:pt x="-492" y="16991"/>
                  <a:pt x="561" y="18912"/>
                </a:cubicBezTo>
                <a:cubicBezTo>
                  <a:pt x="1614" y="20834"/>
                  <a:pt x="3362" y="20067"/>
                  <a:pt x="6521" y="20251"/>
                </a:cubicBezTo>
                <a:cubicBezTo>
                  <a:pt x="9681" y="20434"/>
                  <a:pt x="18042" y="21136"/>
                  <a:pt x="19518" y="20013"/>
                </a:cubicBezTo>
                <a:cubicBezTo>
                  <a:pt x="20995" y="18890"/>
                  <a:pt x="20102" y="14757"/>
                  <a:pt x="20171" y="11549"/>
                </a:cubicBezTo>
                <a:cubicBezTo>
                  <a:pt x="20240" y="8342"/>
                  <a:pt x="21108" y="1995"/>
                  <a:pt x="19933" y="766"/>
                </a:cubicBezTo>
                <a:cubicBezTo>
                  <a:pt x="18757" y="-464"/>
                  <a:pt x="11761" y="369"/>
                  <a:pt x="8727" y="245"/>
                </a:cubicBezTo>
                <a:cubicBezTo>
                  <a:pt x="5693" y="121"/>
                  <a:pt x="4191" y="-65"/>
                  <a:pt x="3088" y="22"/>
                </a:cubicBezTo>
              </a:path>
            </a:pathLst>
          </a:custGeom>
          <a:ln w="25400" cap="rnd">
            <a:solidFill>
              <a:srgbClr val="000000"/>
            </a:solidFill>
          </a:ln>
        </p:spPr>
        <p:txBody>
          <a:bodyPr lIns="45719" rIns="45719" anchor="ctr"/>
          <a:lstStyle/>
          <a:p>
            <a:pPr algn="ctr">
              <a:defRPr>
                <a:solidFill>
                  <a:srgbClr val="005790"/>
                </a:solidFill>
                <a:latin typeface="Arial"/>
                <a:ea typeface="Arial"/>
                <a:cs typeface="Arial"/>
                <a:sym typeface="Arial"/>
              </a:defRPr>
            </a:pPr>
            <a:endParaRPr/>
          </a:p>
        </p:txBody>
      </p:sp>
      <p:sp>
        <p:nvSpPr>
          <p:cNvPr id="1156" name="文本框 93"/>
          <p:cNvSpPr/>
          <p:nvPr/>
        </p:nvSpPr>
        <p:spPr>
          <a:xfrm>
            <a:off x="6662761" y="1986559"/>
            <a:ext cx="808703"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spc="300">
                <a:latin typeface="Arial"/>
                <a:ea typeface="Arial"/>
                <a:cs typeface="Arial"/>
                <a:sym typeface="Arial"/>
              </a:defRPr>
            </a:lvl1pPr>
          </a:lstStyle>
          <a:p>
            <a:r>
              <a:rPr dirty="0" smtClean="0"/>
              <a:t>0</a:t>
            </a:r>
            <a:r>
              <a:rPr lang="en-US" dirty="0" smtClean="0"/>
              <a:t>7</a:t>
            </a:r>
            <a:endParaRPr dirty="0"/>
          </a:p>
        </p:txBody>
      </p:sp>
      <p:sp>
        <p:nvSpPr>
          <p:cNvPr id="1157" name="矩形 41"/>
          <p:cNvSpPr/>
          <p:nvPr/>
        </p:nvSpPr>
        <p:spPr>
          <a:xfrm>
            <a:off x="2281223" y="5959149"/>
            <a:ext cx="2873094" cy="5078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lnSpc>
                <a:spcPct val="150000"/>
              </a:lnSpc>
              <a:buSzPct val="100000"/>
              <a:buChar char="■"/>
              <a:defRPr b="1"/>
            </a:lvl1pPr>
          </a:lstStyle>
          <a:p>
            <a:pPr>
              <a:defRPr b="0">
                <a:latin typeface="Arial"/>
                <a:ea typeface="Arial"/>
                <a:cs typeface="Arial"/>
                <a:sym typeface="Arial"/>
              </a:defRPr>
            </a:pPr>
            <a:r>
              <a:rPr b="1" dirty="0" err="1" smtClean="0">
                <a:latin typeface="+mj-lt"/>
                <a:ea typeface="+mj-ea"/>
                <a:cs typeface="+mj-cs"/>
                <a:sym typeface="Calibri"/>
              </a:rPr>
              <a:t>预定</a:t>
            </a:r>
            <a:r>
              <a:rPr lang="zh-CN" altLang="en-US" b="1" dirty="0" smtClean="0">
                <a:latin typeface="+mj-lt"/>
                <a:ea typeface="+mj-ea"/>
                <a:cs typeface="+mj-cs"/>
                <a:sym typeface="Calibri"/>
              </a:rPr>
              <a:t>资源</a:t>
            </a:r>
            <a:r>
              <a:rPr b="1" dirty="0" err="1" smtClean="0">
                <a:latin typeface="+mj-lt"/>
                <a:ea typeface="+mj-ea"/>
                <a:cs typeface="+mj-cs"/>
                <a:sym typeface="Calibri"/>
              </a:rPr>
              <a:t>页面</a:t>
            </a:r>
            <a:r>
              <a:rPr b="1" dirty="0">
                <a:latin typeface="+mj-lt"/>
                <a:ea typeface="+mj-ea"/>
                <a:cs typeface="+mj-cs"/>
                <a:sym typeface="Calibri"/>
              </a:rPr>
              <a:t>：</a:t>
            </a:r>
          </a:p>
        </p:txBody>
      </p:sp>
      <p:grpSp>
        <p:nvGrpSpPr>
          <p:cNvPr id="1208" name="组合 16"/>
          <p:cNvGrpSpPr/>
          <p:nvPr/>
        </p:nvGrpSpPr>
        <p:grpSpPr>
          <a:xfrm>
            <a:off x="3828777" y="514524"/>
            <a:ext cx="4534446" cy="1358751"/>
            <a:chOff x="0" y="0"/>
            <a:chExt cx="4534444" cy="1358750"/>
          </a:xfrm>
        </p:grpSpPr>
        <p:sp>
          <p:nvSpPr>
            <p:cNvPr id="1158" name="任意多边形 17"/>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1206" name="组合 18"/>
            <p:cNvGrpSpPr/>
            <p:nvPr/>
          </p:nvGrpSpPr>
          <p:grpSpPr>
            <a:xfrm>
              <a:off x="0" y="-1"/>
              <a:ext cx="4534445" cy="1065079"/>
              <a:chOff x="0" y="0"/>
              <a:chExt cx="4534444" cy="1065077"/>
            </a:xfrm>
          </p:grpSpPr>
          <p:sp>
            <p:nvSpPr>
              <p:cNvPr id="1159"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0"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1"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2"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3"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4"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5"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6"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7"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8"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69"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0"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1"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2"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3"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4"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5"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6"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7"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8"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79"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0"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1"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2"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3"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4"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5"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6"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7"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8"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89"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0"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1"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2"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3"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4"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5"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6"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7"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8"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199"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0"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1"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2"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3"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4"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05"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07" name="文本框 19"/>
            <p:cNvSpPr/>
            <p:nvPr/>
          </p:nvSpPr>
          <p:spPr>
            <a:xfrm>
              <a:off x="813097" y="364543"/>
              <a:ext cx="2863122" cy="994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功能展示</a:t>
              </a:r>
            </a:p>
          </p:txBody>
        </p:sp>
      </p:grpSp>
      <p:sp>
        <p:nvSpPr>
          <p:cNvPr id="1210" name="矩形 41"/>
          <p:cNvSpPr/>
          <p:nvPr/>
        </p:nvSpPr>
        <p:spPr>
          <a:xfrm>
            <a:off x="8265733" y="5825799"/>
            <a:ext cx="2873094"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defTabSz="266700">
              <a:defRPr>
                <a:uFill>
                  <a:solidFill>
                    <a:srgbClr val="000000"/>
                  </a:solidFill>
                </a:uFill>
              </a:defRPr>
            </a:pPr>
            <a:endParaRPr b="1" dirty="0"/>
          </a:p>
          <a:p>
            <a:pPr algn="just" defTabSz="266700">
              <a:defRPr>
                <a:uFill>
                  <a:solidFill>
                    <a:srgbClr val="000000"/>
                  </a:solidFill>
                </a:uFill>
              </a:defRPr>
            </a:pPr>
            <a:r>
              <a:rPr dirty="0" smtClean="0">
                <a:latin typeface="仿宋"/>
                <a:ea typeface="仿宋"/>
                <a:cs typeface="仿宋"/>
                <a:sym typeface="仿宋"/>
              </a:rPr>
              <a:t>发</a:t>
            </a:r>
            <a:r>
              <a:rPr lang="zh-CN" altLang="en-US" smtClean="0">
                <a:latin typeface="仿宋"/>
                <a:ea typeface="仿宋"/>
                <a:cs typeface="仿宋"/>
                <a:sym typeface="仿宋"/>
              </a:rPr>
              <a:t>预警</a:t>
            </a:r>
            <a:r>
              <a:rPr smtClean="0">
                <a:latin typeface="仿宋"/>
                <a:ea typeface="仿宋"/>
                <a:cs typeface="仿宋"/>
                <a:sym typeface="仿宋"/>
              </a:rPr>
              <a:t>页面</a:t>
            </a:r>
            <a:r>
              <a:rPr dirty="0">
                <a:latin typeface="仿宋"/>
                <a:ea typeface="仿宋"/>
                <a:cs typeface="仿宋"/>
                <a:sym typeface="仿宋"/>
              </a:rPr>
              <a:t>：</a:t>
            </a:r>
          </a:p>
        </p:txBody>
      </p:sp>
      <p:pic>
        <p:nvPicPr>
          <p:cNvPr id="1026" name="Picture 2" descr="C:\Users\hh\Desktop\图片\I4U$OBO4L7~NI{7GRTVG%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305" y="1957900"/>
            <a:ext cx="2175160" cy="386789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h\Desktop\图片\9]~%L_7RPX9EA~P)UGJMWV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1932" y="2211755"/>
            <a:ext cx="2032401" cy="361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94482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Freeform 34"/>
          <p:cNvSpPr/>
          <p:nvPr/>
        </p:nvSpPr>
        <p:spPr>
          <a:xfrm flipH="1">
            <a:off x="2488678" y="3392994"/>
            <a:ext cx="575292" cy="379445"/>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9DC3E6"/>
          </a:solidFill>
          <a:ln w="12700">
            <a:miter lim="400000"/>
          </a:ln>
        </p:spPr>
        <p:txBody>
          <a:bodyPr lIns="45719" rIns="45719"/>
          <a:lstStyle/>
          <a:p>
            <a:pPr>
              <a:defRPr>
                <a:latin typeface="Arial"/>
                <a:ea typeface="Arial"/>
                <a:cs typeface="Arial"/>
                <a:sym typeface="Arial"/>
              </a:defRPr>
            </a:pPr>
            <a:endParaRPr/>
          </a:p>
        </p:txBody>
      </p:sp>
      <p:grpSp>
        <p:nvGrpSpPr>
          <p:cNvPr id="1217" name="组合 2"/>
          <p:cNvGrpSpPr/>
          <p:nvPr/>
        </p:nvGrpSpPr>
        <p:grpSpPr>
          <a:xfrm>
            <a:off x="2453502" y="5381090"/>
            <a:ext cx="6965449" cy="503056"/>
            <a:chOff x="0" y="0"/>
            <a:chExt cx="6965447" cy="503055"/>
          </a:xfrm>
        </p:grpSpPr>
        <p:sp>
          <p:nvSpPr>
            <p:cNvPr id="1214" name="Freeform 34"/>
            <p:cNvSpPr/>
            <p:nvPr/>
          </p:nvSpPr>
          <p:spPr>
            <a:xfrm>
              <a:off x="6185518" y="0"/>
              <a:ext cx="779930" cy="459364"/>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15" name="任意多边形 98"/>
            <p:cNvSpPr/>
            <p:nvPr/>
          </p:nvSpPr>
          <p:spPr>
            <a:xfrm>
              <a:off x="1078776" y="94249"/>
              <a:ext cx="5024078" cy="401118"/>
            </a:xfrm>
            <a:custGeom>
              <a:avLst/>
              <a:gdLst/>
              <a:ahLst/>
              <a:cxnLst>
                <a:cxn ang="0">
                  <a:pos x="wd2" y="hd2"/>
                </a:cxn>
                <a:cxn ang="5400000">
                  <a:pos x="wd2" y="hd2"/>
                </a:cxn>
                <a:cxn ang="10800000">
                  <a:pos x="wd2" y="hd2"/>
                </a:cxn>
                <a:cxn ang="16200000">
                  <a:pos x="wd2" y="hd2"/>
                </a:cxn>
              </a:cxnLst>
              <a:rect l="0" t="0" r="r" b="b"/>
              <a:pathLst>
                <a:path w="20648" h="21059" extrusionOk="0">
                  <a:moveTo>
                    <a:pt x="1648" y="0"/>
                  </a:moveTo>
                  <a:cubicBezTo>
                    <a:pt x="-952" y="2042"/>
                    <a:pt x="-363" y="21600"/>
                    <a:pt x="2625" y="21047"/>
                  </a:cubicBezTo>
                  <a:lnTo>
                    <a:pt x="20648" y="16917"/>
                  </a:ln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216" name="任意多边形 99"/>
            <p:cNvSpPr/>
            <p:nvPr/>
          </p:nvSpPr>
          <p:spPr>
            <a:xfrm>
              <a:off x="0" y="86557"/>
              <a:ext cx="988876" cy="416499"/>
            </a:xfrm>
            <a:custGeom>
              <a:avLst/>
              <a:gdLst/>
              <a:ahLst/>
              <a:cxnLst>
                <a:cxn ang="0">
                  <a:pos x="wd2" y="hd2"/>
                </a:cxn>
                <a:cxn ang="5400000">
                  <a:pos x="wd2" y="hd2"/>
                </a:cxn>
                <a:cxn ang="10800000">
                  <a:pos x="wd2" y="hd2"/>
                </a:cxn>
                <a:cxn ang="16200000">
                  <a:pos x="wd2" y="hd2"/>
                </a:cxn>
              </a:cxnLst>
              <a:rect l="0" t="0" r="r" b="b"/>
              <a:pathLst>
                <a:path w="19950" h="18484" extrusionOk="0">
                  <a:moveTo>
                    <a:pt x="19950" y="17536"/>
                  </a:moveTo>
                  <a:cubicBezTo>
                    <a:pt x="15809" y="18801"/>
                    <a:pt x="4067" y="19125"/>
                    <a:pt x="1209" y="16452"/>
                  </a:cubicBezTo>
                  <a:cubicBezTo>
                    <a:pt x="-1650" y="13780"/>
                    <a:pt x="1258" y="3663"/>
                    <a:pt x="2798" y="1500"/>
                  </a:cubicBezTo>
                  <a:cubicBezTo>
                    <a:pt x="5035" y="-2475"/>
                    <a:pt x="13065" y="2197"/>
                    <a:pt x="8857" y="6844"/>
                  </a:cubicBez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
        <p:nvSpPr>
          <p:cNvPr id="1218" name="任意多边形 1"/>
          <p:cNvSpPr/>
          <p:nvPr/>
        </p:nvSpPr>
        <p:spPr>
          <a:xfrm>
            <a:off x="3316935" y="3641869"/>
            <a:ext cx="466975" cy="800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82" y="1671"/>
                  <a:pt x="12563" y="3343"/>
                  <a:pt x="14106" y="6429"/>
                </a:cubicBezTo>
                <a:cubicBezTo>
                  <a:pt x="15649" y="9514"/>
                  <a:pt x="8008" y="15986"/>
                  <a:pt x="9257" y="18514"/>
                </a:cubicBezTo>
                <a:cubicBezTo>
                  <a:pt x="10506" y="21043"/>
                  <a:pt x="16053" y="21321"/>
                  <a:pt x="21600" y="21600"/>
                </a:cubicBezTo>
              </a:path>
            </a:pathLst>
          </a:custGeom>
          <a:ln w="25400" cap="rnd">
            <a:solidFill>
              <a:srgbClr val="9DC3E6"/>
            </a:solidFill>
            <a:prstDash val="dash"/>
          </a:ln>
        </p:spPr>
        <p:txBody>
          <a:bodyPr lIns="45719" rIns="45719" anchor="ctr"/>
          <a:lstStyle/>
          <a:p>
            <a:pPr algn="ctr">
              <a:defRPr>
                <a:solidFill>
                  <a:srgbClr val="FFFFFF"/>
                </a:solidFill>
                <a:latin typeface="Arial"/>
                <a:ea typeface="Arial"/>
                <a:cs typeface="Arial"/>
                <a:sym typeface="Arial"/>
              </a:defRPr>
            </a:pPr>
            <a:endParaRPr/>
          </a:p>
        </p:txBody>
      </p:sp>
      <p:grpSp>
        <p:nvGrpSpPr>
          <p:cNvPr id="1273" name="组合 36"/>
          <p:cNvGrpSpPr/>
          <p:nvPr/>
        </p:nvGrpSpPr>
        <p:grpSpPr>
          <a:xfrm>
            <a:off x="3873467" y="725646"/>
            <a:ext cx="3969073" cy="4251005"/>
            <a:chOff x="0" y="0"/>
            <a:chExt cx="3969072" cy="4251004"/>
          </a:xfrm>
        </p:grpSpPr>
        <p:sp>
          <p:nvSpPr>
            <p:cNvPr id="1219" name="Freeform 5"/>
            <p:cNvSpPr/>
            <p:nvPr/>
          </p:nvSpPr>
          <p:spPr>
            <a:xfrm>
              <a:off x="735617" y="706992"/>
              <a:ext cx="2515858" cy="2644720"/>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0" name="Freeform 6"/>
            <p:cNvSpPr/>
            <p:nvPr/>
          </p:nvSpPr>
          <p:spPr>
            <a:xfrm>
              <a:off x="1278971" y="1906083"/>
              <a:ext cx="1418698" cy="142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1" name="Freeform 7"/>
            <p:cNvSpPr/>
            <p:nvPr/>
          </p:nvSpPr>
          <p:spPr>
            <a:xfrm>
              <a:off x="697349" y="449444"/>
              <a:ext cx="310351" cy="330343"/>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2" name="Freeform 8"/>
            <p:cNvSpPr/>
            <p:nvPr/>
          </p:nvSpPr>
          <p:spPr>
            <a:xfrm>
              <a:off x="1873390" y="44368"/>
              <a:ext cx="204243" cy="382755"/>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3" name="Freeform 9"/>
            <p:cNvSpPr/>
            <p:nvPr/>
          </p:nvSpPr>
          <p:spPr>
            <a:xfrm>
              <a:off x="2925311" y="422957"/>
              <a:ext cx="344693" cy="391427"/>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4" name="Freeform 10"/>
            <p:cNvSpPr/>
            <p:nvPr/>
          </p:nvSpPr>
          <p:spPr>
            <a:xfrm>
              <a:off x="3495438" y="1460176"/>
              <a:ext cx="390791" cy="1941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5" name="Freeform 11"/>
            <p:cNvSpPr/>
            <p:nvPr/>
          </p:nvSpPr>
          <p:spPr>
            <a:xfrm>
              <a:off x="3357956" y="2555607"/>
              <a:ext cx="417998" cy="270074"/>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6" name="Freeform 12"/>
            <p:cNvSpPr/>
            <p:nvPr/>
          </p:nvSpPr>
          <p:spPr>
            <a:xfrm>
              <a:off x="210414" y="2590223"/>
              <a:ext cx="397247" cy="216047"/>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7" name="Freeform 13"/>
            <p:cNvSpPr/>
            <p:nvPr/>
          </p:nvSpPr>
          <p:spPr>
            <a:xfrm>
              <a:off x="31254" y="1453562"/>
              <a:ext cx="425327" cy="214411"/>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8" name="Freeform 14"/>
            <p:cNvSpPr/>
            <p:nvPr/>
          </p:nvSpPr>
          <p:spPr>
            <a:xfrm>
              <a:off x="1434556" y="3365667"/>
              <a:ext cx="1123819" cy="151093"/>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29" name="Freeform 15"/>
            <p:cNvSpPr/>
            <p:nvPr/>
          </p:nvSpPr>
          <p:spPr>
            <a:xfrm>
              <a:off x="1432228" y="3568998"/>
              <a:ext cx="1115159" cy="170234"/>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0" name="Freeform 16"/>
            <p:cNvSpPr/>
            <p:nvPr/>
          </p:nvSpPr>
          <p:spPr>
            <a:xfrm>
              <a:off x="1446021" y="3765184"/>
              <a:ext cx="1059135" cy="429703"/>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1" name="Freeform 17"/>
            <p:cNvSpPr/>
            <p:nvPr/>
          </p:nvSpPr>
          <p:spPr>
            <a:xfrm>
              <a:off x="3628641" y="2847374"/>
              <a:ext cx="1324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34" name="Freeform 18"/>
            <p:cNvGrpSpPr/>
            <p:nvPr/>
          </p:nvGrpSpPr>
          <p:grpSpPr>
            <a:xfrm>
              <a:off x="3645663" y="2853710"/>
              <a:ext cx="13241" cy="12701"/>
              <a:chOff x="0" y="0"/>
              <a:chExt cx="13239" cy="12700"/>
            </a:xfrm>
          </p:grpSpPr>
          <p:sp>
            <p:nvSpPr>
              <p:cNvPr id="1232"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237" name="Freeform 19"/>
            <p:cNvGrpSpPr/>
            <p:nvPr/>
          </p:nvGrpSpPr>
          <p:grpSpPr>
            <a:xfrm>
              <a:off x="3637422" y="2858250"/>
              <a:ext cx="12701" cy="1271"/>
              <a:chOff x="0" y="0"/>
              <a:chExt cx="12700" cy="1270"/>
            </a:xfrm>
          </p:grpSpPr>
          <p:sp>
            <p:nvSpPr>
              <p:cNvPr id="1235"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6"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238" name="Freeform 21"/>
            <p:cNvSpPr/>
            <p:nvPr/>
          </p:nvSpPr>
          <p:spPr>
            <a:xfrm>
              <a:off x="3314688" y="2497611"/>
              <a:ext cx="501192" cy="364260"/>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39" name="Freeform 22"/>
            <p:cNvSpPr/>
            <p:nvPr/>
          </p:nvSpPr>
          <p:spPr>
            <a:xfrm>
              <a:off x="154356" y="2499498"/>
              <a:ext cx="494919" cy="358753"/>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42" name="Freeform 23"/>
            <p:cNvGrpSpPr/>
            <p:nvPr/>
          </p:nvGrpSpPr>
          <p:grpSpPr>
            <a:xfrm>
              <a:off x="3884235" y="1654490"/>
              <a:ext cx="12701" cy="1271"/>
              <a:chOff x="0" y="0"/>
              <a:chExt cx="12700" cy="1270"/>
            </a:xfrm>
          </p:grpSpPr>
          <p:sp>
            <p:nvSpPr>
              <p:cNvPr id="1240"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241"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245" name="Freeform 24"/>
            <p:cNvGrpSpPr/>
            <p:nvPr/>
          </p:nvGrpSpPr>
          <p:grpSpPr>
            <a:xfrm>
              <a:off x="3893420" y="1643615"/>
              <a:ext cx="13241" cy="12701"/>
              <a:chOff x="0" y="0"/>
              <a:chExt cx="13239" cy="12700"/>
            </a:xfrm>
          </p:grpSpPr>
          <p:sp>
            <p:nvSpPr>
              <p:cNvPr id="124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44"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46" name="Freeform 25"/>
            <p:cNvSpPr/>
            <p:nvPr/>
          </p:nvSpPr>
          <p:spPr>
            <a:xfrm>
              <a:off x="3443819" y="1422789"/>
              <a:ext cx="525254" cy="295058"/>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47" name="Freeform 26"/>
            <p:cNvSpPr/>
            <p:nvPr/>
          </p:nvSpPr>
          <p:spPr>
            <a:xfrm>
              <a:off x="0" y="1413738"/>
              <a:ext cx="511809" cy="304109"/>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48" name="Freeform 27"/>
            <p:cNvSpPr/>
            <p:nvPr/>
          </p:nvSpPr>
          <p:spPr>
            <a:xfrm>
              <a:off x="2875911" y="394615"/>
              <a:ext cx="429042" cy="442794"/>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51" name="Freeform 28"/>
            <p:cNvGrpSpPr/>
            <p:nvPr/>
          </p:nvGrpSpPr>
          <p:grpSpPr>
            <a:xfrm>
              <a:off x="884661" y="813654"/>
              <a:ext cx="12701" cy="12701"/>
              <a:chOff x="0" y="0"/>
              <a:chExt cx="12700" cy="12700"/>
            </a:xfrm>
          </p:grpSpPr>
          <p:sp>
            <p:nvSpPr>
              <p:cNvPr id="124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50"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52" name="Freeform 29"/>
            <p:cNvSpPr/>
            <p:nvPr/>
          </p:nvSpPr>
          <p:spPr>
            <a:xfrm>
              <a:off x="866693" y="80098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55" name="Freeform 30"/>
            <p:cNvGrpSpPr/>
            <p:nvPr/>
          </p:nvGrpSpPr>
          <p:grpSpPr>
            <a:xfrm>
              <a:off x="893847" y="818180"/>
              <a:ext cx="13240" cy="12701"/>
              <a:chOff x="0" y="0"/>
              <a:chExt cx="13239" cy="12699"/>
            </a:xfrm>
          </p:grpSpPr>
          <p:sp>
            <p:nvSpPr>
              <p:cNvPr id="125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54"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56" name="Freeform 31"/>
            <p:cNvSpPr/>
            <p:nvPr/>
          </p:nvSpPr>
          <p:spPr>
            <a:xfrm>
              <a:off x="873313" y="8055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59" name="Freeform 32"/>
            <p:cNvGrpSpPr/>
            <p:nvPr/>
          </p:nvGrpSpPr>
          <p:grpSpPr>
            <a:xfrm>
              <a:off x="879932" y="810034"/>
              <a:ext cx="12701" cy="12701"/>
              <a:chOff x="0" y="0"/>
              <a:chExt cx="12700" cy="12700"/>
            </a:xfrm>
          </p:grpSpPr>
          <p:sp>
            <p:nvSpPr>
              <p:cNvPr id="1257"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5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60" name="Freeform 33"/>
            <p:cNvSpPr/>
            <p:nvPr/>
          </p:nvSpPr>
          <p:spPr>
            <a:xfrm>
              <a:off x="665002" y="388076"/>
              <a:ext cx="428205" cy="451842"/>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61" name="Freeform 34"/>
            <p:cNvSpPr/>
            <p:nvPr/>
          </p:nvSpPr>
          <p:spPr>
            <a:xfrm>
              <a:off x="1852727" y="0"/>
              <a:ext cx="264781" cy="492365"/>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62" name="Freeform 35"/>
            <p:cNvSpPr/>
            <p:nvPr/>
          </p:nvSpPr>
          <p:spPr>
            <a:xfrm>
              <a:off x="2219636" y="2130564"/>
              <a:ext cx="58632" cy="380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265" name="Freeform 36"/>
            <p:cNvGrpSpPr/>
            <p:nvPr/>
          </p:nvGrpSpPr>
          <p:grpSpPr>
            <a:xfrm>
              <a:off x="2215854" y="2143234"/>
              <a:ext cx="3783" cy="25343"/>
              <a:chOff x="0" y="0"/>
              <a:chExt cx="3782" cy="25342"/>
            </a:xfrm>
          </p:grpSpPr>
          <p:sp>
            <p:nvSpPr>
              <p:cNvPr id="1263" name="线条"/>
              <p:cNvSpPr/>
              <p:nvPr/>
            </p:nvSpPr>
            <p:spPr>
              <a:xfrm flipH="1" flipV="1">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264" name="线条"/>
              <p:cNvSpPr/>
              <p:nvPr/>
            </p:nvSpPr>
            <p:spPr>
              <a:xfrm>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266" name="Freeform 37"/>
            <p:cNvSpPr/>
            <p:nvPr/>
          </p:nvSpPr>
          <p:spPr>
            <a:xfrm>
              <a:off x="2212071" y="1966155"/>
              <a:ext cx="130263" cy="19880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67" name="Freeform 38"/>
            <p:cNvSpPr/>
            <p:nvPr/>
          </p:nvSpPr>
          <p:spPr>
            <a:xfrm>
              <a:off x="1799772" y="1936875"/>
              <a:ext cx="134282" cy="194927"/>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68" name="Freeform 39"/>
            <p:cNvSpPr/>
            <p:nvPr/>
          </p:nvSpPr>
          <p:spPr>
            <a:xfrm>
              <a:off x="1315603" y="2228313"/>
              <a:ext cx="191022" cy="166536"/>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69" name="Freeform 40"/>
            <p:cNvSpPr/>
            <p:nvPr/>
          </p:nvSpPr>
          <p:spPr>
            <a:xfrm>
              <a:off x="2601675" y="227988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70" name="Freeform 43"/>
            <p:cNvSpPr/>
            <p:nvPr/>
          </p:nvSpPr>
          <p:spPr>
            <a:xfrm>
              <a:off x="2471176" y="2262705"/>
              <a:ext cx="178132" cy="175588"/>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71" name="Freeform 45"/>
            <p:cNvSpPr/>
            <p:nvPr/>
          </p:nvSpPr>
          <p:spPr>
            <a:xfrm>
              <a:off x="2597217" y="228804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72" name="Freeform 46"/>
            <p:cNvSpPr/>
            <p:nvPr/>
          </p:nvSpPr>
          <p:spPr>
            <a:xfrm>
              <a:off x="678241" y="673381"/>
              <a:ext cx="2611684" cy="3577624"/>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274" name="文本框 94"/>
          <p:cNvSpPr/>
          <p:nvPr/>
        </p:nvSpPr>
        <p:spPr>
          <a:xfrm>
            <a:off x="4721924" y="1424370"/>
            <a:ext cx="226480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000" spc="300">
                <a:latin typeface="Arial"/>
                <a:ea typeface="Arial"/>
                <a:cs typeface="Arial"/>
                <a:sym typeface="Arial"/>
              </a:defRPr>
            </a:lvl1pPr>
          </a:lstStyle>
          <a:p>
            <a:r>
              <a:t>04</a:t>
            </a:r>
          </a:p>
        </p:txBody>
      </p:sp>
      <p:sp>
        <p:nvSpPr>
          <p:cNvPr id="1275" name="文本框 67"/>
          <p:cNvSpPr/>
          <p:nvPr/>
        </p:nvSpPr>
        <p:spPr>
          <a:xfrm>
            <a:off x="4153022" y="5052676"/>
            <a:ext cx="3668402"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4000">
                <a:latin typeface="Arial"/>
                <a:ea typeface="Arial"/>
                <a:cs typeface="Arial"/>
                <a:sym typeface="Arial"/>
              </a:defRPr>
            </a:pPr>
            <a:r>
              <a:rPr>
                <a:latin typeface="微软雅黑"/>
                <a:ea typeface="微软雅黑"/>
                <a:cs typeface="微软雅黑"/>
                <a:sym typeface="微软雅黑"/>
              </a:rPr>
              <a:t>项目运行</a:t>
            </a:r>
            <a:r>
              <a:rPr>
                <a:solidFill>
                  <a:srgbClr val="9DC3E6"/>
                </a:solidFill>
                <a:latin typeface="微软雅黑"/>
                <a:ea typeface="微软雅黑"/>
                <a:cs typeface="微软雅黑"/>
                <a:sym typeface="微软雅黑"/>
              </a:rPr>
              <a:t>环境</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 name="椭圆 31"/>
          <p:cNvSpPr/>
          <p:nvPr/>
        </p:nvSpPr>
        <p:spPr>
          <a:xfrm rot="5400000">
            <a:off x="4301034" y="647495"/>
            <a:ext cx="3421414" cy="6911279"/>
          </a:xfrm>
          <a:custGeom>
            <a:avLst/>
            <a:gdLst/>
            <a:ahLst/>
            <a:cxnLst>
              <a:cxn ang="0">
                <a:pos x="wd2" y="hd2"/>
              </a:cxn>
              <a:cxn ang="5400000">
                <a:pos x="wd2" y="hd2"/>
              </a:cxn>
              <a:cxn ang="10800000">
                <a:pos x="wd2" y="hd2"/>
              </a:cxn>
              <a:cxn ang="16200000">
                <a:pos x="wd2" y="hd2"/>
              </a:cxn>
            </a:cxnLst>
            <a:rect l="0" t="0" r="r" b="b"/>
            <a:pathLst>
              <a:path w="20294" h="20661" extrusionOk="0">
                <a:moveTo>
                  <a:pt x="985" y="835"/>
                </a:moveTo>
                <a:cubicBezTo>
                  <a:pt x="4674" y="157"/>
                  <a:pt x="13270" y="-492"/>
                  <a:pt x="20294" y="535"/>
                </a:cubicBezTo>
                <a:cubicBezTo>
                  <a:pt x="19070" y="3414"/>
                  <a:pt x="19346" y="15905"/>
                  <a:pt x="20130" y="20052"/>
                </a:cubicBezTo>
                <a:cubicBezTo>
                  <a:pt x="16959" y="20845"/>
                  <a:pt x="3419" y="21108"/>
                  <a:pt x="344" y="19312"/>
                </a:cubicBezTo>
                <a:cubicBezTo>
                  <a:pt x="-1059" y="16663"/>
                  <a:pt x="2275" y="13337"/>
                  <a:pt x="2382" y="10258"/>
                </a:cubicBezTo>
                <a:cubicBezTo>
                  <a:pt x="2489" y="7178"/>
                  <a:pt x="-1306" y="2872"/>
                  <a:pt x="985" y="835"/>
                </a:cubicBezTo>
                <a:close/>
              </a:path>
            </a:pathLst>
          </a:custGeom>
          <a:solidFill>
            <a:srgbClr val="9DC3E6"/>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1280" name="椭圆 31"/>
          <p:cNvSpPr/>
          <p:nvPr/>
        </p:nvSpPr>
        <p:spPr>
          <a:xfrm rot="16200000" flipH="1">
            <a:off x="4861166" y="1331498"/>
            <a:ext cx="5364559" cy="3311173"/>
          </a:xfrm>
          <a:custGeom>
            <a:avLst/>
            <a:gdLst/>
            <a:ahLst/>
            <a:cxnLst>
              <a:cxn ang="0">
                <a:pos x="wd2" y="hd2"/>
              </a:cxn>
              <a:cxn ang="5400000">
                <a:pos x="wd2" y="hd2"/>
              </a:cxn>
              <a:cxn ang="10800000">
                <a:pos x="wd2" y="hd2"/>
              </a:cxn>
              <a:cxn ang="16200000">
                <a:pos x="wd2" y="hd2"/>
              </a:cxn>
            </a:cxnLst>
            <a:rect l="0" t="0" r="r" b="b"/>
            <a:pathLst>
              <a:path w="20727" h="20065" extrusionOk="0">
                <a:moveTo>
                  <a:pt x="2283" y="833"/>
                </a:moveTo>
                <a:cubicBezTo>
                  <a:pt x="5779" y="534"/>
                  <a:pt x="15695" y="-902"/>
                  <a:pt x="20693" y="866"/>
                </a:cubicBezTo>
                <a:cubicBezTo>
                  <a:pt x="19467" y="3636"/>
                  <a:pt x="19942" y="15466"/>
                  <a:pt x="20727" y="19457"/>
                </a:cubicBezTo>
                <a:cubicBezTo>
                  <a:pt x="17552" y="20220"/>
                  <a:pt x="4654" y="20698"/>
                  <a:pt x="1642" y="18135"/>
                </a:cubicBezTo>
                <a:cubicBezTo>
                  <a:pt x="-433" y="14197"/>
                  <a:pt x="-873" y="3582"/>
                  <a:pt x="2283" y="833"/>
                </a:cubicBezTo>
                <a:close/>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sp>
        <p:nvSpPr>
          <p:cNvPr id="1281" name="椭圆 31"/>
          <p:cNvSpPr/>
          <p:nvPr/>
        </p:nvSpPr>
        <p:spPr>
          <a:xfrm rot="5400000">
            <a:off x="1774423" y="1311810"/>
            <a:ext cx="5349944" cy="3381904"/>
          </a:xfrm>
          <a:custGeom>
            <a:avLst/>
            <a:gdLst/>
            <a:ahLst/>
            <a:cxnLst>
              <a:cxn ang="0">
                <a:pos x="wd2" y="hd2"/>
              </a:cxn>
              <a:cxn ang="5400000">
                <a:pos x="wd2" y="hd2"/>
              </a:cxn>
              <a:cxn ang="10800000">
                <a:pos x="wd2" y="hd2"/>
              </a:cxn>
              <a:cxn ang="16200000">
                <a:pos x="wd2" y="hd2"/>
              </a:cxn>
            </a:cxnLst>
            <a:rect l="0" t="0" r="r" b="b"/>
            <a:pathLst>
              <a:path w="20727" h="20461" extrusionOk="0">
                <a:moveTo>
                  <a:pt x="2283" y="511"/>
                </a:moveTo>
                <a:cubicBezTo>
                  <a:pt x="5779" y="200"/>
                  <a:pt x="13658" y="-481"/>
                  <a:pt x="20693" y="545"/>
                </a:cubicBezTo>
                <a:cubicBezTo>
                  <a:pt x="19467" y="3419"/>
                  <a:pt x="19942" y="15691"/>
                  <a:pt x="20727" y="19832"/>
                </a:cubicBezTo>
                <a:cubicBezTo>
                  <a:pt x="17552" y="20624"/>
                  <a:pt x="4654" y="21119"/>
                  <a:pt x="1642" y="18461"/>
                </a:cubicBezTo>
                <a:cubicBezTo>
                  <a:pt x="-433" y="14374"/>
                  <a:pt x="-873" y="3362"/>
                  <a:pt x="2283" y="511"/>
                </a:cubicBezTo>
                <a:close/>
              </a:path>
            </a:pathLst>
          </a:custGeom>
          <a:solidFill>
            <a:srgbClr val="FFFFFF"/>
          </a:solidFill>
          <a:ln w="25400" cap="rnd">
            <a:solidFill>
              <a:srgbClr val="000000"/>
            </a:solidFill>
          </a:ln>
        </p:spPr>
        <p:txBody>
          <a:bodyPr lIns="45719" rIns="45719" anchor="ctr"/>
          <a:lstStyle/>
          <a:p>
            <a:pPr algn="ctr">
              <a:defRPr>
                <a:latin typeface="Arial"/>
                <a:ea typeface="Arial"/>
                <a:cs typeface="Arial"/>
                <a:sym typeface="Arial"/>
              </a:defRPr>
            </a:pPr>
            <a:endParaRPr/>
          </a:p>
        </p:txBody>
      </p:sp>
      <p:grpSp>
        <p:nvGrpSpPr>
          <p:cNvPr id="1285" name="组合 154"/>
          <p:cNvGrpSpPr/>
          <p:nvPr/>
        </p:nvGrpSpPr>
        <p:grpSpPr>
          <a:xfrm>
            <a:off x="588169" y="2541243"/>
            <a:ext cx="2728656" cy="3194896"/>
            <a:chOff x="0" y="0"/>
            <a:chExt cx="2728655" cy="3194894"/>
          </a:xfrm>
        </p:grpSpPr>
        <p:sp>
          <p:nvSpPr>
            <p:cNvPr id="1282" name="Freeform 15"/>
            <p:cNvSpPr/>
            <p:nvPr/>
          </p:nvSpPr>
          <p:spPr>
            <a:xfrm>
              <a:off x="1027492" y="759298"/>
              <a:ext cx="15190" cy="175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21600" y="0"/>
                    <a:pt x="21600" y="0"/>
                  </a:cubicBezTo>
                  <a:cubicBezTo>
                    <a:pt x="21600" y="21600"/>
                    <a:pt x="0" y="0"/>
                    <a:pt x="0" y="21600"/>
                  </a:cubicBezTo>
                  <a:cubicBezTo>
                    <a:pt x="0" y="0"/>
                    <a:pt x="21600" y="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solidFill>
                    <a:srgbClr val="005790"/>
                  </a:solidFill>
                  <a:latin typeface="Arial"/>
                  <a:ea typeface="Arial"/>
                  <a:cs typeface="Arial"/>
                  <a:sym typeface="Arial"/>
                </a:defRPr>
              </a:pPr>
              <a:endParaRPr/>
            </a:p>
          </p:txBody>
        </p:sp>
        <p:sp>
          <p:nvSpPr>
            <p:cNvPr id="1283" name="Freeform 16"/>
            <p:cNvSpPr/>
            <p:nvPr/>
          </p:nvSpPr>
          <p:spPr>
            <a:xfrm>
              <a:off x="-1" y="0"/>
              <a:ext cx="2728657" cy="3194895"/>
            </a:xfrm>
            <a:custGeom>
              <a:avLst/>
              <a:gdLst/>
              <a:ahLst/>
              <a:cxnLst>
                <a:cxn ang="0">
                  <a:pos x="wd2" y="hd2"/>
                </a:cxn>
                <a:cxn ang="5400000">
                  <a:pos x="wd2" y="hd2"/>
                </a:cxn>
                <a:cxn ang="10800000">
                  <a:pos x="wd2" y="hd2"/>
                </a:cxn>
                <a:cxn ang="16200000">
                  <a:pos x="wd2" y="hd2"/>
                </a:cxn>
              </a:cxnLst>
              <a:rect l="0" t="0" r="r" b="b"/>
              <a:pathLst>
                <a:path w="21438" h="21600" extrusionOk="0">
                  <a:moveTo>
                    <a:pt x="5344" y="20478"/>
                  </a:moveTo>
                  <a:cubicBezTo>
                    <a:pt x="5344" y="20478"/>
                    <a:pt x="5344" y="20478"/>
                    <a:pt x="5203" y="20478"/>
                  </a:cubicBezTo>
                  <a:cubicBezTo>
                    <a:pt x="5344" y="20665"/>
                    <a:pt x="5485" y="20758"/>
                    <a:pt x="5626" y="20945"/>
                  </a:cubicBezTo>
                  <a:cubicBezTo>
                    <a:pt x="5626" y="20945"/>
                    <a:pt x="5767" y="20945"/>
                    <a:pt x="5767" y="20945"/>
                  </a:cubicBezTo>
                  <a:cubicBezTo>
                    <a:pt x="5767" y="21039"/>
                    <a:pt x="5626" y="20945"/>
                    <a:pt x="5485" y="20945"/>
                  </a:cubicBezTo>
                  <a:cubicBezTo>
                    <a:pt x="5485" y="21039"/>
                    <a:pt x="5485" y="21039"/>
                    <a:pt x="5485" y="21132"/>
                  </a:cubicBezTo>
                  <a:cubicBezTo>
                    <a:pt x="5344" y="21226"/>
                    <a:pt x="5203" y="21039"/>
                    <a:pt x="5062" y="21039"/>
                  </a:cubicBezTo>
                  <a:cubicBezTo>
                    <a:pt x="5062" y="21132"/>
                    <a:pt x="5203" y="21226"/>
                    <a:pt x="5344" y="21319"/>
                  </a:cubicBezTo>
                  <a:cubicBezTo>
                    <a:pt x="5344" y="21319"/>
                    <a:pt x="5485" y="21226"/>
                    <a:pt x="5485" y="21226"/>
                  </a:cubicBezTo>
                  <a:cubicBezTo>
                    <a:pt x="5626" y="21226"/>
                    <a:pt x="5626" y="21132"/>
                    <a:pt x="5626" y="21132"/>
                  </a:cubicBezTo>
                  <a:cubicBezTo>
                    <a:pt x="5626" y="21132"/>
                    <a:pt x="5626" y="21132"/>
                    <a:pt x="5767" y="21132"/>
                  </a:cubicBezTo>
                  <a:cubicBezTo>
                    <a:pt x="5767" y="21226"/>
                    <a:pt x="5767" y="21319"/>
                    <a:pt x="5626" y="21319"/>
                  </a:cubicBezTo>
                  <a:cubicBezTo>
                    <a:pt x="5626" y="21319"/>
                    <a:pt x="5626" y="21319"/>
                    <a:pt x="5485" y="21319"/>
                  </a:cubicBezTo>
                  <a:cubicBezTo>
                    <a:pt x="5203" y="21413"/>
                    <a:pt x="4920" y="21506"/>
                    <a:pt x="4497" y="21506"/>
                  </a:cubicBezTo>
                  <a:cubicBezTo>
                    <a:pt x="4356" y="21506"/>
                    <a:pt x="4497" y="21506"/>
                    <a:pt x="4356" y="21600"/>
                  </a:cubicBezTo>
                  <a:cubicBezTo>
                    <a:pt x="4214" y="21506"/>
                    <a:pt x="4073" y="21413"/>
                    <a:pt x="3932" y="21506"/>
                  </a:cubicBezTo>
                  <a:cubicBezTo>
                    <a:pt x="3791" y="21319"/>
                    <a:pt x="3509" y="21413"/>
                    <a:pt x="3367" y="21319"/>
                  </a:cubicBezTo>
                  <a:cubicBezTo>
                    <a:pt x="3226" y="21319"/>
                    <a:pt x="3226" y="21413"/>
                    <a:pt x="3085" y="21319"/>
                  </a:cubicBezTo>
                  <a:cubicBezTo>
                    <a:pt x="3085" y="21319"/>
                    <a:pt x="3085" y="21319"/>
                    <a:pt x="3085" y="21226"/>
                  </a:cubicBezTo>
                  <a:cubicBezTo>
                    <a:pt x="2944" y="21226"/>
                    <a:pt x="2803" y="21319"/>
                    <a:pt x="2662" y="21319"/>
                  </a:cubicBezTo>
                  <a:cubicBezTo>
                    <a:pt x="2803" y="21226"/>
                    <a:pt x="2803" y="21132"/>
                    <a:pt x="2944" y="21132"/>
                  </a:cubicBezTo>
                  <a:cubicBezTo>
                    <a:pt x="3085" y="21039"/>
                    <a:pt x="3085" y="20945"/>
                    <a:pt x="3226" y="20945"/>
                  </a:cubicBezTo>
                  <a:cubicBezTo>
                    <a:pt x="3085" y="20852"/>
                    <a:pt x="3226" y="20758"/>
                    <a:pt x="3226" y="20665"/>
                  </a:cubicBezTo>
                  <a:cubicBezTo>
                    <a:pt x="3509" y="20571"/>
                    <a:pt x="3509" y="20104"/>
                    <a:pt x="3932" y="20104"/>
                  </a:cubicBezTo>
                  <a:cubicBezTo>
                    <a:pt x="3932" y="19636"/>
                    <a:pt x="4073" y="19169"/>
                    <a:pt x="3932" y="18795"/>
                  </a:cubicBezTo>
                  <a:cubicBezTo>
                    <a:pt x="4073" y="18514"/>
                    <a:pt x="4073" y="18047"/>
                    <a:pt x="4073" y="17673"/>
                  </a:cubicBezTo>
                  <a:cubicBezTo>
                    <a:pt x="4073" y="17392"/>
                    <a:pt x="4073" y="17205"/>
                    <a:pt x="3932" y="17018"/>
                  </a:cubicBezTo>
                  <a:cubicBezTo>
                    <a:pt x="3932" y="16925"/>
                    <a:pt x="4073" y="16925"/>
                    <a:pt x="4073" y="16831"/>
                  </a:cubicBezTo>
                  <a:cubicBezTo>
                    <a:pt x="4073" y="16364"/>
                    <a:pt x="4073" y="15803"/>
                    <a:pt x="4214" y="15242"/>
                  </a:cubicBezTo>
                  <a:cubicBezTo>
                    <a:pt x="4214" y="14868"/>
                    <a:pt x="4356" y="14587"/>
                    <a:pt x="4356" y="14213"/>
                  </a:cubicBezTo>
                  <a:cubicBezTo>
                    <a:pt x="4356" y="14213"/>
                    <a:pt x="4356" y="14119"/>
                    <a:pt x="4356" y="14119"/>
                  </a:cubicBezTo>
                  <a:cubicBezTo>
                    <a:pt x="4356" y="14026"/>
                    <a:pt x="4356" y="14026"/>
                    <a:pt x="4356" y="13932"/>
                  </a:cubicBezTo>
                  <a:cubicBezTo>
                    <a:pt x="4497" y="13745"/>
                    <a:pt x="4356" y="13465"/>
                    <a:pt x="4356" y="13184"/>
                  </a:cubicBezTo>
                  <a:cubicBezTo>
                    <a:pt x="4356" y="13278"/>
                    <a:pt x="4356" y="13371"/>
                    <a:pt x="4214" y="13465"/>
                  </a:cubicBezTo>
                  <a:cubicBezTo>
                    <a:pt x="4214" y="13465"/>
                    <a:pt x="4214" y="13371"/>
                    <a:pt x="4214" y="13371"/>
                  </a:cubicBezTo>
                  <a:cubicBezTo>
                    <a:pt x="4073" y="12810"/>
                    <a:pt x="4073" y="12062"/>
                    <a:pt x="3932" y="11501"/>
                  </a:cubicBezTo>
                  <a:cubicBezTo>
                    <a:pt x="3932" y="11034"/>
                    <a:pt x="3932" y="10660"/>
                    <a:pt x="3791" y="10286"/>
                  </a:cubicBezTo>
                  <a:cubicBezTo>
                    <a:pt x="3650" y="9257"/>
                    <a:pt x="3509" y="8229"/>
                    <a:pt x="3226" y="7294"/>
                  </a:cubicBezTo>
                  <a:cubicBezTo>
                    <a:pt x="3085" y="7481"/>
                    <a:pt x="2944" y="7761"/>
                    <a:pt x="2803" y="7855"/>
                  </a:cubicBezTo>
                  <a:cubicBezTo>
                    <a:pt x="2803" y="8042"/>
                    <a:pt x="2662" y="8135"/>
                    <a:pt x="2662" y="8229"/>
                  </a:cubicBezTo>
                  <a:cubicBezTo>
                    <a:pt x="2379" y="8603"/>
                    <a:pt x="2238" y="9164"/>
                    <a:pt x="1956" y="9444"/>
                  </a:cubicBezTo>
                  <a:cubicBezTo>
                    <a:pt x="2097" y="9725"/>
                    <a:pt x="1814" y="9912"/>
                    <a:pt x="1814" y="10192"/>
                  </a:cubicBezTo>
                  <a:cubicBezTo>
                    <a:pt x="1814" y="10192"/>
                    <a:pt x="1814" y="10286"/>
                    <a:pt x="1673" y="10286"/>
                  </a:cubicBezTo>
                  <a:cubicBezTo>
                    <a:pt x="1673" y="10379"/>
                    <a:pt x="1673" y="10473"/>
                    <a:pt x="1532" y="10566"/>
                  </a:cubicBezTo>
                  <a:cubicBezTo>
                    <a:pt x="1532" y="10753"/>
                    <a:pt x="1532" y="11034"/>
                    <a:pt x="1391" y="11221"/>
                  </a:cubicBezTo>
                  <a:cubicBezTo>
                    <a:pt x="1391" y="11314"/>
                    <a:pt x="1391" y="11408"/>
                    <a:pt x="1391" y="11501"/>
                  </a:cubicBezTo>
                  <a:cubicBezTo>
                    <a:pt x="1250" y="11782"/>
                    <a:pt x="1109" y="12156"/>
                    <a:pt x="1109" y="12436"/>
                  </a:cubicBezTo>
                  <a:cubicBezTo>
                    <a:pt x="1109" y="12436"/>
                    <a:pt x="1109" y="12436"/>
                    <a:pt x="1109" y="12436"/>
                  </a:cubicBezTo>
                  <a:cubicBezTo>
                    <a:pt x="1109" y="12436"/>
                    <a:pt x="1109" y="12530"/>
                    <a:pt x="1109" y="12530"/>
                  </a:cubicBezTo>
                  <a:cubicBezTo>
                    <a:pt x="1109" y="12623"/>
                    <a:pt x="967" y="12717"/>
                    <a:pt x="967" y="12717"/>
                  </a:cubicBezTo>
                  <a:cubicBezTo>
                    <a:pt x="1109" y="12717"/>
                    <a:pt x="967" y="12717"/>
                    <a:pt x="967" y="12717"/>
                  </a:cubicBezTo>
                  <a:cubicBezTo>
                    <a:pt x="967" y="12904"/>
                    <a:pt x="1109" y="13184"/>
                    <a:pt x="967" y="13371"/>
                  </a:cubicBezTo>
                  <a:cubicBezTo>
                    <a:pt x="967" y="13371"/>
                    <a:pt x="1109" y="13371"/>
                    <a:pt x="1109" y="13371"/>
                  </a:cubicBezTo>
                  <a:cubicBezTo>
                    <a:pt x="1109" y="13558"/>
                    <a:pt x="967" y="13745"/>
                    <a:pt x="1109" y="13932"/>
                  </a:cubicBezTo>
                  <a:cubicBezTo>
                    <a:pt x="1109" y="13932"/>
                    <a:pt x="967" y="14026"/>
                    <a:pt x="967" y="14026"/>
                  </a:cubicBezTo>
                  <a:cubicBezTo>
                    <a:pt x="967" y="14026"/>
                    <a:pt x="1109" y="14026"/>
                    <a:pt x="1109" y="14026"/>
                  </a:cubicBezTo>
                  <a:cubicBezTo>
                    <a:pt x="967" y="14306"/>
                    <a:pt x="685" y="14681"/>
                    <a:pt x="544" y="14961"/>
                  </a:cubicBezTo>
                  <a:cubicBezTo>
                    <a:pt x="403" y="15148"/>
                    <a:pt x="403" y="15242"/>
                    <a:pt x="544" y="15429"/>
                  </a:cubicBezTo>
                  <a:cubicBezTo>
                    <a:pt x="403" y="15522"/>
                    <a:pt x="544" y="15709"/>
                    <a:pt x="262" y="15803"/>
                  </a:cubicBezTo>
                  <a:cubicBezTo>
                    <a:pt x="120" y="15709"/>
                    <a:pt x="262" y="15616"/>
                    <a:pt x="262" y="15429"/>
                  </a:cubicBezTo>
                  <a:cubicBezTo>
                    <a:pt x="262" y="15429"/>
                    <a:pt x="120" y="15522"/>
                    <a:pt x="120" y="15522"/>
                  </a:cubicBezTo>
                  <a:cubicBezTo>
                    <a:pt x="-162" y="15335"/>
                    <a:pt x="120" y="15148"/>
                    <a:pt x="262" y="15055"/>
                  </a:cubicBezTo>
                  <a:cubicBezTo>
                    <a:pt x="403" y="14774"/>
                    <a:pt x="685" y="14587"/>
                    <a:pt x="826" y="14306"/>
                  </a:cubicBezTo>
                  <a:cubicBezTo>
                    <a:pt x="826" y="14306"/>
                    <a:pt x="685" y="14306"/>
                    <a:pt x="685" y="14306"/>
                  </a:cubicBezTo>
                  <a:cubicBezTo>
                    <a:pt x="544" y="14400"/>
                    <a:pt x="544" y="14494"/>
                    <a:pt x="403" y="14587"/>
                  </a:cubicBezTo>
                  <a:cubicBezTo>
                    <a:pt x="403" y="14681"/>
                    <a:pt x="403" y="14961"/>
                    <a:pt x="262" y="15055"/>
                  </a:cubicBezTo>
                  <a:cubicBezTo>
                    <a:pt x="-21" y="14961"/>
                    <a:pt x="120" y="14774"/>
                    <a:pt x="120" y="14681"/>
                  </a:cubicBezTo>
                  <a:cubicBezTo>
                    <a:pt x="262" y="14400"/>
                    <a:pt x="262" y="13932"/>
                    <a:pt x="262" y="13652"/>
                  </a:cubicBezTo>
                  <a:cubicBezTo>
                    <a:pt x="262" y="13558"/>
                    <a:pt x="262" y="13652"/>
                    <a:pt x="262" y="13652"/>
                  </a:cubicBezTo>
                  <a:cubicBezTo>
                    <a:pt x="-21" y="13558"/>
                    <a:pt x="403" y="13371"/>
                    <a:pt x="262" y="13184"/>
                  </a:cubicBezTo>
                  <a:cubicBezTo>
                    <a:pt x="403" y="13184"/>
                    <a:pt x="403" y="13184"/>
                    <a:pt x="403" y="13184"/>
                  </a:cubicBezTo>
                  <a:cubicBezTo>
                    <a:pt x="544" y="12717"/>
                    <a:pt x="544" y="12249"/>
                    <a:pt x="685" y="11875"/>
                  </a:cubicBezTo>
                  <a:cubicBezTo>
                    <a:pt x="826" y="11501"/>
                    <a:pt x="967" y="10940"/>
                    <a:pt x="1109" y="10473"/>
                  </a:cubicBezTo>
                  <a:cubicBezTo>
                    <a:pt x="967" y="10473"/>
                    <a:pt x="826" y="10379"/>
                    <a:pt x="967" y="10286"/>
                  </a:cubicBezTo>
                  <a:cubicBezTo>
                    <a:pt x="967" y="10286"/>
                    <a:pt x="967" y="10286"/>
                    <a:pt x="1109" y="10286"/>
                  </a:cubicBezTo>
                  <a:cubicBezTo>
                    <a:pt x="1109" y="10192"/>
                    <a:pt x="1109" y="10099"/>
                    <a:pt x="1109" y="10099"/>
                  </a:cubicBezTo>
                  <a:cubicBezTo>
                    <a:pt x="1109" y="10005"/>
                    <a:pt x="967" y="9631"/>
                    <a:pt x="1109" y="9538"/>
                  </a:cubicBezTo>
                  <a:cubicBezTo>
                    <a:pt x="1109" y="9444"/>
                    <a:pt x="1250" y="9351"/>
                    <a:pt x="1250" y="9257"/>
                  </a:cubicBezTo>
                  <a:cubicBezTo>
                    <a:pt x="1391" y="9444"/>
                    <a:pt x="1109" y="9631"/>
                    <a:pt x="1250" y="9725"/>
                  </a:cubicBezTo>
                  <a:cubicBezTo>
                    <a:pt x="1391" y="9444"/>
                    <a:pt x="1532" y="9164"/>
                    <a:pt x="1673" y="8790"/>
                  </a:cubicBezTo>
                  <a:cubicBezTo>
                    <a:pt x="1814" y="8509"/>
                    <a:pt x="1956" y="8229"/>
                    <a:pt x="2097" y="7948"/>
                  </a:cubicBezTo>
                  <a:cubicBezTo>
                    <a:pt x="2238" y="7761"/>
                    <a:pt x="2238" y="7574"/>
                    <a:pt x="2379" y="7387"/>
                  </a:cubicBezTo>
                  <a:cubicBezTo>
                    <a:pt x="2379" y="7294"/>
                    <a:pt x="2520" y="7200"/>
                    <a:pt x="2379" y="7106"/>
                  </a:cubicBezTo>
                  <a:cubicBezTo>
                    <a:pt x="2379" y="7200"/>
                    <a:pt x="2238" y="7294"/>
                    <a:pt x="2238" y="7387"/>
                  </a:cubicBezTo>
                  <a:cubicBezTo>
                    <a:pt x="2379" y="6919"/>
                    <a:pt x="2662" y="6358"/>
                    <a:pt x="2803" y="5891"/>
                  </a:cubicBezTo>
                  <a:cubicBezTo>
                    <a:pt x="2803" y="5797"/>
                    <a:pt x="2803" y="5797"/>
                    <a:pt x="2803" y="5704"/>
                  </a:cubicBezTo>
                  <a:cubicBezTo>
                    <a:pt x="2803" y="5610"/>
                    <a:pt x="2944" y="5423"/>
                    <a:pt x="2803" y="5330"/>
                  </a:cubicBezTo>
                  <a:cubicBezTo>
                    <a:pt x="2944" y="5236"/>
                    <a:pt x="3085" y="5236"/>
                    <a:pt x="3367" y="5143"/>
                  </a:cubicBezTo>
                  <a:cubicBezTo>
                    <a:pt x="3226" y="5143"/>
                    <a:pt x="3226" y="5143"/>
                    <a:pt x="3226" y="5049"/>
                  </a:cubicBezTo>
                  <a:cubicBezTo>
                    <a:pt x="3367" y="4956"/>
                    <a:pt x="3509" y="4862"/>
                    <a:pt x="3791" y="4862"/>
                  </a:cubicBezTo>
                  <a:cubicBezTo>
                    <a:pt x="3791" y="4862"/>
                    <a:pt x="3791" y="4675"/>
                    <a:pt x="3932" y="4675"/>
                  </a:cubicBezTo>
                  <a:cubicBezTo>
                    <a:pt x="3932" y="4769"/>
                    <a:pt x="3932" y="4769"/>
                    <a:pt x="3932" y="4862"/>
                  </a:cubicBezTo>
                  <a:cubicBezTo>
                    <a:pt x="4214" y="4769"/>
                    <a:pt x="4497" y="4488"/>
                    <a:pt x="4920" y="4582"/>
                  </a:cubicBezTo>
                  <a:cubicBezTo>
                    <a:pt x="4779" y="4675"/>
                    <a:pt x="4779" y="4675"/>
                    <a:pt x="4779" y="4675"/>
                  </a:cubicBezTo>
                  <a:cubicBezTo>
                    <a:pt x="5062" y="4862"/>
                    <a:pt x="5485" y="4862"/>
                    <a:pt x="5909" y="4956"/>
                  </a:cubicBezTo>
                  <a:cubicBezTo>
                    <a:pt x="6473" y="4862"/>
                    <a:pt x="6897" y="4862"/>
                    <a:pt x="7179" y="4862"/>
                  </a:cubicBezTo>
                  <a:cubicBezTo>
                    <a:pt x="7320" y="4862"/>
                    <a:pt x="7462" y="4862"/>
                    <a:pt x="7603" y="4862"/>
                  </a:cubicBezTo>
                  <a:cubicBezTo>
                    <a:pt x="7744" y="4862"/>
                    <a:pt x="7885" y="4862"/>
                    <a:pt x="7885" y="4862"/>
                  </a:cubicBezTo>
                  <a:cubicBezTo>
                    <a:pt x="8309" y="4862"/>
                    <a:pt x="8591" y="4675"/>
                    <a:pt x="8873" y="4675"/>
                  </a:cubicBezTo>
                  <a:cubicBezTo>
                    <a:pt x="9156" y="4675"/>
                    <a:pt x="9438" y="4675"/>
                    <a:pt x="9438" y="4862"/>
                  </a:cubicBezTo>
                  <a:cubicBezTo>
                    <a:pt x="9579" y="4769"/>
                    <a:pt x="9438" y="4769"/>
                    <a:pt x="9579" y="4769"/>
                  </a:cubicBezTo>
                  <a:cubicBezTo>
                    <a:pt x="9862" y="4675"/>
                    <a:pt x="10426" y="4769"/>
                    <a:pt x="10850" y="4862"/>
                  </a:cubicBezTo>
                  <a:cubicBezTo>
                    <a:pt x="10991" y="4862"/>
                    <a:pt x="11273" y="4862"/>
                    <a:pt x="11556" y="4862"/>
                  </a:cubicBezTo>
                  <a:cubicBezTo>
                    <a:pt x="12120" y="4956"/>
                    <a:pt x="12826" y="5049"/>
                    <a:pt x="13391" y="5143"/>
                  </a:cubicBezTo>
                  <a:cubicBezTo>
                    <a:pt x="13814" y="5143"/>
                    <a:pt x="14238" y="5143"/>
                    <a:pt x="14662" y="5236"/>
                  </a:cubicBezTo>
                  <a:cubicBezTo>
                    <a:pt x="14944" y="5236"/>
                    <a:pt x="15226" y="5236"/>
                    <a:pt x="15367" y="5236"/>
                  </a:cubicBezTo>
                  <a:cubicBezTo>
                    <a:pt x="15509" y="5236"/>
                    <a:pt x="15650" y="5143"/>
                    <a:pt x="15650" y="5049"/>
                  </a:cubicBezTo>
                  <a:cubicBezTo>
                    <a:pt x="16214" y="4769"/>
                    <a:pt x="16779" y="4395"/>
                    <a:pt x="17062" y="4021"/>
                  </a:cubicBezTo>
                  <a:cubicBezTo>
                    <a:pt x="17626" y="3553"/>
                    <a:pt x="18191" y="3086"/>
                    <a:pt x="18756" y="2525"/>
                  </a:cubicBezTo>
                  <a:cubicBezTo>
                    <a:pt x="18756" y="2525"/>
                    <a:pt x="18756" y="2431"/>
                    <a:pt x="18897" y="2431"/>
                  </a:cubicBezTo>
                  <a:cubicBezTo>
                    <a:pt x="18897" y="2431"/>
                    <a:pt x="18897" y="2338"/>
                    <a:pt x="18897" y="2338"/>
                  </a:cubicBezTo>
                  <a:cubicBezTo>
                    <a:pt x="19038" y="2244"/>
                    <a:pt x="19179" y="2151"/>
                    <a:pt x="19320" y="2057"/>
                  </a:cubicBezTo>
                  <a:cubicBezTo>
                    <a:pt x="19320" y="1964"/>
                    <a:pt x="19320" y="1964"/>
                    <a:pt x="19320" y="1964"/>
                  </a:cubicBezTo>
                  <a:cubicBezTo>
                    <a:pt x="19320" y="1870"/>
                    <a:pt x="19462" y="1870"/>
                    <a:pt x="19462" y="1777"/>
                  </a:cubicBezTo>
                  <a:cubicBezTo>
                    <a:pt x="19462" y="1777"/>
                    <a:pt x="19462" y="1777"/>
                    <a:pt x="19462" y="1777"/>
                  </a:cubicBezTo>
                  <a:cubicBezTo>
                    <a:pt x="19462" y="1590"/>
                    <a:pt x="19744" y="1496"/>
                    <a:pt x="19744" y="1403"/>
                  </a:cubicBezTo>
                  <a:cubicBezTo>
                    <a:pt x="19744" y="1403"/>
                    <a:pt x="19744" y="1403"/>
                    <a:pt x="19744" y="1309"/>
                  </a:cubicBezTo>
                  <a:cubicBezTo>
                    <a:pt x="20026" y="1122"/>
                    <a:pt x="20167" y="935"/>
                    <a:pt x="20450" y="748"/>
                  </a:cubicBezTo>
                  <a:cubicBezTo>
                    <a:pt x="20591" y="748"/>
                    <a:pt x="20591" y="842"/>
                    <a:pt x="20732" y="842"/>
                  </a:cubicBezTo>
                  <a:cubicBezTo>
                    <a:pt x="20732" y="748"/>
                    <a:pt x="20873" y="655"/>
                    <a:pt x="20873" y="468"/>
                  </a:cubicBezTo>
                  <a:cubicBezTo>
                    <a:pt x="21014" y="374"/>
                    <a:pt x="21014" y="281"/>
                    <a:pt x="21297" y="187"/>
                  </a:cubicBezTo>
                  <a:cubicBezTo>
                    <a:pt x="21297" y="94"/>
                    <a:pt x="21297" y="0"/>
                    <a:pt x="21438" y="0"/>
                  </a:cubicBezTo>
                  <a:cubicBezTo>
                    <a:pt x="21438" y="94"/>
                    <a:pt x="21438" y="94"/>
                    <a:pt x="21438" y="94"/>
                  </a:cubicBezTo>
                  <a:cubicBezTo>
                    <a:pt x="21438" y="187"/>
                    <a:pt x="21297" y="281"/>
                    <a:pt x="21156" y="374"/>
                  </a:cubicBezTo>
                  <a:cubicBezTo>
                    <a:pt x="21156" y="374"/>
                    <a:pt x="21156" y="468"/>
                    <a:pt x="21156" y="468"/>
                  </a:cubicBezTo>
                  <a:cubicBezTo>
                    <a:pt x="21156" y="561"/>
                    <a:pt x="21014" y="561"/>
                    <a:pt x="21014" y="655"/>
                  </a:cubicBezTo>
                  <a:cubicBezTo>
                    <a:pt x="20873" y="655"/>
                    <a:pt x="21014" y="748"/>
                    <a:pt x="20873" y="748"/>
                  </a:cubicBezTo>
                  <a:cubicBezTo>
                    <a:pt x="20873" y="935"/>
                    <a:pt x="20591" y="1122"/>
                    <a:pt x="20732" y="1309"/>
                  </a:cubicBezTo>
                  <a:cubicBezTo>
                    <a:pt x="20591" y="1403"/>
                    <a:pt x="20873" y="1683"/>
                    <a:pt x="20873" y="1777"/>
                  </a:cubicBezTo>
                  <a:cubicBezTo>
                    <a:pt x="20732" y="1870"/>
                    <a:pt x="20450" y="1964"/>
                    <a:pt x="20309" y="1964"/>
                  </a:cubicBezTo>
                  <a:cubicBezTo>
                    <a:pt x="20309" y="2057"/>
                    <a:pt x="20167" y="2057"/>
                    <a:pt x="20309" y="2057"/>
                  </a:cubicBezTo>
                  <a:cubicBezTo>
                    <a:pt x="19885" y="2244"/>
                    <a:pt x="19462" y="2431"/>
                    <a:pt x="19320" y="2712"/>
                  </a:cubicBezTo>
                  <a:cubicBezTo>
                    <a:pt x="19320" y="2712"/>
                    <a:pt x="19320" y="2712"/>
                    <a:pt x="19320" y="2712"/>
                  </a:cubicBezTo>
                  <a:cubicBezTo>
                    <a:pt x="19179" y="2712"/>
                    <a:pt x="19179" y="2712"/>
                    <a:pt x="19179" y="2712"/>
                  </a:cubicBezTo>
                  <a:cubicBezTo>
                    <a:pt x="18756" y="2899"/>
                    <a:pt x="18614" y="3273"/>
                    <a:pt x="18191" y="3460"/>
                  </a:cubicBezTo>
                  <a:cubicBezTo>
                    <a:pt x="18191" y="3460"/>
                    <a:pt x="18050" y="3460"/>
                    <a:pt x="18050" y="3553"/>
                  </a:cubicBezTo>
                  <a:cubicBezTo>
                    <a:pt x="18050" y="3553"/>
                    <a:pt x="18050" y="3647"/>
                    <a:pt x="18050" y="3647"/>
                  </a:cubicBezTo>
                  <a:cubicBezTo>
                    <a:pt x="17909" y="3740"/>
                    <a:pt x="17767" y="3834"/>
                    <a:pt x="17626" y="3927"/>
                  </a:cubicBezTo>
                  <a:cubicBezTo>
                    <a:pt x="17626" y="4021"/>
                    <a:pt x="17626" y="4021"/>
                    <a:pt x="17626" y="4021"/>
                  </a:cubicBezTo>
                  <a:cubicBezTo>
                    <a:pt x="17626" y="4021"/>
                    <a:pt x="17626" y="4021"/>
                    <a:pt x="17626" y="4021"/>
                  </a:cubicBezTo>
                  <a:cubicBezTo>
                    <a:pt x="17344" y="4208"/>
                    <a:pt x="17203" y="4488"/>
                    <a:pt x="16920" y="4675"/>
                  </a:cubicBezTo>
                  <a:cubicBezTo>
                    <a:pt x="16638" y="5049"/>
                    <a:pt x="16214" y="5330"/>
                    <a:pt x="15932" y="5704"/>
                  </a:cubicBezTo>
                  <a:cubicBezTo>
                    <a:pt x="15932" y="5704"/>
                    <a:pt x="15932" y="5704"/>
                    <a:pt x="15791" y="5704"/>
                  </a:cubicBezTo>
                  <a:cubicBezTo>
                    <a:pt x="15791" y="5704"/>
                    <a:pt x="15791" y="5704"/>
                    <a:pt x="15791" y="5610"/>
                  </a:cubicBezTo>
                  <a:cubicBezTo>
                    <a:pt x="15650" y="5610"/>
                    <a:pt x="15509" y="5704"/>
                    <a:pt x="15367" y="5704"/>
                  </a:cubicBezTo>
                  <a:cubicBezTo>
                    <a:pt x="15226" y="5704"/>
                    <a:pt x="15085" y="5610"/>
                    <a:pt x="14803" y="5610"/>
                  </a:cubicBezTo>
                  <a:cubicBezTo>
                    <a:pt x="14803" y="5610"/>
                    <a:pt x="14803" y="5704"/>
                    <a:pt x="14803" y="5704"/>
                  </a:cubicBezTo>
                  <a:cubicBezTo>
                    <a:pt x="13956" y="5610"/>
                    <a:pt x="13250" y="5517"/>
                    <a:pt x="12544" y="5517"/>
                  </a:cubicBezTo>
                  <a:cubicBezTo>
                    <a:pt x="12403" y="5517"/>
                    <a:pt x="12120" y="5517"/>
                    <a:pt x="11979" y="5517"/>
                  </a:cubicBezTo>
                  <a:cubicBezTo>
                    <a:pt x="11838" y="5517"/>
                    <a:pt x="11556" y="5423"/>
                    <a:pt x="11414" y="5517"/>
                  </a:cubicBezTo>
                  <a:cubicBezTo>
                    <a:pt x="11273" y="5517"/>
                    <a:pt x="11132" y="5610"/>
                    <a:pt x="10850" y="5610"/>
                  </a:cubicBezTo>
                  <a:cubicBezTo>
                    <a:pt x="10991" y="5517"/>
                    <a:pt x="10991" y="5517"/>
                    <a:pt x="11132" y="5517"/>
                  </a:cubicBezTo>
                  <a:cubicBezTo>
                    <a:pt x="10709" y="5517"/>
                    <a:pt x="10285" y="5423"/>
                    <a:pt x="10003" y="5423"/>
                  </a:cubicBezTo>
                  <a:cubicBezTo>
                    <a:pt x="10003" y="5891"/>
                    <a:pt x="10003" y="6639"/>
                    <a:pt x="9862" y="7106"/>
                  </a:cubicBezTo>
                  <a:cubicBezTo>
                    <a:pt x="9862" y="7294"/>
                    <a:pt x="9720" y="7387"/>
                    <a:pt x="9720" y="7574"/>
                  </a:cubicBezTo>
                  <a:cubicBezTo>
                    <a:pt x="9720" y="7668"/>
                    <a:pt x="9720" y="7668"/>
                    <a:pt x="9720" y="7761"/>
                  </a:cubicBezTo>
                  <a:cubicBezTo>
                    <a:pt x="9720" y="7855"/>
                    <a:pt x="9720" y="7948"/>
                    <a:pt x="9720" y="8042"/>
                  </a:cubicBezTo>
                  <a:cubicBezTo>
                    <a:pt x="9720" y="8135"/>
                    <a:pt x="9720" y="8135"/>
                    <a:pt x="9720" y="8229"/>
                  </a:cubicBezTo>
                  <a:cubicBezTo>
                    <a:pt x="9579" y="8416"/>
                    <a:pt x="9579" y="8509"/>
                    <a:pt x="9579" y="8696"/>
                  </a:cubicBezTo>
                  <a:cubicBezTo>
                    <a:pt x="9579" y="8790"/>
                    <a:pt x="9579" y="8883"/>
                    <a:pt x="9579" y="9070"/>
                  </a:cubicBezTo>
                  <a:cubicBezTo>
                    <a:pt x="9579" y="9164"/>
                    <a:pt x="9438" y="9351"/>
                    <a:pt x="9438" y="9538"/>
                  </a:cubicBezTo>
                  <a:cubicBezTo>
                    <a:pt x="9297" y="9725"/>
                    <a:pt x="9438" y="9912"/>
                    <a:pt x="9297" y="10099"/>
                  </a:cubicBezTo>
                  <a:cubicBezTo>
                    <a:pt x="9297" y="10192"/>
                    <a:pt x="9297" y="10379"/>
                    <a:pt x="9297" y="10473"/>
                  </a:cubicBezTo>
                  <a:cubicBezTo>
                    <a:pt x="9297" y="10660"/>
                    <a:pt x="9297" y="10940"/>
                    <a:pt x="9297" y="11034"/>
                  </a:cubicBezTo>
                  <a:cubicBezTo>
                    <a:pt x="9297" y="11127"/>
                    <a:pt x="9438" y="11127"/>
                    <a:pt x="9438" y="11127"/>
                  </a:cubicBezTo>
                  <a:cubicBezTo>
                    <a:pt x="9438" y="11127"/>
                    <a:pt x="9297" y="11127"/>
                    <a:pt x="9297" y="11221"/>
                  </a:cubicBezTo>
                  <a:cubicBezTo>
                    <a:pt x="9297" y="11221"/>
                    <a:pt x="9297" y="11501"/>
                    <a:pt x="9297" y="11595"/>
                  </a:cubicBezTo>
                  <a:cubicBezTo>
                    <a:pt x="9297" y="11688"/>
                    <a:pt x="9156" y="11969"/>
                    <a:pt x="9156" y="12062"/>
                  </a:cubicBezTo>
                  <a:cubicBezTo>
                    <a:pt x="9156" y="12156"/>
                    <a:pt x="9156" y="12156"/>
                    <a:pt x="9156" y="12249"/>
                  </a:cubicBezTo>
                  <a:cubicBezTo>
                    <a:pt x="9156" y="12249"/>
                    <a:pt x="9156" y="12343"/>
                    <a:pt x="9156" y="12436"/>
                  </a:cubicBezTo>
                  <a:cubicBezTo>
                    <a:pt x="9156" y="12810"/>
                    <a:pt x="9156" y="13184"/>
                    <a:pt x="9156" y="13745"/>
                  </a:cubicBezTo>
                  <a:cubicBezTo>
                    <a:pt x="9156" y="13745"/>
                    <a:pt x="9156" y="13839"/>
                    <a:pt x="9156" y="13932"/>
                  </a:cubicBezTo>
                  <a:cubicBezTo>
                    <a:pt x="9156" y="14213"/>
                    <a:pt x="9297" y="14681"/>
                    <a:pt x="9156" y="15055"/>
                  </a:cubicBezTo>
                  <a:cubicBezTo>
                    <a:pt x="9297" y="15335"/>
                    <a:pt x="9156" y="15616"/>
                    <a:pt x="9156" y="15896"/>
                  </a:cubicBezTo>
                  <a:cubicBezTo>
                    <a:pt x="9156" y="15896"/>
                    <a:pt x="9297" y="15896"/>
                    <a:pt x="9297" y="15896"/>
                  </a:cubicBezTo>
                  <a:cubicBezTo>
                    <a:pt x="9297" y="15990"/>
                    <a:pt x="9297" y="15990"/>
                    <a:pt x="9156" y="15990"/>
                  </a:cubicBezTo>
                  <a:cubicBezTo>
                    <a:pt x="9156" y="16270"/>
                    <a:pt x="9156" y="16457"/>
                    <a:pt x="9156" y="16738"/>
                  </a:cubicBezTo>
                  <a:cubicBezTo>
                    <a:pt x="9156" y="16738"/>
                    <a:pt x="9156" y="16738"/>
                    <a:pt x="9156" y="16831"/>
                  </a:cubicBezTo>
                  <a:cubicBezTo>
                    <a:pt x="9156" y="16831"/>
                    <a:pt x="9156" y="16925"/>
                    <a:pt x="9156" y="16925"/>
                  </a:cubicBezTo>
                  <a:cubicBezTo>
                    <a:pt x="9297" y="17112"/>
                    <a:pt x="9156" y="17299"/>
                    <a:pt x="9156" y="17486"/>
                  </a:cubicBezTo>
                  <a:cubicBezTo>
                    <a:pt x="9156" y="17766"/>
                    <a:pt x="9156" y="18140"/>
                    <a:pt x="9156" y="18421"/>
                  </a:cubicBezTo>
                  <a:cubicBezTo>
                    <a:pt x="9297" y="18795"/>
                    <a:pt x="9156" y="19356"/>
                    <a:pt x="9297" y="19823"/>
                  </a:cubicBezTo>
                  <a:cubicBezTo>
                    <a:pt x="9297" y="19917"/>
                    <a:pt x="9297" y="20010"/>
                    <a:pt x="9297" y="20104"/>
                  </a:cubicBezTo>
                  <a:cubicBezTo>
                    <a:pt x="9438" y="20104"/>
                    <a:pt x="9579" y="20197"/>
                    <a:pt x="9720" y="20197"/>
                  </a:cubicBezTo>
                  <a:cubicBezTo>
                    <a:pt x="9720" y="20291"/>
                    <a:pt x="9720" y="20384"/>
                    <a:pt x="9579" y="20291"/>
                  </a:cubicBezTo>
                  <a:cubicBezTo>
                    <a:pt x="9720" y="20478"/>
                    <a:pt x="9862" y="20571"/>
                    <a:pt x="10003" y="20665"/>
                  </a:cubicBezTo>
                  <a:cubicBezTo>
                    <a:pt x="10003" y="20852"/>
                    <a:pt x="10003" y="21132"/>
                    <a:pt x="10003" y="21226"/>
                  </a:cubicBezTo>
                  <a:cubicBezTo>
                    <a:pt x="9720" y="21319"/>
                    <a:pt x="9438" y="21413"/>
                    <a:pt x="9014" y="21413"/>
                  </a:cubicBezTo>
                  <a:cubicBezTo>
                    <a:pt x="9014" y="21413"/>
                    <a:pt x="9014" y="21506"/>
                    <a:pt x="9014" y="21506"/>
                  </a:cubicBezTo>
                  <a:cubicBezTo>
                    <a:pt x="9014" y="21506"/>
                    <a:pt x="8873" y="21506"/>
                    <a:pt x="8732" y="21506"/>
                  </a:cubicBezTo>
                  <a:cubicBezTo>
                    <a:pt x="8732" y="21506"/>
                    <a:pt x="8732" y="21413"/>
                    <a:pt x="8591" y="21413"/>
                  </a:cubicBezTo>
                  <a:cubicBezTo>
                    <a:pt x="8167" y="21413"/>
                    <a:pt x="7744" y="21413"/>
                    <a:pt x="7320" y="21413"/>
                  </a:cubicBezTo>
                  <a:cubicBezTo>
                    <a:pt x="7320" y="21413"/>
                    <a:pt x="7320" y="21413"/>
                    <a:pt x="7320" y="21413"/>
                  </a:cubicBezTo>
                  <a:cubicBezTo>
                    <a:pt x="7179" y="21226"/>
                    <a:pt x="7462" y="21319"/>
                    <a:pt x="7462" y="21226"/>
                  </a:cubicBezTo>
                  <a:cubicBezTo>
                    <a:pt x="7320" y="21226"/>
                    <a:pt x="7320" y="21319"/>
                    <a:pt x="7038" y="21319"/>
                  </a:cubicBezTo>
                  <a:cubicBezTo>
                    <a:pt x="7038" y="21132"/>
                    <a:pt x="7320" y="21039"/>
                    <a:pt x="7462" y="20852"/>
                  </a:cubicBezTo>
                  <a:cubicBezTo>
                    <a:pt x="7320" y="20852"/>
                    <a:pt x="7038" y="21132"/>
                    <a:pt x="6897" y="21039"/>
                  </a:cubicBezTo>
                  <a:cubicBezTo>
                    <a:pt x="7179" y="20758"/>
                    <a:pt x="7603" y="20665"/>
                    <a:pt x="7885" y="20384"/>
                  </a:cubicBezTo>
                  <a:cubicBezTo>
                    <a:pt x="7885" y="20384"/>
                    <a:pt x="7744" y="20384"/>
                    <a:pt x="7744" y="20384"/>
                  </a:cubicBezTo>
                  <a:cubicBezTo>
                    <a:pt x="7603" y="20291"/>
                    <a:pt x="7744" y="20104"/>
                    <a:pt x="7885" y="20010"/>
                  </a:cubicBezTo>
                  <a:cubicBezTo>
                    <a:pt x="7885" y="19823"/>
                    <a:pt x="8026" y="19730"/>
                    <a:pt x="8167" y="19543"/>
                  </a:cubicBezTo>
                  <a:cubicBezTo>
                    <a:pt x="8309" y="19543"/>
                    <a:pt x="8309" y="19543"/>
                    <a:pt x="8309" y="19449"/>
                  </a:cubicBezTo>
                  <a:cubicBezTo>
                    <a:pt x="8309" y="19449"/>
                    <a:pt x="8309" y="19449"/>
                    <a:pt x="8309" y="19449"/>
                  </a:cubicBezTo>
                  <a:cubicBezTo>
                    <a:pt x="8167" y="19449"/>
                    <a:pt x="8167" y="19636"/>
                    <a:pt x="7885" y="19636"/>
                  </a:cubicBezTo>
                  <a:cubicBezTo>
                    <a:pt x="7744" y="19543"/>
                    <a:pt x="7885" y="19449"/>
                    <a:pt x="7885" y="19356"/>
                  </a:cubicBezTo>
                  <a:cubicBezTo>
                    <a:pt x="7885" y="19356"/>
                    <a:pt x="7885" y="19262"/>
                    <a:pt x="7885" y="19262"/>
                  </a:cubicBezTo>
                  <a:cubicBezTo>
                    <a:pt x="7885" y="19075"/>
                    <a:pt x="7885" y="18888"/>
                    <a:pt x="7744" y="18608"/>
                  </a:cubicBezTo>
                  <a:cubicBezTo>
                    <a:pt x="7744" y="18608"/>
                    <a:pt x="7744" y="18701"/>
                    <a:pt x="7603" y="18608"/>
                  </a:cubicBezTo>
                  <a:cubicBezTo>
                    <a:pt x="7603" y="18421"/>
                    <a:pt x="7885" y="18327"/>
                    <a:pt x="7744" y="18140"/>
                  </a:cubicBezTo>
                  <a:cubicBezTo>
                    <a:pt x="7885" y="18047"/>
                    <a:pt x="7603" y="17953"/>
                    <a:pt x="7603" y="17766"/>
                  </a:cubicBezTo>
                  <a:cubicBezTo>
                    <a:pt x="7603" y="17766"/>
                    <a:pt x="7744" y="17766"/>
                    <a:pt x="7744" y="17766"/>
                  </a:cubicBezTo>
                  <a:cubicBezTo>
                    <a:pt x="7744" y="17486"/>
                    <a:pt x="7744" y="17205"/>
                    <a:pt x="7744" y="17018"/>
                  </a:cubicBezTo>
                  <a:cubicBezTo>
                    <a:pt x="7744" y="16925"/>
                    <a:pt x="7603" y="16925"/>
                    <a:pt x="7603" y="16831"/>
                  </a:cubicBezTo>
                  <a:cubicBezTo>
                    <a:pt x="7603" y="16738"/>
                    <a:pt x="7603" y="16738"/>
                    <a:pt x="7603" y="16738"/>
                  </a:cubicBezTo>
                  <a:cubicBezTo>
                    <a:pt x="7744" y="16644"/>
                    <a:pt x="7603" y="16644"/>
                    <a:pt x="7603" y="16551"/>
                  </a:cubicBezTo>
                  <a:cubicBezTo>
                    <a:pt x="7603" y="15896"/>
                    <a:pt x="7462" y="15055"/>
                    <a:pt x="7320" y="14306"/>
                  </a:cubicBezTo>
                  <a:cubicBezTo>
                    <a:pt x="7320" y="14306"/>
                    <a:pt x="7179" y="14306"/>
                    <a:pt x="7179" y="14306"/>
                  </a:cubicBezTo>
                  <a:cubicBezTo>
                    <a:pt x="7179" y="14213"/>
                    <a:pt x="7320" y="14119"/>
                    <a:pt x="7179" y="13932"/>
                  </a:cubicBezTo>
                  <a:cubicBezTo>
                    <a:pt x="7179" y="13932"/>
                    <a:pt x="7038" y="14026"/>
                    <a:pt x="7038" y="13932"/>
                  </a:cubicBezTo>
                  <a:cubicBezTo>
                    <a:pt x="7038" y="13932"/>
                    <a:pt x="7038" y="13932"/>
                    <a:pt x="7038" y="13839"/>
                  </a:cubicBezTo>
                  <a:cubicBezTo>
                    <a:pt x="6756" y="13745"/>
                    <a:pt x="6897" y="13465"/>
                    <a:pt x="6614" y="13371"/>
                  </a:cubicBezTo>
                  <a:cubicBezTo>
                    <a:pt x="6614" y="13465"/>
                    <a:pt x="6614" y="13558"/>
                    <a:pt x="6473" y="13558"/>
                  </a:cubicBezTo>
                  <a:cubicBezTo>
                    <a:pt x="6473" y="13465"/>
                    <a:pt x="6473" y="13465"/>
                    <a:pt x="6473" y="13371"/>
                  </a:cubicBezTo>
                  <a:cubicBezTo>
                    <a:pt x="6332" y="13558"/>
                    <a:pt x="6191" y="13745"/>
                    <a:pt x="6050" y="13932"/>
                  </a:cubicBezTo>
                  <a:cubicBezTo>
                    <a:pt x="6050" y="14119"/>
                    <a:pt x="5909" y="14213"/>
                    <a:pt x="6050" y="14400"/>
                  </a:cubicBezTo>
                  <a:cubicBezTo>
                    <a:pt x="5909" y="14681"/>
                    <a:pt x="5909" y="15055"/>
                    <a:pt x="5767" y="15242"/>
                  </a:cubicBezTo>
                  <a:cubicBezTo>
                    <a:pt x="5767" y="15242"/>
                    <a:pt x="5767" y="15148"/>
                    <a:pt x="5626" y="15148"/>
                  </a:cubicBezTo>
                  <a:cubicBezTo>
                    <a:pt x="5909" y="14774"/>
                    <a:pt x="5909" y="14306"/>
                    <a:pt x="5909" y="13932"/>
                  </a:cubicBezTo>
                  <a:cubicBezTo>
                    <a:pt x="5767" y="13932"/>
                    <a:pt x="5909" y="14213"/>
                    <a:pt x="5767" y="14213"/>
                  </a:cubicBezTo>
                  <a:cubicBezTo>
                    <a:pt x="5767" y="14306"/>
                    <a:pt x="5767" y="14400"/>
                    <a:pt x="5767" y="14587"/>
                  </a:cubicBezTo>
                  <a:cubicBezTo>
                    <a:pt x="5626" y="14681"/>
                    <a:pt x="5626" y="14774"/>
                    <a:pt x="5626" y="14961"/>
                  </a:cubicBezTo>
                  <a:cubicBezTo>
                    <a:pt x="5626" y="14961"/>
                    <a:pt x="5626" y="15055"/>
                    <a:pt x="5626" y="15148"/>
                  </a:cubicBezTo>
                  <a:cubicBezTo>
                    <a:pt x="5626" y="15242"/>
                    <a:pt x="5485" y="15522"/>
                    <a:pt x="5626" y="15803"/>
                  </a:cubicBezTo>
                  <a:cubicBezTo>
                    <a:pt x="5626" y="15896"/>
                    <a:pt x="5485" y="16083"/>
                    <a:pt x="5485" y="16270"/>
                  </a:cubicBezTo>
                  <a:cubicBezTo>
                    <a:pt x="5485" y="16364"/>
                    <a:pt x="5485" y="16364"/>
                    <a:pt x="5485" y="16457"/>
                  </a:cubicBezTo>
                  <a:cubicBezTo>
                    <a:pt x="5485" y="16738"/>
                    <a:pt x="5485" y="16925"/>
                    <a:pt x="5344" y="17299"/>
                  </a:cubicBezTo>
                  <a:cubicBezTo>
                    <a:pt x="5344" y="17486"/>
                    <a:pt x="5344" y="17673"/>
                    <a:pt x="5344" y="17766"/>
                  </a:cubicBezTo>
                  <a:cubicBezTo>
                    <a:pt x="5344" y="17860"/>
                    <a:pt x="5344" y="17860"/>
                    <a:pt x="5344" y="17860"/>
                  </a:cubicBezTo>
                  <a:cubicBezTo>
                    <a:pt x="5344" y="17953"/>
                    <a:pt x="5344" y="17953"/>
                    <a:pt x="5344" y="18047"/>
                  </a:cubicBezTo>
                  <a:cubicBezTo>
                    <a:pt x="5203" y="18421"/>
                    <a:pt x="5203" y="18795"/>
                    <a:pt x="5203" y="19169"/>
                  </a:cubicBezTo>
                  <a:cubicBezTo>
                    <a:pt x="5062" y="19356"/>
                    <a:pt x="5062" y="19449"/>
                    <a:pt x="5062" y="19636"/>
                  </a:cubicBezTo>
                  <a:cubicBezTo>
                    <a:pt x="5062" y="19730"/>
                    <a:pt x="5203" y="19823"/>
                    <a:pt x="5203" y="19917"/>
                  </a:cubicBezTo>
                  <a:cubicBezTo>
                    <a:pt x="5203" y="19917"/>
                    <a:pt x="5062" y="20010"/>
                    <a:pt x="5062" y="19917"/>
                  </a:cubicBezTo>
                  <a:cubicBezTo>
                    <a:pt x="5062" y="20010"/>
                    <a:pt x="5062" y="20010"/>
                    <a:pt x="5062" y="20010"/>
                  </a:cubicBezTo>
                  <a:cubicBezTo>
                    <a:pt x="5203" y="20197"/>
                    <a:pt x="5344" y="20291"/>
                    <a:pt x="5344" y="20478"/>
                  </a:cubicBezTo>
                  <a:close/>
                  <a:moveTo>
                    <a:pt x="5062" y="20104"/>
                  </a:moveTo>
                  <a:cubicBezTo>
                    <a:pt x="5062" y="20010"/>
                    <a:pt x="4920" y="20010"/>
                    <a:pt x="4920" y="20010"/>
                  </a:cubicBezTo>
                  <a:cubicBezTo>
                    <a:pt x="4920" y="20010"/>
                    <a:pt x="5062" y="20104"/>
                    <a:pt x="5062" y="20104"/>
                  </a:cubicBezTo>
                  <a:close/>
                  <a:moveTo>
                    <a:pt x="20167" y="1403"/>
                  </a:moveTo>
                  <a:cubicBezTo>
                    <a:pt x="20167" y="1403"/>
                    <a:pt x="20309" y="1309"/>
                    <a:pt x="20309" y="1309"/>
                  </a:cubicBezTo>
                  <a:cubicBezTo>
                    <a:pt x="20309" y="1309"/>
                    <a:pt x="20309" y="1403"/>
                    <a:pt x="20167" y="1403"/>
                  </a:cubicBezTo>
                  <a:close/>
                  <a:moveTo>
                    <a:pt x="20450" y="1403"/>
                  </a:moveTo>
                  <a:cubicBezTo>
                    <a:pt x="20591" y="1403"/>
                    <a:pt x="20450" y="1496"/>
                    <a:pt x="20591" y="1496"/>
                  </a:cubicBezTo>
                  <a:cubicBezTo>
                    <a:pt x="20591" y="1403"/>
                    <a:pt x="20591" y="1309"/>
                    <a:pt x="20450" y="1309"/>
                  </a:cubicBezTo>
                  <a:cubicBezTo>
                    <a:pt x="20591" y="1309"/>
                    <a:pt x="20450" y="1309"/>
                    <a:pt x="20450" y="1309"/>
                  </a:cubicBezTo>
                  <a:cubicBezTo>
                    <a:pt x="20450" y="1309"/>
                    <a:pt x="20450" y="1309"/>
                    <a:pt x="20450" y="1403"/>
                  </a:cubicBezTo>
                  <a:close/>
                  <a:moveTo>
                    <a:pt x="19885" y="1683"/>
                  </a:moveTo>
                  <a:cubicBezTo>
                    <a:pt x="20026" y="1683"/>
                    <a:pt x="20167" y="1683"/>
                    <a:pt x="20167" y="1590"/>
                  </a:cubicBezTo>
                  <a:cubicBezTo>
                    <a:pt x="20026" y="1590"/>
                    <a:pt x="20026" y="1683"/>
                    <a:pt x="19885" y="1683"/>
                  </a:cubicBezTo>
                  <a:close/>
                  <a:moveTo>
                    <a:pt x="18191" y="3179"/>
                  </a:moveTo>
                  <a:cubicBezTo>
                    <a:pt x="18473" y="2992"/>
                    <a:pt x="18756" y="2805"/>
                    <a:pt x="18897" y="2618"/>
                  </a:cubicBezTo>
                  <a:cubicBezTo>
                    <a:pt x="18614" y="2805"/>
                    <a:pt x="18332" y="2992"/>
                    <a:pt x="18191" y="3179"/>
                  </a:cubicBezTo>
                  <a:close/>
                  <a:moveTo>
                    <a:pt x="17062" y="4114"/>
                  </a:moveTo>
                  <a:cubicBezTo>
                    <a:pt x="17062" y="4114"/>
                    <a:pt x="17203" y="4114"/>
                    <a:pt x="17203" y="4114"/>
                  </a:cubicBezTo>
                  <a:cubicBezTo>
                    <a:pt x="17344" y="4021"/>
                    <a:pt x="17485" y="3834"/>
                    <a:pt x="17485" y="3740"/>
                  </a:cubicBezTo>
                  <a:cubicBezTo>
                    <a:pt x="17344" y="3927"/>
                    <a:pt x="17203" y="4021"/>
                    <a:pt x="17062" y="4114"/>
                  </a:cubicBezTo>
                  <a:close/>
                  <a:moveTo>
                    <a:pt x="4073" y="4862"/>
                  </a:moveTo>
                  <a:cubicBezTo>
                    <a:pt x="4073" y="4862"/>
                    <a:pt x="4073" y="4862"/>
                    <a:pt x="4214" y="4862"/>
                  </a:cubicBezTo>
                  <a:cubicBezTo>
                    <a:pt x="4214" y="4862"/>
                    <a:pt x="4214" y="4862"/>
                    <a:pt x="4214" y="4769"/>
                  </a:cubicBezTo>
                  <a:cubicBezTo>
                    <a:pt x="4214" y="4769"/>
                    <a:pt x="4214" y="4769"/>
                    <a:pt x="4214" y="4769"/>
                  </a:cubicBezTo>
                  <a:cubicBezTo>
                    <a:pt x="4214" y="4862"/>
                    <a:pt x="4073" y="4862"/>
                    <a:pt x="4073" y="4862"/>
                  </a:cubicBezTo>
                  <a:close/>
                  <a:moveTo>
                    <a:pt x="8450" y="5236"/>
                  </a:moveTo>
                  <a:cubicBezTo>
                    <a:pt x="8591" y="5236"/>
                    <a:pt x="8591" y="5423"/>
                    <a:pt x="8732" y="5517"/>
                  </a:cubicBezTo>
                  <a:cubicBezTo>
                    <a:pt x="8732" y="5517"/>
                    <a:pt x="8732" y="5423"/>
                    <a:pt x="8873" y="5423"/>
                  </a:cubicBezTo>
                  <a:cubicBezTo>
                    <a:pt x="8873" y="5330"/>
                    <a:pt x="8873" y="5236"/>
                    <a:pt x="8873" y="5143"/>
                  </a:cubicBezTo>
                  <a:cubicBezTo>
                    <a:pt x="8732" y="5236"/>
                    <a:pt x="8873" y="5330"/>
                    <a:pt x="8732" y="5330"/>
                  </a:cubicBezTo>
                  <a:cubicBezTo>
                    <a:pt x="8450" y="5143"/>
                    <a:pt x="9014" y="4769"/>
                    <a:pt x="9156" y="5143"/>
                  </a:cubicBezTo>
                  <a:cubicBezTo>
                    <a:pt x="9297" y="5143"/>
                    <a:pt x="9438" y="5049"/>
                    <a:pt x="9438" y="5049"/>
                  </a:cubicBezTo>
                  <a:cubicBezTo>
                    <a:pt x="9297" y="4956"/>
                    <a:pt x="9156" y="4956"/>
                    <a:pt x="9297" y="4862"/>
                  </a:cubicBezTo>
                  <a:cubicBezTo>
                    <a:pt x="9014" y="4769"/>
                    <a:pt x="8591" y="4769"/>
                    <a:pt x="8309" y="4862"/>
                  </a:cubicBezTo>
                  <a:cubicBezTo>
                    <a:pt x="8591" y="4956"/>
                    <a:pt x="8732" y="4769"/>
                    <a:pt x="8873" y="4862"/>
                  </a:cubicBezTo>
                  <a:cubicBezTo>
                    <a:pt x="8873" y="5049"/>
                    <a:pt x="8591" y="5049"/>
                    <a:pt x="8450" y="5236"/>
                  </a:cubicBezTo>
                  <a:close/>
                  <a:moveTo>
                    <a:pt x="15650" y="5236"/>
                  </a:moveTo>
                  <a:cubicBezTo>
                    <a:pt x="15932" y="5143"/>
                    <a:pt x="15932" y="4956"/>
                    <a:pt x="16214" y="4862"/>
                  </a:cubicBezTo>
                  <a:cubicBezTo>
                    <a:pt x="16214" y="4862"/>
                    <a:pt x="16356" y="4862"/>
                    <a:pt x="16214" y="4862"/>
                  </a:cubicBezTo>
                  <a:cubicBezTo>
                    <a:pt x="16073" y="4956"/>
                    <a:pt x="15791" y="5049"/>
                    <a:pt x="15650" y="5236"/>
                  </a:cubicBezTo>
                  <a:close/>
                  <a:moveTo>
                    <a:pt x="4497" y="5049"/>
                  </a:moveTo>
                  <a:cubicBezTo>
                    <a:pt x="4497" y="5049"/>
                    <a:pt x="4497" y="5049"/>
                    <a:pt x="4497" y="5049"/>
                  </a:cubicBezTo>
                  <a:cubicBezTo>
                    <a:pt x="4356" y="5143"/>
                    <a:pt x="4356" y="5236"/>
                    <a:pt x="4356" y="5330"/>
                  </a:cubicBezTo>
                  <a:cubicBezTo>
                    <a:pt x="4356" y="5330"/>
                    <a:pt x="4214" y="5423"/>
                    <a:pt x="4356" y="5517"/>
                  </a:cubicBezTo>
                  <a:cubicBezTo>
                    <a:pt x="4638" y="5330"/>
                    <a:pt x="4638" y="5049"/>
                    <a:pt x="4779" y="4862"/>
                  </a:cubicBezTo>
                  <a:cubicBezTo>
                    <a:pt x="4497" y="4769"/>
                    <a:pt x="4497" y="4956"/>
                    <a:pt x="4497" y="5049"/>
                  </a:cubicBezTo>
                  <a:close/>
                  <a:moveTo>
                    <a:pt x="9862" y="4862"/>
                  </a:moveTo>
                  <a:cubicBezTo>
                    <a:pt x="10144" y="4956"/>
                    <a:pt x="10426" y="4956"/>
                    <a:pt x="10709" y="4862"/>
                  </a:cubicBezTo>
                  <a:cubicBezTo>
                    <a:pt x="10426" y="4862"/>
                    <a:pt x="10003" y="4769"/>
                    <a:pt x="9862" y="4862"/>
                  </a:cubicBezTo>
                  <a:close/>
                  <a:moveTo>
                    <a:pt x="9579" y="4862"/>
                  </a:moveTo>
                  <a:cubicBezTo>
                    <a:pt x="9579" y="4862"/>
                    <a:pt x="9720" y="4956"/>
                    <a:pt x="9720" y="4862"/>
                  </a:cubicBezTo>
                  <a:cubicBezTo>
                    <a:pt x="9579" y="4956"/>
                    <a:pt x="9579" y="4862"/>
                    <a:pt x="9579" y="4862"/>
                  </a:cubicBezTo>
                  <a:close/>
                  <a:moveTo>
                    <a:pt x="4779" y="5143"/>
                  </a:moveTo>
                  <a:cubicBezTo>
                    <a:pt x="4920" y="5049"/>
                    <a:pt x="5062" y="5049"/>
                    <a:pt x="5062" y="4956"/>
                  </a:cubicBezTo>
                  <a:cubicBezTo>
                    <a:pt x="5062" y="4956"/>
                    <a:pt x="4920" y="4862"/>
                    <a:pt x="4920" y="4862"/>
                  </a:cubicBezTo>
                  <a:cubicBezTo>
                    <a:pt x="4920" y="4956"/>
                    <a:pt x="4779" y="5049"/>
                    <a:pt x="4779" y="5143"/>
                  </a:cubicBezTo>
                  <a:close/>
                  <a:moveTo>
                    <a:pt x="7744" y="4956"/>
                  </a:moveTo>
                  <a:cubicBezTo>
                    <a:pt x="7320" y="5049"/>
                    <a:pt x="6614" y="4956"/>
                    <a:pt x="6191" y="5049"/>
                  </a:cubicBezTo>
                  <a:cubicBezTo>
                    <a:pt x="6756" y="5143"/>
                    <a:pt x="7320" y="5049"/>
                    <a:pt x="7744" y="4956"/>
                  </a:cubicBezTo>
                  <a:close/>
                  <a:moveTo>
                    <a:pt x="5062" y="5236"/>
                  </a:moveTo>
                  <a:cubicBezTo>
                    <a:pt x="5203" y="5143"/>
                    <a:pt x="5344" y="5049"/>
                    <a:pt x="5485" y="5049"/>
                  </a:cubicBezTo>
                  <a:cubicBezTo>
                    <a:pt x="5203" y="4956"/>
                    <a:pt x="5062" y="5143"/>
                    <a:pt x="5062" y="5236"/>
                  </a:cubicBezTo>
                  <a:close/>
                  <a:moveTo>
                    <a:pt x="8450" y="5049"/>
                  </a:moveTo>
                  <a:cubicBezTo>
                    <a:pt x="8450" y="5049"/>
                    <a:pt x="8591" y="5049"/>
                    <a:pt x="8591" y="5049"/>
                  </a:cubicBezTo>
                  <a:cubicBezTo>
                    <a:pt x="8450" y="5049"/>
                    <a:pt x="8450" y="5049"/>
                    <a:pt x="8450" y="5049"/>
                  </a:cubicBezTo>
                  <a:close/>
                  <a:moveTo>
                    <a:pt x="3932" y="5049"/>
                  </a:moveTo>
                  <a:cubicBezTo>
                    <a:pt x="3932" y="5143"/>
                    <a:pt x="3932" y="5143"/>
                    <a:pt x="3791" y="5143"/>
                  </a:cubicBezTo>
                  <a:cubicBezTo>
                    <a:pt x="3791" y="5143"/>
                    <a:pt x="3791" y="5049"/>
                    <a:pt x="3791" y="5049"/>
                  </a:cubicBezTo>
                  <a:cubicBezTo>
                    <a:pt x="3791" y="5143"/>
                    <a:pt x="3650" y="5049"/>
                    <a:pt x="3650" y="5049"/>
                  </a:cubicBezTo>
                  <a:cubicBezTo>
                    <a:pt x="3650" y="5143"/>
                    <a:pt x="3650" y="5143"/>
                    <a:pt x="3650" y="5236"/>
                  </a:cubicBezTo>
                  <a:cubicBezTo>
                    <a:pt x="3509" y="5143"/>
                    <a:pt x="3509" y="5143"/>
                    <a:pt x="3509" y="5143"/>
                  </a:cubicBezTo>
                  <a:cubicBezTo>
                    <a:pt x="3509" y="5236"/>
                    <a:pt x="3509" y="5330"/>
                    <a:pt x="3509" y="5330"/>
                  </a:cubicBezTo>
                  <a:cubicBezTo>
                    <a:pt x="3650" y="5330"/>
                    <a:pt x="3509" y="5236"/>
                    <a:pt x="3650" y="5236"/>
                  </a:cubicBezTo>
                  <a:cubicBezTo>
                    <a:pt x="3650" y="5236"/>
                    <a:pt x="3509" y="5330"/>
                    <a:pt x="3650" y="5423"/>
                  </a:cubicBezTo>
                  <a:cubicBezTo>
                    <a:pt x="3650" y="5330"/>
                    <a:pt x="3650" y="5143"/>
                    <a:pt x="3932" y="5236"/>
                  </a:cubicBezTo>
                  <a:cubicBezTo>
                    <a:pt x="3932" y="5143"/>
                    <a:pt x="4073" y="5143"/>
                    <a:pt x="4073" y="5049"/>
                  </a:cubicBezTo>
                  <a:cubicBezTo>
                    <a:pt x="3932" y="5049"/>
                    <a:pt x="3932" y="5049"/>
                    <a:pt x="3932" y="5049"/>
                  </a:cubicBezTo>
                  <a:close/>
                  <a:moveTo>
                    <a:pt x="8732" y="5049"/>
                  </a:moveTo>
                  <a:cubicBezTo>
                    <a:pt x="8873" y="5049"/>
                    <a:pt x="8873" y="5049"/>
                    <a:pt x="8873" y="5049"/>
                  </a:cubicBezTo>
                  <a:cubicBezTo>
                    <a:pt x="8732" y="5049"/>
                    <a:pt x="8732" y="5049"/>
                    <a:pt x="8732" y="5049"/>
                  </a:cubicBezTo>
                  <a:close/>
                  <a:moveTo>
                    <a:pt x="5203" y="5517"/>
                  </a:moveTo>
                  <a:cubicBezTo>
                    <a:pt x="5344" y="5330"/>
                    <a:pt x="5626" y="5236"/>
                    <a:pt x="5909" y="5049"/>
                  </a:cubicBezTo>
                  <a:cubicBezTo>
                    <a:pt x="5767" y="5049"/>
                    <a:pt x="5767" y="5049"/>
                    <a:pt x="5626" y="5049"/>
                  </a:cubicBezTo>
                  <a:cubicBezTo>
                    <a:pt x="5485" y="5236"/>
                    <a:pt x="5203" y="5330"/>
                    <a:pt x="5203" y="5517"/>
                  </a:cubicBezTo>
                  <a:close/>
                  <a:moveTo>
                    <a:pt x="8309" y="5143"/>
                  </a:moveTo>
                  <a:cubicBezTo>
                    <a:pt x="8167" y="5143"/>
                    <a:pt x="8167" y="5143"/>
                    <a:pt x="8167" y="5143"/>
                  </a:cubicBezTo>
                  <a:cubicBezTo>
                    <a:pt x="8167" y="5049"/>
                    <a:pt x="8167" y="5049"/>
                    <a:pt x="8167" y="5049"/>
                  </a:cubicBezTo>
                  <a:cubicBezTo>
                    <a:pt x="8026" y="5049"/>
                    <a:pt x="8026" y="5143"/>
                    <a:pt x="7885" y="5236"/>
                  </a:cubicBezTo>
                  <a:cubicBezTo>
                    <a:pt x="7885" y="5330"/>
                    <a:pt x="8026" y="5330"/>
                    <a:pt x="8026" y="5423"/>
                  </a:cubicBezTo>
                  <a:cubicBezTo>
                    <a:pt x="8167" y="5330"/>
                    <a:pt x="8309" y="5236"/>
                    <a:pt x="8309" y="5143"/>
                  </a:cubicBezTo>
                  <a:cubicBezTo>
                    <a:pt x="8309" y="5143"/>
                    <a:pt x="8309" y="5143"/>
                    <a:pt x="8309" y="5143"/>
                  </a:cubicBezTo>
                  <a:close/>
                  <a:moveTo>
                    <a:pt x="7603" y="5049"/>
                  </a:moveTo>
                  <a:cubicBezTo>
                    <a:pt x="7320" y="5236"/>
                    <a:pt x="7179" y="5330"/>
                    <a:pt x="7038" y="5517"/>
                  </a:cubicBezTo>
                  <a:cubicBezTo>
                    <a:pt x="7038" y="5610"/>
                    <a:pt x="7038" y="5704"/>
                    <a:pt x="7179" y="5704"/>
                  </a:cubicBezTo>
                  <a:cubicBezTo>
                    <a:pt x="7320" y="5704"/>
                    <a:pt x="7603" y="5423"/>
                    <a:pt x="7462" y="5330"/>
                  </a:cubicBezTo>
                  <a:cubicBezTo>
                    <a:pt x="7462" y="5330"/>
                    <a:pt x="7462" y="5330"/>
                    <a:pt x="7462" y="5330"/>
                  </a:cubicBezTo>
                  <a:cubicBezTo>
                    <a:pt x="7462" y="5330"/>
                    <a:pt x="7462" y="5423"/>
                    <a:pt x="7603" y="5423"/>
                  </a:cubicBezTo>
                  <a:cubicBezTo>
                    <a:pt x="7603" y="5330"/>
                    <a:pt x="7744" y="5236"/>
                    <a:pt x="7744" y="5236"/>
                  </a:cubicBezTo>
                  <a:cubicBezTo>
                    <a:pt x="7885" y="5143"/>
                    <a:pt x="7885" y="5143"/>
                    <a:pt x="7885" y="5049"/>
                  </a:cubicBezTo>
                  <a:cubicBezTo>
                    <a:pt x="7744" y="5143"/>
                    <a:pt x="7462" y="5236"/>
                    <a:pt x="7320" y="5330"/>
                  </a:cubicBezTo>
                  <a:cubicBezTo>
                    <a:pt x="7462" y="5236"/>
                    <a:pt x="7462" y="5143"/>
                    <a:pt x="7603" y="5049"/>
                  </a:cubicBezTo>
                  <a:close/>
                  <a:moveTo>
                    <a:pt x="9297" y="5236"/>
                  </a:moveTo>
                  <a:cubicBezTo>
                    <a:pt x="9297" y="5330"/>
                    <a:pt x="9297" y="5423"/>
                    <a:pt x="9438" y="5517"/>
                  </a:cubicBezTo>
                  <a:cubicBezTo>
                    <a:pt x="9438" y="5423"/>
                    <a:pt x="9579" y="5423"/>
                    <a:pt x="9438" y="5330"/>
                  </a:cubicBezTo>
                  <a:cubicBezTo>
                    <a:pt x="9579" y="5330"/>
                    <a:pt x="9720" y="5330"/>
                    <a:pt x="9862" y="5330"/>
                  </a:cubicBezTo>
                  <a:cubicBezTo>
                    <a:pt x="9720" y="5330"/>
                    <a:pt x="9862" y="5330"/>
                    <a:pt x="9862" y="5330"/>
                  </a:cubicBezTo>
                  <a:cubicBezTo>
                    <a:pt x="9720" y="5330"/>
                    <a:pt x="9720" y="5330"/>
                    <a:pt x="9720" y="5236"/>
                  </a:cubicBezTo>
                  <a:cubicBezTo>
                    <a:pt x="9720" y="5236"/>
                    <a:pt x="9720" y="5143"/>
                    <a:pt x="9862" y="5143"/>
                  </a:cubicBezTo>
                  <a:cubicBezTo>
                    <a:pt x="9862" y="5049"/>
                    <a:pt x="9720" y="5049"/>
                    <a:pt x="9579" y="5049"/>
                  </a:cubicBezTo>
                  <a:cubicBezTo>
                    <a:pt x="9579" y="5143"/>
                    <a:pt x="9579" y="5143"/>
                    <a:pt x="9579" y="5143"/>
                  </a:cubicBezTo>
                  <a:cubicBezTo>
                    <a:pt x="9438" y="5143"/>
                    <a:pt x="9438" y="5236"/>
                    <a:pt x="9297" y="5236"/>
                  </a:cubicBezTo>
                  <a:close/>
                  <a:moveTo>
                    <a:pt x="13391" y="5236"/>
                  </a:moveTo>
                  <a:cubicBezTo>
                    <a:pt x="12967" y="5143"/>
                    <a:pt x="12120" y="5143"/>
                    <a:pt x="11697" y="5143"/>
                  </a:cubicBezTo>
                  <a:cubicBezTo>
                    <a:pt x="12262" y="5236"/>
                    <a:pt x="12685" y="5236"/>
                    <a:pt x="13391" y="5236"/>
                  </a:cubicBezTo>
                  <a:close/>
                  <a:moveTo>
                    <a:pt x="6191" y="5236"/>
                  </a:moveTo>
                  <a:cubicBezTo>
                    <a:pt x="6332" y="5236"/>
                    <a:pt x="6332" y="5143"/>
                    <a:pt x="6473" y="5236"/>
                  </a:cubicBezTo>
                  <a:cubicBezTo>
                    <a:pt x="6473" y="5236"/>
                    <a:pt x="6332" y="5330"/>
                    <a:pt x="6332" y="5330"/>
                  </a:cubicBezTo>
                  <a:cubicBezTo>
                    <a:pt x="6332" y="5423"/>
                    <a:pt x="6332" y="5423"/>
                    <a:pt x="6332" y="5423"/>
                  </a:cubicBezTo>
                  <a:cubicBezTo>
                    <a:pt x="6473" y="5423"/>
                    <a:pt x="6473" y="5330"/>
                    <a:pt x="6614" y="5330"/>
                  </a:cubicBezTo>
                  <a:cubicBezTo>
                    <a:pt x="6614" y="5236"/>
                    <a:pt x="6756" y="5236"/>
                    <a:pt x="6756" y="5143"/>
                  </a:cubicBezTo>
                  <a:cubicBezTo>
                    <a:pt x="6614" y="5143"/>
                    <a:pt x="6473" y="5143"/>
                    <a:pt x="6191" y="5143"/>
                  </a:cubicBezTo>
                  <a:cubicBezTo>
                    <a:pt x="6191" y="5143"/>
                    <a:pt x="6191" y="5236"/>
                    <a:pt x="6191" y="5236"/>
                  </a:cubicBezTo>
                  <a:close/>
                  <a:moveTo>
                    <a:pt x="5203" y="5236"/>
                  </a:moveTo>
                  <a:cubicBezTo>
                    <a:pt x="5062" y="5330"/>
                    <a:pt x="4920" y="5330"/>
                    <a:pt x="4920" y="5423"/>
                  </a:cubicBezTo>
                  <a:cubicBezTo>
                    <a:pt x="4920" y="5423"/>
                    <a:pt x="4779" y="5517"/>
                    <a:pt x="4920" y="5610"/>
                  </a:cubicBezTo>
                  <a:cubicBezTo>
                    <a:pt x="5062" y="5423"/>
                    <a:pt x="5203" y="5330"/>
                    <a:pt x="5344" y="5143"/>
                  </a:cubicBezTo>
                  <a:cubicBezTo>
                    <a:pt x="5203" y="5143"/>
                    <a:pt x="5344" y="5236"/>
                    <a:pt x="5203" y="5236"/>
                  </a:cubicBezTo>
                  <a:close/>
                  <a:moveTo>
                    <a:pt x="4779" y="5330"/>
                  </a:moveTo>
                  <a:cubicBezTo>
                    <a:pt x="4779" y="5236"/>
                    <a:pt x="4920" y="5143"/>
                    <a:pt x="4920" y="5143"/>
                  </a:cubicBezTo>
                  <a:cubicBezTo>
                    <a:pt x="4779" y="5236"/>
                    <a:pt x="4638" y="5236"/>
                    <a:pt x="4779" y="5330"/>
                  </a:cubicBezTo>
                  <a:close/>
                  <a:moveTo>
                    <a:pt x="7038" y="5143"/>
                  </a:moveTo>
                  <a:cubicBezTo>
                    <a:pt x="6897" y="5236"/>
                    <a:pt x="6897" y="5236"/>
                    <a:pt x="6897" y="5330"/>
                  </a:cubicBezTo>
                  <a:cubicBezTo>
                    <a:pt x="6897" y="5330"/>
                    <a:pt x="6897" y="5330"/>
                    <a:pt x="6897" y="5330"/>
                  </a:cubicBezTo>
                  <a:cubicBezTo>
                    <a:pt x="7038" y="5236"/>
                    <a:pt x="7179" y="5236"/>
                    <a:pt x="7179" y="5143"/>
                  </a:cubicBezTo>
                  <a:cubicBezTo>
                    <a:pt x="7179" y="5143"/>
                    <a:pt x="7179" y="5143"/>
                    <a:pt x="7038" y="5143"/>
                  </a:cubicBezTo>
                  <a:close/>
                  <a:moveTo>
                    <a:pt x="5344" y="5704"/>
                  </a:moveTo>
                  <a:cubicBezTo>
                    <a:pt x="5344" y="5704"/>
                    <a:pt x="5344" y="5797"/>
                    <a:pt x="5485" y="5797"/>
                  </a:cubicBezTo>
                  <a:cubicBezTo>
                    <a:pt x="5485" y="5704"/>
                    <a:pt x="5909" y="5610"/>
                    <a:pt x="5767" y="5423"/>
                  </a:cubicBezTo>
                  <a:cubicBezTo>
                    <a:pt x="5767" y="5423"/>
                    <a:pt x="5767" y="5330"/>
                    <a:pt x="5909" y="5330"/>
                  </a:cubicBezTo>
                  <a:cubicBezTo>
                    <a:pt x="5909" y="5423"/>
                    <a:pt x="5909" y="5423"/>
                    <a:pt x="5909" y="5423"/>
                  </a:cubicBezTo>
                  <a:cubicBezTo>
                    <a:pt x="6050" y="5423"/>
                    <a:pt x="6050" y="5330"/>
                    <a:pt x="6191" y="5330"/>
                  </a:cubicBezTo>
                  <a:cubicBezTo>
                    <a:pt x="6050" y="5236"/>
                    <a:pt x="6050" y="5236"/>
                    <a:pt x="6050" y="5143"/>
                  </a:cubicBezTo>
                  <a:cubicBezTo>
                    <a:pt x="5767" y="5330"/>
                    <a:pt x="5626" y="5517"/>
                    <a:pt x="5344" y="5704"/>
                  </a:cubicBezTo>
                  <a:close/>
                  <a:moveTo>
                    <a:pt x="9862" y="5236"/>
                  </a:moveTo>
                  <a:cubicBezTo>
                    <a:pt x="10144" y="5236"/>
                    <a:pt x="10285" y="5236"/>
                    <a:pt x="10426" y="5143"/>
                  </a:cubicBezTo>
                  <a:cubicBezTo>
                    <a:pt x="10144" y="5143"/>
                    <a:pt x="10003" y="5143"/>
                    <a:pt x="9862" y="5236"/>
                  </a:cubicBezTo>
                  <a:close/>
                  <a:moveTo>
                    <a:pt x="5626" y="5236"/>
                  </a:moveTo>
                  <a:cubicBezTo>
                    <a:pt x="5626" y="5423"/>
                    <a:pt x="5203" y="5423"/>
                    <a:pt x="5203" y="5610"/>
                  </a:cubicBezTo>
                  <a:cubicBezTo>
                    <a:pt x="5485" y="5517"/>
                    <a:pt x="5767" y="5330"/>
                    <a:pt x="5767" y="5143"/>
                  </a:cubicBezTo>
                  <a:cubicBezTo>
                    <a:pt x="5767" y="5236"/>
                    <a:pt x="5767" y="5236"/>
                    <a:pt x="5626" y="5236"/>
                  </a:cubicBezTo>
                  <a:close/>
                  <a:moveTo>
                    <a:pt x="3226" y="5330"/>
                  </a:moveTo>
                  <a:cubicBezTo>
                    <a:pt x="3085" y="5704"/>
                    <a:pt x="2944" y="6171"/>
                    <a:pt x="2803" y="6545"/>
                  </a:cubicBezTo>
                  <a:cubicBezTo>
                    <a:pt x="3085" y="6265"/>
                    <a:pt x="3085" y="5797"/>
                    <a:pt x="3367" y="5517"/>
                  </a:cubicBezTo>
                  <a:cubicBezTo>
                    <a:pt x="3367" y="5423"/>
                    <a:pt x="3367" y="5330"/>
                    <a:pt x="3367" y="5236"/>
                  </a:cubicBezTo>
                  <a:cubicBezTo>
                    <a:pt x="3226" y="5236"/>
                    <a:pt x="3226" y="5236"/>
                    <a:pt x="3226" y="5330"/>
                  </a:cubicBezTo>
                  <a:cubicBezTo>
                    <a:pt x="3226" y="5236"/>
                    <a:pt x="3226" y="5330"/>
                    <a:pt x="3226" y="5330"/>
                  </a:cubicBezTo>
                  <a:close/>
                  <a:moveTo>
                    <a:pt x="10709" y="5330"/>
                  </a:moveTo>
                  <a:cubicBezTo>
                    <a:pt x="10709" y="5330"/>
                    <a:pt x="10850" y="5330"/>
                    <a:pt x="10850" y="5236"/>
                  </a:cubicBezTo>
                  <a:cubicBezTo>
                    <a:pt x="10850" y="5236"/>
                    <a:pt x="10709" y="5236"/>
                    <a:pt x="10709" y="5330"/>
                  </a:cubicBezTo>
                  <a:close/>
                  <a:moveTo>
                    <a:pt x="11556" y="5330"/>
                  </a:moveTo>
                  <a:cubicBezTo>
                    <a:pt x="11838" y="5330"/>
                    <a:pt x="12120" y="5423"/>
                    <a:pt x="12403" y="5330"/>
                  </a:cubicBezTo>
                  <a:cubicBezTo>
                    <a:pt x="12120" y="5330"/>
                    <a:pt x="11979" y="5236"/>
                    <a:pt x="11556" y="5236"/>
                  </a:cubicBezTo>
                  <a:cubicBezTo>
                    <a:pt x="11697" y="5236"/>
                    <a:pt x="11556" y="5330"/>
                    <a:pt x="11556" y="5330"/>
                  </a:cubicBezTo>
                  <a:close/>
                  <a:moveTo>
                    <a:pt x="6897" y="5423"/>
                  </a:moveTo>
                  <a:cubicBezTo>
                    <a:pt x="6897" y="5423"/>
                    <a:pt x="6897" y="5423"/>
                    <a:pt x="6897" y="5423"/>
                  </a:cubicBezTo>
                  <a:cubicBezTo>
                    <a:pt x="7038" y="5423"/>
                    <a:pt x="7038" y="5330"/>
                    <a:pt x="7038" y="5330"/>
                  </a:cubicBezTo>
                  <a:cubicBezTo>
                    <a:pt x="7038" y="5330"/>
                    <a:pt x="6897" y="5330"/>
                    <a:pt x="6897" y="5423"/>
                  </a:cubicBezTo>
                  <a:close/>
                  <a:moveTo>
                    <a:pt x="8167" y="5517"/>
                  </a:moveTo>
                  <a:cubicBezTo>
                    <a:pt x="8167" y="5517"/>
                    <a:pt x="8167" y="5610"/>
                    <a:pt x="8167" y="5610"/>
                  </a:cubicBezTo>
                  <a:cubicBezTo>
                    <a:pt x="8309" y="5517"/>
                    <a:pt x="8450" y="5517"/>
                    <a:pt x="8450" y="5423"/>
                  </a:cubicBezTo>
                  <a:cubicBezTo>
                    <a:pt x="8450" y="5423"/>
                    <a:pt x="8450" y="5330"/>
                    <a:pt x="8309" y="5330"/>
                  </a:cubicBezTo>
                  <a:cubicBezTo>
                    <a:pt x="8309" y="5330"/>
                    <a:pt x="8309" y="5330"/>
                    <a:pt x="8309" y="5330"/>
                  </a:cubicBezTo>
                  <a:cubicBezTo>
                    <a:pt x="8309" y="5423"/>
                    <a:pt x="8167" y="5423"/>
                    <a:pt x="8167" y="5517"/>
                  </a:cubicBezTo>
                  <a:close/>
                  <a:moveTo>
                    <a:pt x="4073" y="5423"/>
                  </a:moveTo>
                  <a:cubicBezTo>
                    <a:pt x="4214" y="5423"/>
                    <a:pt x="4214" y="5330"/>
                    <a:pt x="4214" y="5330"/>
                  </a:cubicBezTo>
                  <a:cubicBezTo>
                    <a:pt x="4214" y="5330"/>
                    <a:pt x="4073" y="5330"/>
                    <a:pt x="4073" y="5423"/>
                  </a:cubicBezTo>
                  <a:close/>
                  <a:moveTo>
                    <a:pt x="15085" y="5330"/>
                  </a:moveTo>
                  <a:cubicBezTo>
                    <a:pt x="14803" y="5330"/>
                    <a:pt x="14662" y="5330"/>
                    <a:pt x="14520" y="5330"/>
                  </a:cubicBezTo>
                  <a:cubicBezTo>
                    <a:pt x="14803" y="5330"/>
                    <a:pt x="14944" y="5423"/>
                    <a:pt x="15085" y="5330"/>
                  </a:cubicBezTo>
                  <a:close/>
                  <a:moveTo>
                    <a:pt x="7603" y="5517"/>
                  </a:moveTo>
                  <a:cubicBezTo>
                    <a:pt x="7603" y="5517"/>
                    <a:pt x="7603" y="5610"/>
                    <a:pt x="7744" y="5704"/>
                  </a:cubicBezTo>
                  <a:cubicBezTo>
                    <a:pt x="8026" y="5610"/>
                    <a:pt x="7744" y="5423"/>
                    <a:pt x="7744" y="5330"/>
                  </a:cubicBezTo>
                  <a:cubicBezTo>
                    <a:pt x="7744" y="5330"/>
                    <a:pt x="7603" y="5423"/>
                    <a:pt x="7603" y="5517"/>
                  </a:cubicBezTo>
                  <a:close/>
                  <a:moveTo>
                    <a:pt x="6473" y="5610"/>
                  </a:moveTo>
                  <a:cubicBezTo>
                    <a:pt x="6614" y="5517"/>
                    <a:pt x="6614" y="5517"/>
                    <a:pt x="6756" y="5423"/>
                  </a:cubicBezTo>
                  <a:cubicBezTo>
                    <a:pt x="6756" y="5423"/>
                    <a:pt x="6756" y="5330"/>
                    <a:pt x="6756" y="5330"/>
                  </a:cubicBezTo>
                  <a:cubicBezTo>
                    <a:pt x="6614" y="5423"/>
                    <a:pt x="6473" y="5517"/>
                    <a:pt x="6473" y="5610"/>
                  </a:cubicBezTo>
                  <a:close/>
                  <a:moveTo>
                    <a:pt x="4356" y="5517"/>
                  </a:moveTo>
                  <a:cubicBezTo>
                    <a:pt x="4356" y="5610"/>
                    <a:pt x="4356" y="5610"/>
                    <a:pt x="4356" y="5610"/>
                  </a:cubicBezTo>
                  <a:cubicBezTo>
                    <a:pt x="4356" y="5517"/>
                    <a:pt x="4497" y="5423"/>
                    <a:pt x="4497" y="5517"/>
                  </a:cubicBezTo>
                  <a:cubicBezTo>
                    <a:pt x="4497" y="5423"/>
                    <a:pt x="4497" y="5423"/>
                    <a:pt x="4497" y="5423"/>
                  </a:cubicBezTo>
                  <a:cubicBezTo>
                    <a:pt x="4497" y="5423"/>
                    <a:pt x="4356" y="5517"/>
                    <a:pt x="4356" y="5517"/>
                  </a:cubicBezTo>
                  <a:close/>
                  <a:moveTo>
                    <a:pt x="14097" y="5423"/>
                  </a:moveTo>
                  <a:cubicBezTo>
                    <a:pt x="14238" y="5423"/>
                    <a:pt x="14238" y="5517"/>
                    <a:pt x="14379" y="5423"/>
                  </a:cubicBezTo>
                  <a:cubicBezTo>
                    <a:pt x="14238" y="5423"/>
                    <a:pt x="14097" y="5423"/>
                    <a:pt x="14097" y="5423"/>
                  </a:cubicBezTo>
                  <a:close/>
                  <a:moveTo>
                    <a:pt x="14520" y="5423"/>
                  </a:moveTo>
                  <a:cubicBezTo>
                    <a:pt x="14520" y="5423"/>
                    <a:pt x="14662" y="5423"/>
                    <a:pt x="14662" y="5423"/>
                  </a:cubicBezTo>
                  <a:cubicBezTo>
                    <a:pt x="14662" y="5423"/>
                    <a:pt x="14520" y="5423"/>
                    <a:pt x="14520" y="5423"/>
                  </a:cubicBezTo>
                  <a:close/>
                  <a:moveTo>
                    <a:pt x="3932" y="5517"/>
                  </a:moveTo>
                  <a:cubicBezTo>
                    <a:pt x="3932" y="5517"/>
                    <a:pt x="4073" y="5517"/>
                    <a:pt x="3932" y="5610"/>
                  </a:cubicBezTo>
                  <a:cubicBezTo>
                    <a:pt x="3932" y="5610"/>
                    <a:pt x="3932" y="5704"/>
                    <a:pt x="3932" y="5797"/>
                  </a:cubicBezTo>
                  <a:cubicBezTo>
                    <a:pt x="3932" y="5704"/>
                    <a:pt x="4073" y="5704"/>
                    <a:pt x="4073" y="5704"/>
                  </a:cubicBezTo>
                  <a:cubicBezTo>
                    <a:pt x="4073" y="5610"/>
                    <a:pt x="4214" y="5517"/>
                    <a:pt x="4073" y="5423"/>
                  </a:cubicBezTo>
                  <a:cubicBezTo>
                    <a:pt x="4073" y="5423"/>
                    <a:pt x="4073" y="5423"/>
                    <a:pt x="4073" y="5423"/>
                  </a:cubicBezTo>
                  <a:cubicBezTo>
                    <a:pt x="4073" y="5517"/>
                    <a:pt x="3932" y="5517"/>
                    <a:pt x="3932" y="5517"/>
                  </a:cubicBezTo>
                  <a:close/>
                  <a:moveTo>
                    <a:pt x="6050" y="5517"/>
                  </a:moveTo>
                  <a:cubicBezTo>
                    <a:pt x="6050" y="5610"/>
                    <a:pt x="6050" y="5610"/>
                    <a:pt x="6050" y="5610"/>
                  </a:cubicBezTo>
                  <a:cubicBezTo>
                    <a:pt x="6050" y="5610"/>
                    <a:pt x="6332" y="5517"/>
                    <a:pt x="6191" y="5423"/>
                  </a:cubicBezTo>
                  <a:cubicBezTo>
                    <a:pt x="6191" y="5423"/>
                    <a:pt x="6191" y="5517"/>
                    <a:pt x="6050" y="5517"/>
                  </a:cubicBezTo>
                  <a:close/>
                  <a:moveTo>
                    <a:pt x="15791" y="5517"/>
                  </a:moveTo>
                  <a:cubicBezTo>
                    <a:pt x="15791" y="5517"/>
                    <a:pt x="15932" y="5517"/>
                    <a:pt x="15932" y="5423"/>
                  </a:cubicBezTo>
                  <a:cubicBezTo>
                    <a:pt x="15791" y="5423"/>
                    <a:pt x="15791" y="5423"/>
                    <a:pt x="15791" y="5423"/>
                  </a:cubicBezTo>
                  <a:cubicBezTo>
                    <a:pt x="15791" y="5423"/>
                    <a:pt x="15791" y="5423"/>
                    <a:pt x="15791" y="5517"/>
                  </a:cubicBezTo>
                  <a:close/>
                  <a:moveTo>
                    <a:pt x="6614" y="5704"/>
                  </a:moveTo>
                  <a:cubicBezTo>
                    <a:pt x="6614" y="5704"/>
                    <a:pt x="6756" y="5610"/>
                    <a:pt x="6897" y="5517"/>
                  </a:cubicBezTo>
                  <a:cubicBezTo>
                    <a:pt x="6756" y="5423"/>
                    <a:pt x="6332" y="5704"/>
                    <a:pt x="6614" y="5704"/>
                  </a:cubicBezTo>
                  <a:close/>
                  <a:moveTo>
                    <a:pt x="4497" y="5797"/>
                  </a:moveTo>
                  <a:cubicBezTo>
                    <a:pt x="4497" y="5891"/>
                    <a:pt x="4497" y="5891"/>
                    <a:pt x="4497" y="5891"/>
                  </a:cubicBezTo>
                  <a:cubicBezTo>
                    <a:pt x="4638" y="5891"/>
                    <a:pt x="4638" y="5797"/>
                    <a:pt x="4638" y="5704"/>
                  </a:cubicBezTo>
                  <a:cubicBezTo>
                    <a:pt x="4638" y="5610"/>
                    <a:pt x="4779" y="5517"/>
                    <a:pt x="4638" y="5517"/>
                  </a:cubicBezTo>
                  <a:cubicBezTo>
                    <a:pt x="4638" y="5610"/>
                    <a:pt x="4638" y="5704"/>
                    <a:pt x="4497" y="5797"/>
                  </a:cubicBezTo>
                  <a:close/>
                  <a:moveTo>
                    <a:pt x="3650" y="5610"/>
                  </a:moveTo>
                  <a:cubicBezTo>
                    <a:pt x="3791" y="5610"/>
                    <a:pt x="3791" y="5610"/>
                    <a:pt x="3791" y="5517"/>
                  </a:cubicBezTo>
                  <a:cubicBezTo>
                    <a:pt x="3650" y="5517"/>
                    <a:pt x="3650" y="5517"/>
                    <a:pt x="3650" y="5517"/>
                  </a:cubicBezTo>
                  <a:cubicBezTo>
                    <a:pt x="3650" y="5517"/>
                    <a:pt x="3650" y="5610"/>
                    <a:pt x="3650" y="5610"/>
                  </a:cubicBezTo>
                  <a:close/>
                  <a:moveTo>
                    <a:pt x="9438" y="5797"/>
                  </a:moveTo>
                  <a:cubicBezTo>
                    <a:pt x="9438" y="5704"/>
                    <a:pt x="9438" y="5704"/>
                    <a:pt x="9579" y="5704"/>
                  </a:cubicBezTo>
                  <a:cubicBezTo>
                    <a:pt x="9579" y="5610"/>
                    <a:pt x="9579" y="5517"/>
                    <a:pt x="9579" y="5517"/>
                  </a:cubicBezTo>
                  <a:cubicBezTo>
                    <a:pt x="9438" y="5610"/>
                    <a:pt x="9297" y="5704"/>
                    <a:pt x="9438" y="5797"/>
                  </a:cubicBezTo>
                  <a:close/>
                  <a:moveTo>
                    <a:pt x="8732" y="5610"/>
                  </a:moveTo>
                  <a:cubicBezTo>
                    <a:pt x="8873" y="5610"/>
                    <a:pt x="8732" y="5704"/>
                    <a:pt x="8873" y="5704"/>
                  </a:cubicBezTo>
                  <a:cubicBezTo>
                    <a:pt x="8873" y="5610"/>
                    <a:pt x="8873" y="5610"/>
                    <a:pt x="8873" y="5517"/>
                  </a:cubicBezTo>
                  <a:cubicBezTo>
                    <a:pt x="8873" y="5610"/>
                    <a:pt x="8732" y="5517"/>
                    <a:pt x="8732" y="5610"/>
                  </a:cubicBezTo>
                  <a:close/>
                  <a:moveTo>
                    <a:pt x="7179" y="5797"/>
                  </a:moveTo>
                  <a:cubicBezTo>
                    <a:pt x="7320" y="5891"/>
                    <a:pt x="7320" y="5984"/>
                    <a:pt x="7320" y="5984"/>
                  </a:cubicBezTo>
                  <a:cubicBezTo>
                    <a:pt x="7462" y="5891"/>
                    <a:pt x="7603" y="5891"/>
                    <a:pt x="7603" y="5797"/>
                  </a:cubicBezTo>
                  <a:cubicBezTo>
                    <a:pt x="7603" y="5704"/>
                    <a:pt x="7603" y="5610"/>
                    <a:pt x="7462" y="5610"/>
                  </a:cubicBezTo>
                  <a:cubicBezTo>
                    <a:pt x="7320" y="5704"/>
                    <a:pt x="7320" y="5704"/>
                    <a:pt x="7179" y="5797"/>
                  </a:cubicBezTo>
                  <a:close/>
                  <a:moveTo>
                    <a:pt x="8309" y="5797"/>
                  </a:moveTo>
                  <a:cubicBezTo>
                    <a:pt x="8450" y="5704"/>
                    <a:pt x="8591" y="5610"/>
                    <a:pt x="8591" y="5610"/>
                  </a:cubicBezTo>
                  <a:cubicBezTo>
                    <a:pt x="8450" y="5610"/>
                    <a:pt x="8167" y="5704"/>
                    <a:pt x="8309" y="5797"/>
                  </a:cubicBezTo>
                  <a:close/>
                  <a:moveTo>
                    <a:pt x="6050" y="5704"/>
                  </a:moveTo>
                  <a:cubicBezTo>
                    <a:pt x="6191" y="5704"/>
                    <a:pt x="6332" y="5610"/>
                    <a:pt x="6191" y="5610"/>
                  </a:cubicBezTo>
                  <a:cubicBezTo>
                    <a:pt x="6191" y="5610"/>
                    <a:pt x="6050" y="5704"/>
                    <a:pt x="6050" y="5704"/>
                  </a:cubicBezTo>
                  <a:close/>
                  <a:moveTo>
                    <a:pt x="4920" y="5704"/>
                  </a:moveTo>
                  <a:cubicBezTo>
                    <a:pt x="5062" y="5704"/>
                    <a:pt x="5062" y="5610"/>
                    <a:pt x="5062" y="5610"/>
                  </a:cubicBezTo>
                  <a:cubicBezTo>
                    <a:pt x="5062" y="5610"/>
                    <a:pt x="4920" y="5704"/>
                    <a:pt x="4920" y="5704"/>
                  </a:cubicBezTo>
                  <a:close/>
                  <a:moveTo>
                    <a:pt x="6614" y="5797"/>
                  </a:moveTo>
                  <a:cubicBezTo>
                    <a:pt x="6614" y="5891"/>
                    <a:pt x="6756" y="5891"/>
                    <a:pt x="6756" y="5984"/>
                  </a:cubicBezTo>
                  <a:cubicBezTo>
                    <a:pt x="7038" y="5891"/>
                    <a:pt x="7179" y="5704"/>
                    <a:pt x="6897" y="5610"/>
                  </a:cubicBezTo>
                  <a:cubicBezTo>
                    <a:pt x="6756" y="5704"/>
                    <a:pt x="6756" y="5797"/>
                    <a:pt x="6614" y="5797"/>
                  </a:cubicBezTo>
                  <a:close/>
                  <a:moveTo>
                    <a:pt x="9014" y="5797"/>
                  </a:moveTo>
                  <a:cubicBezTo>
                    <a:pt x="9156" y="5797"/>
                    <a:pt x="9014" y="5610"/>
                    <a:pt x="9014" y="5610"/>
                  </a:cubicBezTo>
                  <a:cubicBezTo>
                    <a:pt x="9014" y="5704"/>
                    <a:pt x="9014" y="5704"/>
                    <a:pt x="9014" y="5797"/>
                  </a:cubicBezTo>
                  <a:close/>
                  <a:moveTo>
                    <a:pt x="7744" y="5797"/>
                  </a:moveTo>
                  <a:cubicBezTo>
                    <a:pt x="7885" y="5797"/>
                    <a:pt x="7885" y="5704"/>
                    <a:pt x="8026" y="5704"/>
                  </a:cubicBezTo>
                  <a:cubicBezTo>
                    <a:pt x="8026" y="5704"/>
                    <a:pt x="8026" y="5610"/>
                    <a:pt x="7885" y="5610"/>
                  </a:cubicBezTo>
                  <a:cubicBezTo>
                    <a:pt x="7885" y="5704"/>
                    <a:pt x="7744" y="5797"/>
                    <a:pt x="7744" y="5797"/>
                  </a:cubicBezTo>
                  <a:close/>
                  <a:moveTo>
                    <a:pt x="4214" y="5797"/>
                  </a:moveTo>
                  <a:cubicBezTo>
                    <a:pt x="4214" y="5797"/>
                    <a:pt x="4356" y="5704"/>
                    <a:pt x="4214" y="5704"/>
                  </a:cubicBezTo>
                  <a:cubicBezTo>
                    <a:pt x="4214" y="5704"/>
                    <a:pt x="4214" y="5704"/>
                    <a:pt x="4214" y="5797"/>
                  </a:cubicBezTo>
                  <a:close/>
                  <a:moveTo>
                    <a:pt x="5626" y="5984"/>
                  </a:moveTo>
                  <a:cubicBezTo>
                    <a:pt x="5626" y="5891"/>
                    <a:pt x="6050" y="5797"/>
                    <a:pt x="5909" y="5704"/>
                  </a:cubicBezTo>
                  <a:cubicBezTo>
                    <a:pt x="5767" y="5797"/>
                    <a:pt x="5485" y="5891"/>
                    <a:pt x="5626" y="5984"/>
                  </a:cubicBezTo>
                  <a:close/>
                  <a:moveTo>
                    <a:pt x="4920" y="5797"/>
                  </a:moveTo>
                  <a:cubicBezTo>
                    <a:pt x="5062" y="5797"/>
                    <a:pt x="5062" y="5797"/>
                    <a:pt x="5062" y="5797"/>
                  </a:cubicBezTo>
                  <a:cubicBezTo>
                    <a:pt x="5062" y="5797"/>
                    <a:pt x="5203" y="5797"/>
                    <a:pt x="5203" y="5704"/>
                  </a:cubicBezTo>
                  <a:cubicBezTo>
                    <a:pt x="5203" y="5704"/>
                    <a:pt x="5203" y="5704"/>
                    <a:pt x="5062" y="5704"/>
                  </a:cubicBezTo>
                  <a:cubicBezTo>
                    <a:pt x="5062" y="5704"/>
                    <a:pt x="5062" y="5704"/>
                    <a:pt x="4920" y="5797"/>
                  </a:cubicBezTo>
                  <a:close/>
                  <a:moveTo>
                    <a:pt x="6191" y="5797"/>
                  </a:moveTo>
                  <a:cubicBezTo>
                    <a:pt x="6191" y="5704"/>
                    <a:pt x="6332" y="5704"/>
                    <a:pt x="6332" y="5704"/>
                  </a:cubicBezTo>
                  <a:cubicBezTo>
                    <a:pt x="6332" y="5704"/>
                    <a:pt x="6191" y="5797"/>
                    <a:pt x="6191" y="5797"/>
                  </a:cubicBezTo>
                  <a:close/>
                  <a:moveTo>
                    <a:pt x="6191" y="5891"/>
                  </a:moveTo>
                  <a:cubicBezTo>
                    <a:pt x="6191" y="5891"/>
                    <a:pt x="6332" y="5891"/>
                    <a:pt x="6191" y="5984"/>
                  </a:cubicBezTo>
                  <a:cubicBezTo>
                    <a:pt x="6332" y="5984"/>
                    <a:pt x="6332" y="5891"/>
                    <a:pt x="6473" y="5797"/>
                  </a:cubicBezTo>
                  <a:cubicBezTo>
                    <a:pt x="6473" y="5704"/>
                    <a:pt x="6191" y="5797"/>
                    <a:pt x="6191" y="5891"/>
                  </a:cubicBezTo>
                  <a:close/>
                  <a:moveTo>
                    <a:pt x="9720" y="5704"/>
                  </a:moveTo>
                  <a:cubicBezTo>
                    <a:pt x="9862" y="5797"/>
                    <a:pt x="9720" y="5797"/>
                    <a:pt x="9720" y="5891"/>
                  </a:cubicBezTo>
                  <a:cubicBezTo>
                    <a:pt x="9720" y="5891"/>
                    <a:pt x="9720" y="5891"/>
                    <a:pt x="9720" y="5891"/>
                  </a:cubicBezTo>
                  <a:cubicBezTo>
                    <a:pt x="9720" y="5984"/>
                    <a:pt x="9862" y="6078"/>
                    <a:pt x="9720" y="6171"/>
                  </a:cubicBezTo>
                  <a:cubicBezTo>
                    <a:pt x="9579" y="6078"/>
                    <a:pt x="9720" y="6078"/>
                    <a:pt x="9579" y="6078"/>
                  </a:cubicBezTo>
                  <a:cubicBezTo>
                    <a:pt x="9579" y="6171"/>
                    <a:pt x="9720" y="6358"/>
                    <a:pt x="9720" y="6545"/>
                  </a:cubicBezTo>
                  <a:cubicBezTo>
                    <a:pt x="9579" y="6545"/>
                    <a:pt x="9579" y="6545"/>
                    <a:pt x="9579" y="6545"/>
                  </a:cubicBezTo>
                  <a:cubicBezTo>
                    <a:pt x="9579" y="6639"/>
                    <a:pt x="9579" y="6639"/>
                    <a:pt x="9579" y="6732"/>
                  </a:cubicBezTo>
                  <a:cubicBezTo>
                    <a:pt x="9720" y="6826"/>
                    <a:pt x="9579" y="7013"/>
                    <a:pt x="9720" y="7013"/>
                  </a:cubicBezTo>
                  <a:cubicBezTo>
                    <a:pt x="9720" y="6545"/>
                    <a:pt x="9862" y="6171"/>
                    <a:pt x="9862" y="5797"/>
                  </a:cubicBezTo>
                  <a:cubicBezTo>
                    <a:pt x="9862" y="5797"/>
                    <a:pt x="9862" y="5797"/>
                    <a:pt x="9862" y="5797"/>
                  </a:cubicBezTo>
                  <a:cubicBezTo>
                    <a:pt x="9862" y="5704"/>
                    <a:pt x="9862" y="5797"/>
                    <a:pt x="9862" y="5704"/>
                  </a:cubicBezTo>
                  <a:cubicBezTo>
                    <a:pt x="9862" y="5704"/>
                    <a:pt x="9720" y="5704"/>
                    <a:pt x="9720" y="5704"/>
                  </a:cubicBezTo>
                  <a:close/>
                  <a:moveTo>
                    <a:pt x="8450" y="5891"/>
                  </a:moveTo>
                  <a:cubicBezTo>
                    <a:pt x="8450" y="5984"/>
                    <a:pt x="8450" y="6078"/>
                    <a:pt x="8591" y="6171"/>
                  </a:cubicBezTo>
                  <a:cubicBezTo>
                    <a:pt x="8591" y="5984"/>
                    <a:pt x="8591" y="5797"/>
                    <a:pt x="8591" y="5704"/>
                  </a:cubicBezTo>
                  <a:cubicBezTo>
                    <a:pt x="8591" y="5797"/>
                    <a:pt x="8450" y="5797"/>
                    <a:pt x="8450" y="5891"/>
                  </a:cubicBezTo>
                  <a:close/>
                  <a:moveTo>
                    <a:pt x="3367" y="6078"/>
                  </a:moveTo>
                  <a:cubicBezTo>
                    <a:pt x="3509" y="5984"/>
                    <a:pt x="3650" y="5891"/>
                    <a:pt x="3650" y="5797"/>
                  </a:cubicBezTo>
                  <a:cubicBezTo>
                    <a:pt x="3509" y="5891"/>
                    <a:pt x="3509" y="5984"/>
                    <a:pt x="3367" y="6078"/>
                  </a:cubicBezTo>
                  <a:close/>
                  <a:moveTo>
                    <a:pt x="4214" y="5891"/>
                  </a:moveTo>
                  <a:cubicBezTo>
                    <a:pt x="4214" y="5891"/>
                    <a:pt x="4356" y="5891"/>
                    <a:pt x="4356" y="5984"/>
                  </a:cubicBezTo>
                  <a:cubicBezTo>
                    <a:pt x="4214" y="5984"/>
                    <a:pt x="4214" y="5984"/>
                    <a:pt x="4214" y="5984"/>
                  </a:cubicBezTo>
                  <a:cubicBezTo>
                    <a:pt x="4214" y="5891"/>
                    <a:pt x="4214" y="5984"/>
                    <a:pt x="4214" y="5891"/>
                  </a:cubicBezTo>
                  <a:cubicBezTo>
                    <a:pt x="4214" y="5891"/>
                    <a:pt x="4356" y="5891"/>
                    <a:pt x="4356" y="5797"/>
                  </a:cubicBezTo>
                  <a:cubicBezTo>
                    <a:pt x="4214" y="5797"/>
                    <a:pt x="4214" y="5891"/>
                    <a:pt x="4214" y="5891"/>
                  </a:cubicBezTo>
                  <a:cubicBezTo>
                    <a:pt x="4214" y="5984"/>
                    <a:pt x="4214" y="5984"/>
                    <a:pt x="4214" y="5984"/>
                  </a:cubicBezTo>
                  <a:cubicBezTo>
                    <a:pt x="4214" y="5984"/>
                    <a:pt x="4214" y="5984"/>
                    <a:pt x="4214" y="5984"/>
                  </a:cubicBezTo>
                  <a:cubicBezTo>
                    <a:pt x="4214" y="6078"/>
                    <a:pt x="4214" y="6078"/>
                    <a:pt x="4356" y="6171"/>
                  </a:cubicBezTo>
                  <a:cubicBezTo>
                    <a:pt x="4356" y="6078"/>
                    <a:pt x="4356" y="5891"/>
                    <a:pt x="4356" y="5797"/>
                  </a:cubicBezTo>
                  <a:cubicBezTo>
                    <a:pt x="4214" y="5891"/>
                    <a:pt x="4356" y="5891"/>
                    <a:pt x="4214" y="5891"/>
                  </a:cubicBezTo>
                  <a:close/>
                  <a:moveTo>
                    <a:pt x="5767" y="5984"/>
                  </a:moveTo>
                  <a:cubicBezTo>
                    <a:pt x="5626" y="5984"/>
                    <a:pt x="5626" y="6078"/>
                    <a:pt x="5626" y="6078"/>
                  </a:cubicBezTo>
                  <a:cubicBezTo>
                    <a:pt x="5626" y="5984"/>
                    <a:pt x="5626" y="6078"/>
                    <a:pt x="5626" y="6078"/>
                  </a:cubicBezTo>
                  <a:cubicBezTo>
                    <a:pt x="5767" y="5984"/>
                    <a:pt x="6050" y="5891"/>
                    <a:pt x="5909" y="5797"/>
                  </a:cubicBezTo>
                  <a:cubicBezTo>
                    <a:pt x="5767" y="5891"/>
                    <a:pt x="5767" y="5984"/>
                    <a:pt x="5626" y="6078"/>
                  </a:cubicBezTo>
                  <a:cubicBezTo>
                    <a:pt x="5626" y="5984"/>
                    <a:pt x="5767" y="5984"/>
                    <a:pt x="5767" y="5984"/>
                  </a:cubicBezTo>
                  <a:close/>
                  <a:moveTo>
                    <a:pt x="4779" y="6078"/>
                  </a:moveTo>
                  <a:cubicBezTo>
                    <a:pt x="4779" y="6078"/>
                    <a:pt x="4920" y="5984"/>
                    <a:pt x="4920" y="5891"/>
                  </a:cubicBezTo>
                  <a:cubicBezTo>
                    <a:pt x="4920" y="5891"/>
                    <a:pt x="4920" y="5797"/>
                    <a:pt x="4920" y="5797"/>
                  </a:cubicBezTo>
                  <a:cubicBezTo>
                    <a:pt x="4779" y="5891"/>
                    <a:pt x="4779" y="5984"/>
                    <a:pt x="4779" y="6078"/>
                  </a:cubicBezTo>
                  <a:close/>
                  <a:moveTo>
                    <a:pt x="5062" y="5984"/>
                  </a:moveTo>
                  <a:cubicBezTo>
                    <a:pt x="5203" y="5984"/>
                    <a:pt x="5203" y="5984"/>
                    <a:pt x="5203" y="5984"/>
                  </a:cubicBezTo>
                  <a:cubicBezTo>
                    <a:pt x="5203" y="5984"/>
                    <a:pt x="5344" y="5891"/>
                    <a:pt x="5344" y="5891"/>
                  </a:cubicBezTo>
                  <a:cubicBezTo>
                    <a:pt x="5344" y="5891"/>
                    <a:pt x="5344" y="5797"/>
                    <a:pt x="5203" y="5797"/>
                  </a:cubicBezTo>
                  <a:cubicBezTo>
                    <a:pt x="5203" y="5891"/>
                    <a:pt x="5062" y="5891"/>
                    <a:pt x="5062" y="5984"/>
                  </a:cubicBezTo>
                  <a:close/>
                  <a:moveTo>
                    <a:pt x="7885" y="5984"/>
                  </a:moveTo>
                  <a:cubicBezTo>
                    <a:pt x="7885" y="5984"/>
                    <a:pt x="7885" y="5984"/>
                    <a:pt x="8026" y="5984"/>
                  </a:cubicBezTo>
                  <a:cubicBezTo>
                    <a:pt x="8026" y="5984"/>
                    <a:pt x="8167" y="5891"/>
                    <a:pt x="8167" y="5891"/>
                  </a:cubicBezTo>
                  <a:cubicBezTo>
                    <a:pt x="8026" y="5891"/>
                    <a:pt x="8026" y="5891"/>
                    <a:pt x="7885" y="5984"/>
                  </a:cubicBezTo>
                  <a:close/>
                  <a:moveTo>
                    <a:pt x="8732" y="5984"/>
                  </a:moveTo>
                  <a:cubicBezTo>
                    <a:pt x="8732" y="5984"/>
                    <a:pt x="8732" y="5984"/>
                    <a:pt x="8873" y="5984"/>
                  </a:cubicBezTo>
                  <a:cubicBezTo>
                    <a:pt x="8732" y="5891"/>
                    <a:pt x="8732" y="5891"/>
                    <a:pt x="8732" y="5891"/>
                  </a:cubicBezTo>
                  <a:cubicBezTo>
                    <a:pt x="8732" y="5891"/>
                    <a:pt x="8732" y="5984"/>
                    <a:pt x="8732" y="5984"/>
                  </a:cubicBezTo>
                  <a:close/>
                  <a:moveTo>
                    <a:pt x="6897" y="6078"/>
                  </a:moveTo>
                  <a:cubicBezTo>
                    <a:pt x="6897" y="6171"/>
                    <a:pt x="6897" y="6171"/>
                    <a:pt x="7038" y="6265"/>
                  </a:cubicBezTo>
                  <a:cubicBezTo>
                    <a:pt x="7179" y="6265"/>
                    <a:pt x="7179" y="6171"/>
                    <a:pt x="7179" y="6078"/>
                  </a:cubicBezTo>
                  <a:cubicBezTo>
                    <a:pt x="7179" y="5984"/>
                    <a:pt x="7179" y="5891"/>
                    <a:pt x="7038" y="5891"/>
                  </a:cubicBezTo>
                  <a:cubicBezTo>
                    <a:pt x="7038" y="5984"/>
                    <a:pt x="6897" y="5984"/>
                    <a:pt x="6897" y="6078"/>
                  </a:cubicBezTo>
                  <a:close/>
                  <a:moveTo>
                    <a:pt x="6332" y="6078"/>
                  </a:moveTo>
                  <a:cubicBezTo>
                    <a:pt x="6473" y="6078"/>
                    <a:pt x="6473" y="6171"/>
                    <a:pt x="6473" y="6171"/>
                  </a:cubicBezTo>
                  <a:cubicBezTo>
                    <a:pt x="6473" y="6171"/>
                    <a:pt x="6473" y="6171"/>
                    <a:pt x="6614" y="6171"/>
                  </a:cubicBezTo>
                  <a:cubicBezTo>
                    <a:pt x="6614" y="6171"/>
                    <a:pt x="6614" y="6171"/>
                    <a:pt x="6614" y="6171"/>
                  </a:cubicBezTo>
                  <a:cubicBezTo>
                    <a:pt x="6614" y="6171"/>
                    <a:pt x="6614" y="6171"/>
                    <a:pt x="6614" y="6078"/>
                  </a:cubicBezTo>
                  <a:cubicBezTo>
                    <a:pt x="6614" y="6078"/>
                    <a:pt x="6614" y="5984"/>
                    <a:pt x="6473" y="5891"/>
                  </a:cubicBezTo>
                  <a:cubicBezTo>
                    <a:pt x="6473" y="5984"/>
                    <a:pt x="6332" y="5984"/>
                    <a:pt x="6332" y="6078"/>
                  </a:cubicBezTo>
                  <a:close/>
                  <a:moveTo>
                    <a:pt x="7462" y="5984"/>
                  </a:moveTo>
                  <a:cubicBezTo>
                    <a:pt x="7462" y="6078"/>
                    <a:pt x="7462" y="6078"/>
                    <a:pt x="7462" y="6078"/>
                  </a:cubicBezTo>
                  <a:cubicBezTo>
                    <a:pt x="7462" y="6078"/>
                    <a:pt x="7603" y="6078"/>
                    <a:pt x="7462" y="5984"/>
                  </a:cubicBezTo>
                  <a:close/>
                  <a:moveTo>
                    <a:pt x="7462" y="6171"/>
                  </a:moveTo>
                  <a:cubicBezTo>
                    <a:pt x="7603" y="6171"/>
                    <a:pt x="7885" y="5984"/>
                    <a:pt x="7744" y="5891"/>
                  </a:cubicBezTo>
                  <a:cubicBezTo>
                    <a:pt x="7603" y="5984"/>
                    <a:pt x="7462" y="6078"/>
                    <a:pt x="7462" y="6171"/>
                  </a:cubicBezTo>
                  <a:close/>
                  <a:moveTo>
                    <a:pt x="5767" y="6171"/>
                  </a:moveTo>
                  <a:cubicBezTo>
                    <a:pt x="5767" y="6078"/>
                    <a:pt x="5909" y="6078"/>
                    <a:pt x="5909" y="6078"/>
                  </a:cubicBezTo>
                  <a:cubicBezTo>
                    <a:pt x="5909" y="6171"/>
                    <a:pt x="5767" y="6171"/>
                    <a:pt x="5767" y="6171"/>
                  </a:cubicBezTo>
                  <a:cubicBezTo>
                    <a:pt x="5767" y="6265"/>
                    <a:pt x="5767" y="6265"/>
                    <a:pt x="5909" y="6265"/>
                  </a:cubicBezTo>
                  <a:cubicBezTo>
                    <a:pt x="6050" y="6171"/>
                    <a:pt x="6050" y="6171"/>
                    <a:pt x="6191" y="6078"/>
                  </a:cubicBezTo>
                  <a:cubicBezTo>
                    <a:pt x="6191" y="5984"/>
                    <a:pt x="6191" y="5984"/>
                    <a:pt x="6050" y="5984"/>
                  </a:cubicBezTo>
                  <a:cubicBezTo>
                    <a:pt x="5909" y="5891"/>
                    <a:pt x="5767" y="6078"/>
                    <a:pt x="5767" y="6171"/>
                  </a:cubicBezTo>
                  <a:close/>
                  <a:moveTo>
                    <a:pt x="3650" y="6265"/>
                  </a:moveTo>
                  <a:cubicBezTo>
                    <a:pt x="3650" y="6171"/>
                    <a:pt x="3791" y="6078"/>
                    <a:pt x="3791" y="5984"/>
                  </a:cubicBezTo>
                  <a:cubicBezTo>
                    <a:pt x="3650" y="6078"/>
                    <a:pt x="3650" y="6171"/>
                    <a:pt x="3650" y="6265"/>
                  </a:cubicBezTo>
                  <a:close/>
                  <a:moveTo>
                    <a:pt x="4920" y="6265"/>
                  </a:moveTo>
                  <a:cubicBezTo>
                    <a:pt x="4920" y="6265"/>
                    <a:pt x="5062" y="6171"/>
                    <a:pt x="5062" y="6078"/>
                  </a:cubicBezTo>
                  <a:cubicBezTo>
                    <a:pt x="5062" y="5984"/>
                    <a:pt x="5062" y="5984"/>
                    <a:pt x="5062" y="5984"/>
                  </a:cubicBezTo>
                  <a:cubicBezTo>
                    <a:pt x="4920" y="6078"/>
                    <a:pt x="4779" y="6171"/>
                    <a:pt x="4920" y="6265"/>
                  </a:cubicBezTo>
                  <a:close/>
                  <a:moveTo>
                    <a:pt x="8026" y="6078"/>
                  </a:moveTo>
                  <a:cubicBezTo>
                    <a:pt x="8026" y="6078"/>
                    <a:pt x="8167" y="5984"/>
                    <a:pt x="8167" y="5984"/>
                  </a:cubicBezTo>
                  <a:cubicBezTo>
                    <a:pt x="8026" y="5984"/>
                    <a:pt x="8026" y="6078"/>
                    <a:pt x="8026" y="6078"/>
                  </a:cubicBezTo>
                  <a:close/>
                  <a:moveTo>
                    <a:pt x="5344" y="6078"/>
                  </a:moveTo>
                  <a:cubicBezTo>
                    <a:pt x="5344" y="6171"/>
                    <a:pt x="5344" y="6171"/>
                    <a:pt x="5344" y="6171"/>
                  </a:cubicBezTo>
                  <a:cubicBezTo>
                    <a:pt x="5344" y="6171"/>
                    <a:pt x="5485" y="6078"/>
                    <a:pt x="5485" y="6078"/>
                  </a:cubicBezTo>
                  <a:cubicBezTo>
                    <a:pt x="5485" y="6078"/>
                    <a:pt x="5485" y="5984"/>
                    <a:pt x="5485" y="5984"/>
                  </a:cubicBezTo>
                  <a:cubicBezTo>
                    <a:pt x="5344" y="6078"/>
                    <a:pt x="5344" y="6078"/>
                    <a:pt x="5344" y="6078"/>
                  </a:cubicBezTo>
                  <a:close/>
                  <a:moveTo>
                    <a:pt x="8026" y="6171"/>
                  </a:moveTo>
                  <a:cubicBezTo>
                    <a:pt x="8167" y="6265"/>
                    <a:pt x="8167" y="6358"/>
                    <a:pt x="8167" y="6358"/>
                  </a:cubicBezTo>
                  <a:cubicBezTo>
                    <a:pt x="8309" y="6358"/>
                    <a:pt x="8450" y="6265"/>
                    <a:pt x="8450" y="6171"/>
                  </a:cubicBezTo>
                  <a:cubicBezTo>
                    <a:pt x="8309" y="6265"/>
                    <a:pt x="8309" y="6078"/>
                    <a:pt x="8167" y="5984"/>
                  </a:cubicBezTo>
                  <a:cubicBezTo>
                    <a:pt x="8167" y="6078"/>
                    <a:pt x="8026" y="6171"/>
                    <a:pt x="8026" y="6171"/>
                  </a:cubicBezTo>
                  <a:close/>
                  <a:moveTo>
                    <a:pt x="3932" y="6265"/>
                  </a:moveTo>
                  <a:cubicBezTo>
                    <a:pt x="4073" y="6171"/>
                    <a:pt x="4073" y="6171"/>
                    <a:pt x="4073" y="6078"/>
                  </a:cubicBezTo>
                  <a:cubicBezTo>
                    <a:pt x="4073" y="6078"/>
                    <a:pt x="4073" y="6078"/>
                    <a:pt x="4073" y="6078"/>
                  </a:cubicBezTo>
                  <a:cubicBezTo>
                    <a:pt x="4073" y="6171"/>
                    <a:pt x="3932" y="6171"/>
                    <a:pt x="3932" y="6265"/>
                  </a:cubicBezTo>
                  <a:close/>
                  <a:moveTo>
                    <a:pt x="8732" y="6078"/>
                  </a:moveTo>
                  <a:cubicBezTo>
                    <a:pt x="8732" y="6171"/>
                    <a:pt x="8591" y="6265"/>
                    <a:pt x="8732" y="6358"/>
                  </a:cubicBezTo>
                  <a:cubicBezTo>
                    <a:pt x="8873" y="6265"/>
                    <a:pt x="9014" y="6265"/>
                    <a:pt x="8873" y="6171"/>
                  </a:cubicBezTo>
                  <a:cubicBezTo>
                    <a:pt x="8873" y="6171"/>
                    <a:pt x="8873" y="6078"/>
                    <a:pt x="8873" y="6078"/>
                  </a:cubicBezTo>
                  <a:cubicBezTo>
                    <a:pt x="8873" y="6078"/>
                    <a:pt x="8732" y="6078"/>
                    <a:pt x="8732" y="6078"/>
                  </a:cubicBezTo>
                  <a:cubicBezTo>
                    <a:pt x="8732" y="6078"/>
                    <a:pt x="8732" y="6171"/>
                    <a:pt x="8732" y="6078"/>
                  </a:cubicBezTo>
                  <a:close/>
                  <a:moveTo>
                    <a:pt x="3226" y="6452"/>
                  </a:moveTo>
                  <a:cubicBezTo>
                    <a:pt x="3367" y="6358"/>
                    <a:pt x="3509" y="6265"/>
                    <a:pt x="3509" y="6078"/>
                  </a:cubicBezTo>
                  <a:cubicBezTo>
                    <a:pt x="3367" y="6171"/>
                    <a:pt x="3226" y="6265"/>
                    <a:pt x="3226" y="6452"/>
                  </a:cubicBezTo>
                  <a:close/>
                  <a:moveTo>
                    <a:pt x="5344" y="6265"/>
                  </a:moveTo>
                  <a:cubicBezTo>
                    <a:pt x="5485" y="6265"/>
                    <a:pt x="5485" y="6171"/>
                    <a:pt x="5626" y="6171"/>
                  </a:cubicBezTo>
                  <a:cubicBezTo>
                    <a:pt x="5626" y="6171"/>
                    <a:pt x="5485" y="6171"/>
                    <a:pt x="5485" y="6171"/>
                  </a:cubicBezTo>
                  <a:cubicBezTo>
                    <a:pt x="5485" y="6171"/>
                    <a:pt x="5344" y="6171"/>
                    <a:pt x="5344" y="6265"/>
                  </a:cubicBezTo>
                  <a:close/>
                  <a:moveTo>
                    <a:pt x="5909" y="6452"/>
                  </a:moveTo>
                  <a:cubicBezTo>
                    <a:pt x="6050" y="6452"/>
                    <a:pt x="6050" y="6545"/>
                    <a:pt x="6050" y="6545"/>
                  </a:cubicBezTo>
                  <a:cubicBezTo>
                    <a:pt x="6191" y="6452"/>
                    <a:pt x="6473" y="6265"/>
                    <a:pt x="6191" y="6171"/>
                  </a:cubicBezTo>
                  <a:cubicBezTo>
                    <a:pt x="6191" y="6265"/>
                    <a:pt x="5909" y="6358"/>
                    <a:pt x="5909" y="6452"/>
                  </a:cubicBezTo>
                  <a:close/>
                  <a:moveTo>
                    <a:pt x="7038" y="6358"/>
                  </a:moveTo>
                  <a:cubicBezTo>
                    <a:pt x="7038" y="6358"/>
                    <a:pt x="7179" y="6452"/>
                    <a:pt x="7179" y="6452"/>
                  </a:cubicBezTo>
                  <a:cubicBezTo>
                    <a:pt x="7320" y="6452"/>
                    <a:pt x="7320" y="6358"/>
                    <a:pt x="7462" y="6265"/>
                  </a:cubicBezTo>
                  <a:cubicBezTo>
                    <a:pt x="7320" y="6171"/>
                    <a:pt x="7320" y="6171"/>
                    <a:pt x="7320" y="6171"/>
                  </a:cubicBezTo>
                  <a:cubicBezTo>
                    <a:pt x="7179" y="6171"/>
                    <a:pt x="7179" y="6265"/>
                    <a:pt x="7038" y="6358"/>
                  </a:cubicBezTo>
                  <a:close/>
                  <a:moveTo>
                    <a:pt x="7603" y="6265"/>
                  </a:moveTo>
                  <a:cubicBezTo>
                    <a:pt x="7603" y="6265"/>
                    <a:pt x="7603" y="6358"/>
                    <a:pt x="7603" y="6358"/>
                  </a:cubicBezTo>
                  <a:cubicBezTo>
                    <a:pt x="7744" y="6265"/>
                    <a:pt x="7744" y="6171"/>
                    <a:pt x="7744" y="6171"/>
                  </a:cubicBezTo>
                  <a:cubicBezTo>
                    <a:pt x="7744" y="6171"/>
                    <a:pt x="7603" y="6265"/>
                    <a:pt x="7603" y="6265"/>
                  </a:cubicBezTo>
                  <a:close/>
                  <a:moveTo>
                    <a:pt x="4073" y="6265"/>
                  </a:moveTo>
                  <a:cubicBezTo>
                    <a:pt x="4214" y="6358"/>
                    <a:pt x="4214" y="6265"/>
                    <a:pt x="4214" y="6265"/>
                  </a:cubicBezTo>
                  <a:cubicBezTo>
                    <a:pt x="4214" y="6171"/>
                    <a:pt x="4214" y="6171"/>
                    <a:pt x="4073" y="6171"/>
                  </a:cubicBezTo>
                  <a:cubicBezTo>
                    <a:pt x="4073" y="6171"/>
                    <a:pt x="4073" y="6265"/>
                    <a:pt x="4073" y="6265"/>
                  </a:cubicBezTo>
                  <a:close/>
                  <a:moveTo>
                    <a:pt x="4356" y="6265"/>
                  </a:moveTo>
                  <a:cubicBezTo>
                    <a:pt x="4356" y="6265"/>
                    <a:pt x="4497" y="6358"/>
                    <a:pt x="4497" y="6358"/>
                  </a:cubicBezTo>
                  <a:cubicBezTo>
                    <a:pt x="4497" y="6265"/>
                    <a:pt x="4638" y="6265"/>
                    <a:pt x="4497" y="6171"/>
                  </a:cubicBezTo>
                  <a:cubicBezTo>
                    <a:pt x="4497" y="6171"/>
                    <a:pt x="4497" y="6265"/>
                    <a:pt x="4356" y="6265"/>
                  </a:cubicBezTo>
                  <a:close/>
                  <a:moveTo>
                    <a:pt x="6614" y="6358"/>
                  </a:moveTo>
                  <a:cubicBezTo>
                    <a:pt x="6756" y="6358"/>
                    <a:pt x="6614" y="6452"/>
                    <a:pt x="6756" y="6452"/>
                  </a:cubicBezTo>
                  <a:cubicBezTo>
                    <a:pt x="6756" y="6452"/>
                    <a:pt x="6897" y="6358"/>
                    <a:pt x="6897" y="6358"/>
                  </a:cubicBezTo>
                  <a:cubicBezTo>
                    <a:pt x="6756" y="6265"/>
                    <a:pt x="6897" y="6171"/>
                    <a:pt x="6756" y="6171"/>
                  </a:cubicBezTo>
                  <a:cubicBezTo>
                    <a:pt x="6756" y="6265"/>
                    <a:pt x="6614" y="6265"/>
                    <a:pt x="6614" y="6358"/>
                  </a:cubicBezTo>
                  <a:close/>
                  <a:moveTo>
                    <a:pt x="4920" y="6358"/>
                  </a:moveTo>
                  <a:cubicBezTo>
                    <a:pt x="5062" y="6452"/>
                    <a:pt x="4920" y="6452"/>
                    <a:pt x="5062" y="6452"/>
                  </a:cubicBezTo>
                  <a:cubicBezTo>
                    <a:pt x="5062" y="6358"/>
                    <a:pt x="5203" y="6358"/>
                    <a:pt x="5203" y="6265"/>
                  </a:cubicBezTo>
                  <a:cubicBezTo>
                    <a:pt x="5203" y="6171"/>
                    <a:pt x="5062" y="6358"/>
                    <a:pt x="4920" y="6358"/>
                  </a:cubicBezTo>
                  <a:close/>
                  <a:moveTo>
                    <a:pt x="5485" y="6358"/>
                  </a:moveTo>
                  <a:cubicBezTo>
                    <a:pt x="5485" y="6358"/>
                    <a:pt x="5626" y="6358"/>
                    <a:pt x="5485" y="6452"/>
                  </a:cubicBezTo>
                  <a:cubicBezTo>
                    <a:pt x="5626" y="6452"/>
                    <a:pt x="5626" y="6452"/>
                    <a:pt x="5626" y="6452"/>
                  </a:cubicBezTo>
                  <a:cubicBezTo>
                    <a:pt x="5767" y="6358"/>
                    <a:pt x="5767" y="6265"/>
                    <a:pt x="5626" y="6265"/>
                  </a:cubicBezTo>
                  <a:cubicBezTo>
                    <a:pt x="5626" y="6265"/>
                    <a:pt x="5485" y="6265"/>
                    <a:pt x="5485" y="6358"/>
                  </a:cubicBezTo>
                  <a:close/>
                  <a:moveTo>
                    <a:pt x="9156" y="6545"/>
                  </a:moveTo>
                  <a:cubicBezTo>
                    <a:pt x="9156" y="6452"/>
                    <a:pt x="9156" y="6452"/>
                    <a:pt x="9297" y="6452"/>
                  </a:cubicBezTo>
                  <a:cubicBezTo>
                    <a:pt x="9297" y="6358"/>
                    <a:pt x="9156" y="6265"/>
                    <a:pt x="9156" y="6265"/>
                  </a:cubicBezTo>
                  <a:cubicBezTo>
                    <a:pt x="9156" y="6265"/>
                    <a:pt x="9156" y="6358"/>
                    <a:pt x="9156" y="6358"/>
                  </a:cubicBezTo>
                  <a:cubicBezTo>
                    <a:pt x="9014" y="6452"/>
                    <a:pt x="9156" y="6545"/>
                    <a:pt x="9156" y="6545"/>
                  </a:cubicBezTo>
                  <a:close/>
                  <a:moveTo>
                    <a:pt x="7885" y="6358"/>
                  </a:moveTo>
                  <a:cubicBezTo>
                    <a:pt x="7744" y="6358"/>
                    <a:pt x="7744" y="6358"/>
                    <a:pt x="7744" y="6358"/>
                  </a:cubicBezTo>
                  <a:cubicBezTo>
                    <a:pt x="7885" y="6452"/>
                    <a:pt x="7744" y="6545"/>
                    <a:pt x="7885" y="6639"/>
                  </a:cubicBezTo>
                  <a:cubicBezTo>
                    <a:pt x="8026" y="6545"/>
                    <a:pt x="8026" y="6545"/>
                    <a:pt x="8167" y="6452"/>
                  </a:cubicBezTo>
                  <a:cubicBezTo>
                    <a:pt x="8026" y="6452"/>
                    <a:pt x="8026" y="6265"/>
                    <a:pt x="7885" y="6265"/>
                  </a:cubicBezTo>
                  <a:cubicBezTo>
                    <a:pt x="7885" y="6265"/>
                    <a:pt x="7744" y="6358"/>
                    <a:pt x="7885" y="6358"/>
                  </a:cubicBezTo>
                  <a:close/>
                  <a:moveTo>
                    <a:pt x="8873" y="6452"/>
                  </a:moveTo>
                  <a:cubicBezTo>
                    <a:pt x="8873" y="6452"/>
                    <a:pt x="8873" y="6545"/>
                    <a:pt x="9014" y="6545"/>
                  </a:cubicBezTo>
                  <a:cubicBezTo>
                    <a:pt x="9014" y="6452"/>
                    <a:pt x="9014" y="6358"/>
                    <a:pt x="9014" y="6265"/>
                  </a:cubicBezTo>
                  <a:cubicBezTo>
                    <a:pt x="9014" y="6358"/>
                    <a:pt x="8873" y="6358"/>
                    <a:pt x="8873" y="6452"/>
                  </a:cubicBezTo>
                  <a:close/>
                  <a:moveTo>
                    <a:pt x="4638" y="6358"/>
                  </a:moveTo>
                  <a:cubicBezTo>
                    <a:pt x="4779" y="6358"/>
                    <a:pt x="4779" y="6358"/>
                    <a:pt x="4779" y="6358"/>
                  </a:cubicBezTo>
                  <a:cubicBezTo>
                    <a:pt x="4779" y="6265"/>
                    <a:pt x="4779" y="6265"/>
                    <a:pt x="4779" y="6265"/>
                  </a:cubicBezTo>
                  <a:cubicBezTo>
                    <a:pt x="4638" y="6265"/>
                    <a:pt x="4779" y="6358"/>
                    <a:pt x="4638" y="6358"/>
                  </a:cubicBezTo>
                  <a:close/>
                  <a:moveTo>
                    <a:pt x="5062" y="6545"/>
                  </a:moveTo>
                  <a:cubicBezTo>
                    <a:pt x="5203" y="6452"/>
                    <a:pt x="5203" y="6358"/>
                    <a:pt x="5344" y="6358"/>
                  </a:cubicBezTo>
                  <a:cubicBezTo>
                    <a:pt x="5203" y="6358"/>
                    <a:pt x="5203" y="6452"/>
                    <a:pt x="5062" y="6545"/>
                  </a:cubicBezTo>
                  <a:close/>
                  <a:moveTo>
                    <a:pt x="3650" y="6732"/>
                  </a:moveTo>
                  <a:cubicBezTo>
                    <a:pt x="3650" y="6732"/>
                    <a:pt x="3791" y="6639"/>
                    <a:pt x="3791" y="6545"/>
                  </a:cubicBezTo>
                  <a:cubicBezTo>
                    <a:pt x="3650" y="6545"/>
                    <a:pt x="3932" y="6358"/>
                    <a:pt x="3791" y="6358"/>
                  </a:cubicBezTo>
                  <a:cubicBezTo>
                    <a:pt x="3650" y="6452"/>
                    <a:pt x="3509" y="6639"/>
                    <a:pt x="3650" y="6732"/>
                  </a:cubicBezTo>
                  <a:close/>
                  <a:moveTo>
                    <a:pt x="8450" y="6545"/>
                  </a:moveTo>
                  <a:cubicBezTo>
                    <a:pt x="8450" y="6545"/>
                    <a:pt x="8450" y="6545"/>
                    <a:pt x="8591" y="6452"/>
                  </a:cubicBezTo>
                  <a:cubicBezTo>
                    <a:pt x="8450" y="6452"/>
                    <a:pt x="8591" y="6452"/>
                    <a:pt x="8450" y="6358"/>
                  </a:cubicBezTo>
                  <a:cubicBezTo>
                    <a:pt x="8309" y="6358"/>
                    <a:pt x="8309" y="6545"/>
                    <a:pt x="8450" y="6545"/>
                  </a:cubicBezTo>
                  <a:close/>
                  <a:moveTo>
                    <a:pt x="7320" y="6639"/>
                  </a:moveTo>
                  <a:cubicBezTo>
                    <a:pt x="7320" y="6545"/>
                    <a:pt x="7462" y="6545"/>
                    <a:pt x="7603" y="6452"/>
                  </a:cubicBezTo>
                  <a:cubicBezTo>
                    <a:pt x="7462" y="6265"/>
                    <a:pt x="7179" y="6545"/>
                    <a:pt x="7320" y="6639"/>
                  </a:cubicBezTo>
                  <a:close/>
                  <a:moveTo>
                    <a:pt x="4497" y="6452"/>
                  </a:moveTo>
                  <a:cubicBezTo>
                    <a:pt x="4497" y="6452"/>
                    <a:pt x="4638" y="6452"/>
                    <a:pt x="4638" y="6358"/>
                  </a:cubicBezTo>
                  <a:cubicBezTo>
                    <a:pt x="4497" y="6358"/>
                    <a:pt x="4497" y="6452"/>
                    <a:pt x="4497" y="6452"/>
                  </a:cubicBezTo>
                  <a:close/>
                  <a:moveTo>
                    <a:pt x="5203" y="6639"/>
                  </a:moveTo>
                  <a:cubicBezTo>
                    <a:pt x="5344" y="6545"/>
                    <a:pt x="5344" y="6452"/>
                    <a:pt x="5485" y="6452"/>
                  </a:cubicBezTo>
                  <a:cubicBezTo>
                    <a:pt x="5485" y="6452"/>
                    <a:pt x="5485" y="6452"/>
                    <a:pt x="5344" y="6452"/>
                  </a:cubicBezTo>
                  <a:cubicBezTo>
                    <a:pt x="5344" y="6452"/>
                    <a:pt x="5203" y="6545"/>
                    <a:pt x="5203" y="6639"/>
                  </a:cubicBezTo>
                  <a:close/>
                  <a:moveTo>
                    <a:pt x="6191" y="6639"/>
                  </a:moveTo>
                  <a:cubicBezTo>
                    <a:pt x="6332" y="6639"/>
                    <a:pt x="6332" y="6732"/>
                    <a:pt x="6332" y="6732"/>
                  </a:cubicBezTo>
                  <a:cubicBezTo>
                    <a:pt x="6473" y="6639"/>
                    <a:pt x="6614" y="6639"/>
                    <a:pt x="6614" y="6545"/>
                  </a:cubicBezTo>
                  <a:cubicBezTo>
                    <a:pt x="6614" y="6545"/>
                    <a:pt x="6614" y="6452"/>
                    <a:pt x="6473" y="6452"/>
                  </a:cubicBezTo>
                  <a:cubicBezTo>
                    <a:pt x="6332" y="6452"/>
                    <a:pt x="6332" y="6545"/>
                    <a:pt x="6191" y="6639"/>
                  </a:cubicBezTo>
                  <a:close/>
                  <a:moveTo>
                    <a:pt x="5626" y="6545"/>
                  </a:moveTo>
                  <a:cubicBezTo>
                    <a:pt x="5767" y="6639"/>
                    <a:pt x="5767" y="6639"/>
                    <a:pt x="5909" y="6732"/>
                  </a:cubicBezTo>
                  <a:cubicBezTo>
                    <a:pt x="5909" y="6639"/>
                    <a:pt x="5909" y="6639"/>
                    <a:pt x="6050" y="6639"/>
                  </a:cubicBezTo>
                  <a:cubicBezTo>
                    <a:pt x="5909" y="6545"/>
                    <a:pt x="5909" y="6452"/>
                    <a:pt x="5767" y="6452"/>
                  </a:cubicBezTo>
                  <a:cubicBezTo>
                    <a:pt x="5767" y="6452"/>
                    <a:pt x="5767" y="6545"/>
                    <a:pt x="5626" y="6545"/>
                  </a:cubicBezTo>
                  <a:close/>
                  <a:moveTo>
                    <a:pt x="6756" y="6545"/>
                  </a:moveTo>
                  <a:cubicBezTo>
                    <a:pt x="6897" y="6545"/>
                    <a:pt x="6897" y="6639"/>
                    <a:pt x="6897" y="6639"/>
                  </a:cubicBezTo>
                  <a:cubicBezTo>
                    <a:pt x="7038" y="6639"/>
                    <a:pt x="7038" y="6639"/>
                    <a:pt x="7038" y="6545"/>
                  </a:cubicBezTo>
                  <a:cubicBezTo>
                    <a:pt x="7038" y="6452"/>
                    <a:pt x="6897" y="6452"/>
                    <a:pt x="6756" y="6545"/>
                  </a:cubicBezTo>
                  <a:close/>
                  <a:moveTo>
                    <a:pt x="4779" y="6639"/>
                  </a:moveTo>
                  <a:cubicBezTo>
                    <a:pt x="4779" y="6639"/>
                    <a:pt x="4779" y="6639"/>
                    <a:pt x="4779" y="6639"/>
                  </a:cubicBezTo>
                  <a:cubicBezTo>
                    <a:pt x="4779" y="6639"/>
                    <a:pt x="4920" y="6545"/>
                    <a:pt x="4920" y="6545"/>
                  </a:cubicBezTo>
                  <a:cubicBezTo>
                    <a:pt x="4920" y="6452"/>
                    <a:pt x="4920" y="6452"/>
                    <a:pt x="4920" y="6452"/>
                  </a:cubicBezTo>
                  <a:cubicBezTo>
                    <a:pt x="4779" y="6545"/>
                    <a:pt x="4779" y="6545"/>
                    <a:pt x="4779" y="6639"/>
                  </a:cubicBezTo>
                  <a:close/>
                  <a:moveTo>
                    <a:pt x="5344" y="6639"/>
                  </a:moveTo>
                  <a:cubicBezTo>
                    <a:pt x="5203" y="6639"/>
                    <a:pt x="5203" y="6639"/>
                    <a:pt x="5203" y="6639"/>
                  </a:cubicBezTo>
                  <a:cubicBezTo>
                    <a:pt x="5203" y="6732"/>
                    <a:pt x="5344" y="6639"/>
                    <a:pt x="5344" y="6732"/>
                  </a:cubicBezTo>
                  <a:cubicBezTo>
                    <a:pt x="5344" y="6639"/>
                    <a:pt x="5485" y="6639"/>
                    <a:pt x="5485" y="6545"/>
                  </a:cubicBezTo>
                  <a:cubicBezTo>
                    <a:pt x="5485" y="6545"/>
                    <a:pt x="5485" y="6452"/>
                    <a:pt x="5485" y="6452"/>
                  </a:cubicBezTo>
                  <a:cubicBezTo>
                    <a:pt x="5485" y="6545"/>
                    <a:pt x="5203" y="6545"/>
                    <a:pt x="5344" y="6639"/>
                  </a:cubicBezTo>
                  <a:close/>
                  <a:moveTo>
                    <a:pt x="7462" y="6639"/>
                  </a:moveTo>
                  <a:cubicBezTo>
                    <a:pt x="7462" y="6732"/>
                    <a:pt x="7462" y="6826"/>
                    <a:pt x="7603" y="6826"/>
                  </a:cubicBezTo>
                  <a:cubicBezTo>
                    <a:pt x="7744" y="6826"/>
                    <a:pt x="7744" y="6545"/>
                    <a:pt x="7603" y="6545"/>
                  </a:cubicBezTo>
                  <a:cubicBezTo>
                    <a:pt x="7603" y="6545"/>
                    <a:pt x="7462" y="6639"/>
                    <a:pt x="7462" y="6639"/>
                  </a:cubicBezTo>
                  <a:close/>
                  <a:moveTo>
                    <a:pt x="4356" y="6639"/>
                  </a:moveTo>
                  <a:cubicBezTo>
                    <a:pt x="4497" y="6639"/>
                    <a:pt x="4497" y="6545"/>
                    <a:pt x="4497" y="6545"/>
                  </a:cubicBezTo>
                  <a:cubicBezTo>
                    <a:pt x="4497" y="6545"/>
                    <a:pt x="4356" y="6545"/>
                    <a:pt x="4356" y="6639"/>
                  </a:cubicBezTo>
                  <a:close/>
                  <a:moveTo>
                    <a:pt x="8873" y="6732"/>
                  </a:moveTo>
                  <a:cubicBezTo>
                    <a:pt x="8873" y="6732"/>
                    <a:pt x="8873" y="6732"/>
                    <a:pt x="8873" y="6732"/>
                  </a:cubicBezTo>
                  <a:cubicBezTo>
                    <a:pt x="8873" y="6639"/>
                    <a:pt x="8732" y="6545"/>
                    <a:pt x="8732" y="6545"/>
                  </a:cubicBezTo>
                  <a:cubicBezTo>
                    <a:pt x="8732" y="6639"/>
                    <a:pt x="8732" y="6732"/>
                    <a:pt x="8873" y="6732"/>
                  </a:cubicBezTo>
                  <a:close/>
                  <a:moveTo>
                    <a:pt x="4920" y="6732"/>
                  </a:moveTo>
                  <a:cubicBezTo>
                    <a:pt x="4920" y="6639"/>
                    <a:pt x="5062" y="6639"/>
                    <a:pt x="4920" y="6545"/>
                  </a:cubicBezTo>
                  <a:cubicBezTo>
                    <a:pt x="4920" y="6639"/>
                    <a:pt x="4779" y="6639"/>
                    <a:pt x="4920" y="6732"/>
                  </a:cubicBezTo>
                  <a:close/>
                  <a:moveTo>
                    <a:pt x="3932" y="6826"/>
                  </a:moveTo>
                  <a:cubicBezTo>
                    <a:pt x="4073" y="6732"/>
                    <a:pt x="4073" y="6732"/>
                    <a:pt x="4214" y="6639"/>
                  </a:cubicBezTo>
                  <a:cubicBezTo>
                    <a:pt x="4073" y="6639"/>
                    <a:pt x="4214" y="6545"/>
                    <a:pt x="4073" y="6545"/>
                  </a:cubicBezTo>
                  <a:cubicBezTo>
                    <a:pt x="4073" y="6639"/>
                    <a:pt x="3932" y="6639"/>
                    <a:pt x="3932" y="6826"/>
                  </a:cubicBezTo>
                  <a:close/>
                  <a:moveTo>
                    <a:pt x="8026" y="6732"/>
                  </a:moveTo>
                  <a:cubicBezTo>
                    <a:pt x="8026" y="6732"/>
                    <a:pt x="8026" y="6639"/>
                    <a:pt x="8026" y="6639"/>
                  </a:cubicBezTo>
                  <a:cubicBezTo>
                    <a:pt x="8167" y="6639"/>
                    <a:pt x="8167" y="6732"/>
                    <a:pt x="8167" y="6732"/>
                  </a:cubicBezTo>
                  <a:cubicBezTo>
                    <a:pt x="8309" y="6732"/>
                    <a:pt x="8167" y="6639"/>
                    <a:pt x="8167" y="6545"/>
                  </a:cubicBezTo>
                  <a:cubicBezTo>
                    <a:pt x="8167" y="6639"/>
                    <a:pt x="7885" y="6639"/>
                    <a:pt x="8026" y="6732"/>
                  </a:cubicBezTo>
                  <a:close/>
                  <a:moveTo>
                    <a:pt x="8591" y="6732"/>
                  </a:moveTo>
                  <a:cubicBezTo>
                    <a:pt x="8450" y="6639"/>
                    <a:pt x="8591" y="6639"/>
                    <a:pt x="8591" y="6639"/>
                  </a:cubicBezTo>
                  <a:cubicBezTo>
                    <a:pt x="8450" y="6639"/>
                    <a:pt x="8450" y="6732"/>
                    <a:pt x="8591" y="6732"/>
                  </a:cubicBezTo>
                  <a:close/>
                  <a:moveTo>
                    <a:pt x="2803" y="7387"/>
                  </a:moveTo>
                  <a:cubicBezTo>
                    <a:pt x="2944" y="7200"/>
                    <a:pt x="3226" y="6919"/>
                    <a:pt x="3226" y="6732"/>
                  </a:cubicBezTo>
                  <a:cubicBezTo>
                    <a:pt x="3226" y="6732"/>
                    <a:pt x="3226" y="6639"/>
                    <a:pt x="3085" y="6639"/>
                  </a:cubicBezTo>
                  <a:cubicBezTo>
                    <a:pt x="3085" y="6919"/>
                    <a:pt x="2944" y="7106"/>
                    <a:pt x="2803" y="7387"/>
                  </a:cubicBezTo>
                  <a:close/>
                  <a:moveTo>
                    <a:pt x="9156" y="6732"/>
                  </a:moveTo>
                  <a:cubicBezTo>
                    <a:pt x="9156" y="6732"/>
                    <a:pt x="9156" y="6732"/>
                    <a:pt x="9156" y="6732"/>
                  </a:cubicBezTo>
                  <a:cubicBezTo>
                    <a:pt x="9156" y="6732"/>
                    <a:pt x="9297" y="6639"/>
                    <a:pt x="9156" y="6639"/>
                  </a:cubicBezTo>
                  <a:cubicBezTo>
                    <a:pt x="9156" y="6639"/>
                    <a:pt x="9156" y="6639"/>
                    <a:pt x="9156" y="6732"/>
                  </a:cubicBezTo>
                  <a:close/>
                  <a:moveTo>
                    <a:pt x="3367" y="6826"/>
                  </a:moveTo>
                  <a:cubicBezTo>
                    <a:pt x="3367" y="6826"/>
                    <a:pt x="3509" y="6732"/>
                    <a:pt x="3509" y="6639"/>
                  </a:cubicBezTo>
                  <a:cubicBezTo>
                    <a:pt x="3509" y="6732"/>
                    <a:pt x="3367" y="6826"/>
                    <a:pt x="3367" y="6826"/>
                  </a:cubicBezTo>
                  <a:close/>
                  <a:moveTo>
                    <a:pt x="5344" y="6826"/>
                  </a:moveTo>
                  <a:cubicBezTo>
                    <a:pt x="5485" y="6826"/>
                    <a:pt x="5485" y="6919"/>
                    <a:pt x="5485" y="6919"/>
                  </a:cubicBezTo>
                  <a:cubicBezTo>
                    <a:pt x="5626" y="6919"/>
                    <a:pt x="5767" y="6826"/>
                    <a:pt x="5767" y="6826"/>
                  </a:cubicBezTo>
                  <a:cubicBezTo>
                    <a:pt x="5767" y="6732"/>
                    <a:pt x="5626" y="6639"/>
                    <a:pt x="5626" y="6639"/>
                  </a:cubicBezTo>
                  <a:cubicBezTo>
                    <a:pt x="5485" y="6639"/>
                    <a:pt x="5485" y="6732"/>
                    <a:pt x="5344" y="6826"/>
                  </a:cubicBezTo>
                  <a:close/>
                  <a:moveTo>
                    <a:pt x="7038" y="6826"/>
                  </a:moveTo>
                  <a:cubicBezTo>
                    <a:pt x="7179" y="6826"/>
                    <a:pt x="7179" y="6732"/>
                    <a:pt x="7179" y="6732"/>
                  </a:cubicBezTo>
                  <a:cubicBezTo>
                    <a:pt x="7179" y="6639"/>
                    <a:pt x="7179" y="6639"/>
                    <a:pt x="7179" y="6639"/>
                  </a:cubicBezTo>
                  <a:cubicBezTo>
                    <a:pt x="7038" y="6639"/>
                    <a:pt x="7038" y="6732"/>
                    <a:pt x="7038" y="6826"/>
                  </a:cubicBezTo>
                  <a:close/>
                  <a:moveTo>
                    <a:pt x="6473" y="6826"/>
                  </a:moveTo>
                  <a:cubicBezTo>
                    <a:pt x="6473" y="6919"/>
                    <a:pt x="6473" y="6919"/>
                    <a:pt x="6614" y="6919"/>
                  </a:cubicBezTo>
                  <a:cubicBezTo>
                    <a:pt x="6614" y="6919"/>
                    <a:pt x="6756" y="6826"/>
                    <a:pt x="6897" y="6732"/>
                  </a:cubicBezTo>
                  <a:cubicBezTo>
                    <a:pt x="6756" y="6545"/>
                    <a:pt x="6473" y="6732"/>
                    <a:pt x="6473" y="6826"/>
                  </a:cubicBezTo>
                  <a:close/>
                  <a:moveTo>
                    <a:pt x="5062" y="6732"/>
                  </a:moveTo>
                  <a:cubicBezTo>
                    <a:pt x="5062" y="6732"/>
                    <a:pt x="5203" y="6732"/>
                    <a:pt x="5062" y="6639"/>
                  </a:cubicBezTo>
                  <a:cubicBezTo>
                    <a:pt x="5062" y="6639"/>
                    <a:pt x="4920" y="6732"/>
                    <a:pt x="5062" y="6732"/>
                  </a:cubicBezTo>
                  <a:close/>
                  <a:moveTo>
                    <a:pt x="8732" y="6826"/>
                  </a:moveTo>
                  <a:cubicBezTo>
                    <a:pt x="8732" y="6826"/>
                    <a:pt x="8732" y="6826"/>
                    <a:pt x="8732" y="6732"/>
                  </a:cubicBezTo>
                  <a:cubicBezTo>
                    <a:pt x="8732" y="6732"/>
                    <a:pt x="8732" y="6639"/>
                    <a:pt x="8591" y="6732"/>
                  </a:cubicBezTo>
                  <a:cubicBezTo>
                    <a:pt x="8732" y="6732"/>
                    <a:pt x="8591" y="6826"/>
                    <a:pt x="8732" y="6826"/>
                  </a:cubicBezTo>
                  <a:close/>
                  <a:moveTo>
                    <a:pt x="5909" y="6826"/>
                  </a:moveTo>
                  <a:cubicBezTo>
                    <a:pt x="6050" y="6826"/>
                    <a:pt x="6050" y="6919"/>
                    <a:pt x="6050" y="6919"/>
                  </a:cubicBezTo>
                  <a:cubicBezTo>
                    <a:pt x="6191" y="6919"/>
                    <a:pt x="6191" y="6826"/>
                    <a:pt x="6191" y="6826"/>
                  </a:cubicBezTo>
                  <a:cubicBezTo>
                    <a:pt x="6191" y="6826"/>
                    <a:pt x="6191" y="6732"/>
                    <a:pt x="6050" y="6732"/>
                  </a:cubicBezTo>
                  <a:cubicBezTo>
                    <a:pt x="6050" y="6732"/>
                    <a:pt x="5909" y="6732"/>
                    <a:pt x="5909" y="6826"/>
                  </a:cubicBezTo>
                  <a:close/>
                  <a:moveTo>
                    <a:pt x="4920" y="6919"/>
                  </a:moveTo>
                  <a:cubicBezTo>
                    <a:pt x="5062" y="6919"/>
                    <a:pt x="5062" y="6919"/>
                    <a:pt x="5062" y="6919"/>
                  </a:cubicBezTo>
                  <a:cubicBezTo>
                    <a:pt x="5062" y="6919"/>
                    <a:pt x="5203" y="6826"/>
                    <a:pt x="5203" y="6732"/>
                  </a:cubicBezTo>
                  <a:cubicBezTo>
                    <a:pt x="5062" y="6732"/>
                    <a:pt x="5062" y="6826"/>
                    <a:pt x="4920" y="6919"/>
                  </a:cubicBezTo>
                  <a:close/>
                  <a:moveTo>
                    <a:pt x="4497" y="6826"/>
                  </a:moveTo>
                  <a:cubicBezTo>
                    <a:pt x="4638" y="6826"/>
                    <a:pt x="4638" y="6826"/>
                    <a:pt x="4638" y="6732"/>
                  </a:cubicBezTo>
                  <a:cubicBezTo>
                    <a:pt x="4497" y="6732"/>
                    <a:pt x="4497" y="6826"/>
                    <a:pt x="4497" y="6826"/>
                  </a:cubicBezTo>
                  <a:close/>
                  <a:moveTo>
                    <a:pt x="9297" y="6826"/>
                  </a:moveTo>
                  <a:cubicBezTo>
                    <a:pt x="9297" y="6826"/>
                    <a:pt x="9297" y="6826"/>
                    <a:pt x="9297" y="6732"/>
                  </a:cubicBezTo>
                  <a:cubicBezTo>
                    <a:pt x="9297" y="6732"/>
                    <a:pt x="9297" y="6732"/>
                    <a:pt x="9297" y="6732"/>
                  </a:cubicBezTo>
                  <a:cubicBezTo>
                    <a:pt x="9297" y="6826"/>
                    <a:pt x="9297" y="6826"/>
                    <a:pt x="9297" y="6826"/>
                  </a:cubicBezTo>
                  <a:close/>
                  <a:moveTo>
                    <a:pt x="7320" y="6826"/>
                  </a:moveTo>
                  <a:cubicBezTo>
                    <a:pt x="7320" y="6919"/>
                    <a:pt x="7179" y="7013"/>
                    <a:pt x="7320" y="7013"/>
                  </a:cubicBezTo>
                  <a:cubicBezTo>
                    <a:pt x="7462" y="7013"/>
                    <a:pt x="7462" y="7013"/>
                    <a:pt x="7462" y="6919"/>
                  </a:cubicBezTo>
                  <a:cubicBezTo>
                    <a:pt x="7462" y="6919"/>
                    <a:pt x="7320" y="6826"/>
                    <a:pt x="7320" y="6826"/>
                  </a:cubicBezTo>
                  <a:close/>
                  <a:moveTo>
                    <a:pt x="7320" y="6826"/>
                  </a:moveTo>
                  <a:cubicBezTo>
                    <a:pt x="7320" y="6826"/>
                    <a:pt x="7320" y="6732"/>
                    <a:pt x="7320" y="6826"/>
                  </a:cubicBezTo>
                  <a:cubicBezTo>
                    <a:pt x="7320" y="6826"/>
                    <a:pt x="7179" y="6826"/>
                    <a:pt x="7320" y="6826"/>
                  </a:cubicBezTo>
                  <a:cubicBezTo>
                    <a:pt x="7320" y="6826"/>
                    <a:pt x="7320" y="6826"/>
                    <a:pt x="7320" y="6826"/>
                  </a:cubicBezTo>
                  <a:close/>
                  <a:moveTo>
                    <a:pt x="4638" y="6919"/>
                  </a:moveTo>
                  <a:cubicBezTo>
                    <a:pt x="4779" y="6826"/>
                    <a:pt x="4779" y="6826"/>
                    <a:pt x="4779" y="6826"/>
                  </a:cubicBezTo>
                  <a:cubicBezTo>
                    <a:pt x="4779" y="6826"/>
                    <a:pt x="4638" y="6826"/>
                    <a:pt x="4638" y="6919"/>
                  </a:cubicBezTo>
                  <a:close/>
                  <a:moveTo>
                    <a:pt x="8167" y="6919"/>
                  </a:moveTo>
                  <a:cubicBezTo>
                    <a:pt x="8167" y="7013"/>
                    <a:pt x="8309" y="7013"/>
                    <a:pt x="8309" y="7106"/>
                  </a:cubicBezTo>
                  <a:cubicBezTo>
                    <a:pt x="8591" y="7013"/>
                    <a:pt x="8309" y="6826"/>
                    <a:pt x="8309" y="6826"/>
                  </a:cubicBezTo>
                  <a:cubicBezTo>
                    <a:pt x="8309" y="6826"/>
                    <a:pt x="8167" y="6826"/>
                    <a:pt x="8167" y="6919"/>
                  </a:cubicBezTo>
                  <a:close/>
                  <a:moveTo>
                    <a:pt x="8873" y="6826"/>
                  </a:moveTo>
                  <a:cubicBezTo>
                    <a:pt x="8873" y="6826"/>
                    <a:pt x="9014" y="6826"/>
                    <a:pt x="9014" y="6826"/>
                  </a:cubicBezTo>
                  <a:cubicBezTo>
                    <a:pt x="9014" y="6826"/>
                    <a:pt x="8873" y="6826"/>
                    <a:pt x="8873" y="6826"/>
                  </a:cubicBezTo>
                  <a:cubicBezTo>
                    <a:pt x="8873" y="6826"/>
                    <a:pt x="8873" y="6919"/>
                    <a:pt x="8873" y="6826"/>
                  </a:cubicBezTo>
                  <a:close/>
                  <a:moveTo>
                    <a:pt x="2520" y="6919"/>
                  </a:moveTo>
                  <a:cubicBezTo>
                    <a:pt x="2520" y="6919"/>
                    <a:pt x="2662" y="6826"/>
                    <a:pt x="2520" y="6826"/>
                  </a:cubicBezTo>
                  <a:cubicBezTo>
                    <a:pt x="2520" y="6826"/>
                    <a:pt x="2520" y="6826"/>
                    <a:pt x="2520" y="6919"/>
                  </a:cubicBezTo>
                  <a:close/>
                  <a:moveTo>
                    <a:pt x="3932" y="6919"/>
                  </a:moveTo>
                  <a:cubicBezTo>
                    <a:pt x="4073" y="6919"/>
                    <a:pt x="4073" y="6826"/>
                    <a:pt x="4073" y="6826"/>
                  </a:cubicBezTo>
                  <a:cubicBezTo>
                    <a:pt x="4073" y="6919"/>
                    <a:pt x="3932" y="6919"/>
                    <a:pt x="3932" y="6919"/>
                  </a:cubicBezTo>
                  <a:close/>
                  <a:moveTo>
                    <a:pt x="6756" y="6919"/>
                  </a:moveTo>
                  <a:cubicBezTo>
                    <a:pt x="6756" y="6919"/>
                    <a:pt x="6614" y="7013"/>
                    <a:pt x="6614" y="7013"/>
                  </a:cubicBezTo>
                  <a:cubicBezTo>
                    <a:pt x="6614" y="7106"/>
                    <a:pt x="6614" y="7106"/>
                    <a:pt x="6756" y="7106"/>
                  </a:cubicBezTo>
                  <a:cubicBezTo>
                    <a:pt x="6756" y="7013"/>
                    <a:pt x="6897" y="6919"/>
                    <a:pt x="7038" y="6826"/>
                  </a:cubicBezTo>
                  <a:cubicBezTo>
                    <a:pt x="6897" y="6826"/>
                    <a:pt x="6897" y="6826"/>
                    <a:pt x="6897" y="6826"/>
                  </a:cubicBezTo>
                  <a:cubicBezTo>
                    <a:pt x="6897" y="6826"/>
                    <a:pt x="6756" y="6919"/>
                    <a:pt x="6756" y="6919"/>
                  </a:cubicBezTo>
                  <a:close/>
                  <a:moveTo>
                    <a:pt x="7744" y="7106"/>
                  </a:moveTo>
                  <a:cubicBezTo>
                    <a:pt x="7885" y="7013"/>
                    <a:pt x="7885" y="7013"/>
                    <a:pt x="7885" y="7013"/>
                  </a:cubicBezTo>
                  <a:cubicBezTo>
                    <a:pt x="7885" y="6919"/>
                    <a:pt x="7885" y="6826"/>
                    <a:pt x="7744" y="6826"/>
                  </a:cubicBezTo>
                  <a:cubicBezTo>
                    <a:pt x="7744" y="6919"/>
                    <a:pt x="7744" y="7013"/>
                    <a:pt x="7744" y="7106"/>
                  </a:cubicBezTo>
                  <a:close/>
                  <a:moveTo>
                    <a:pt x="5909" y="6919"/>
                  </a:moveTo>
                  <a:cubicBezTo>
                    <a:pt x="5767" y="6919"/>
                    <a:pt x="5767" y="7013"/>
                    <a:pt x="5626" y="7106"/>
                  </a:cubicBezTo>
                  <a:cubicBezTo>
                    <a:pt x="5626" y="7106"/>
                    <a:pt x="5767" y="7106"/>
                    <a:pt x="5767" y="7200"/>
                  </a:cubicBezTo>
                  <a:cubicBezTo>
                    <a:pt x="5909" y="7106"/>
                    <a:pt x="5909" y="7106"/>
                    <a:pt x="6050" y="7013"/>
                  </a:cubicBezTo>
                  <a:cubicBezTo>
                    <a:pt x="5909" y="7013"/>
                    <a:pt x="5909" y="6919"/>
                    <a:pt x="5909" y="6919"/>
                  </a:cubicBezTo>
                  <a:close/>
                  <a:moveTo>
                    <a:pt x="8873" y="7013"/>
                  </a:moveTo>
                  <a:cubicBezTo>
                    <a:pt x="8873" y="7013"/>
                    <a:pt x="8873" y="7013"/>
                    <a:pt x="8873" y="7013"/>
                  </a:cubicBezTo>
                  <a:cubicBezTo>
                    <a:pt x="8873" y="7013"/>
                    <a:pt x="8873" y="6919"/>
                    <a:pt x="8873" y="6919"/>
                  </a:cubicBezTo>
                  <a:cubicBezTo>
                    <a:pt x="8873" y="6919"/>
                    <a:pt x="8873" y="6919"/>
                    <a:pt x="8732" y="6919"/>
                  </a:cubicBezTo>
                  <a:cubicBezTo>
                    <a:pt x="8732" y="6919"/>
                    <a:pt x="8873" y="7106"/>
                    <a:pt x="8873" y="7013"/>
                  </a:cubicBezTo>
                  <a:close/>
                  <a:moveTo>
                    <a:pt x="3650" y="7106"/>
                  </a:moveTo>
                  <a:cubicBezTo>
                    <a:pt x="3791" y="7013"/>
                    <a:pt x="3791" y="6919"/>
                    <a:pt x="3650" y="6919"/>
                  </a:cubicBezTo>
                  <a:cubicBezTo>
                    <a:pt x="3650" y="6919"/>
                    <a:pt x="3650" y="7013"/>
                    <a:pt x="3650" y="7106"/>
                  </a:cubicBezTo>
                  <a:close/>
                  <a:moveTo>
                    <a:pt x="6332" y="7106"/>
                  </a:moveTo>
                  <a:cubicBezTo>
                    <a:pt x="6332" y="7106"/>
                    <a:pt x="6473" y="7106"/>
                    <a:pt x="6473" y="7013"/>
                  </a:cubicBezTo>
                  <a:cubicBezTo>
                    <a:pt x="6473" y="7013"/>
                    <a:pt x="6332" y="6919"/>
                    <a:pt x="6332" y="6919"/>
                  </a:cubicBezTo>
                  <a:cubicBezTo>
                    <a:pt x="6191" y="6919"/>
                    <a:pt x="6191" y="7013"/>
                    <a:pt x="6191" y="7013"/>
                  </a:cubicBezTo>
                  <a:cubicBezTo>
                    <a:pt x="6191" y="7013"/>
                    <a:pt x="6191" y="7013"/>
                    <a:pt x="6191" y="7013"/>
                  </a:cubicBezTo>
                  <a:cubicBezTo>
                    <a:pt x="6191" y="7106"/>
                    <a:pt x="6332" y="7106"/>
                    <a:pt x="6332" y="7106"/>
                  </a:cubicBezTo>
                  <a:close/>
                  <a:moveTo>
                    <a:pt x="5344" y="7200"/>
                  </a:moveTo>
                  <a:cubicBezTo>
                    <a:pt x="5485" y="7106"/>
                    <a:pt x="5485" y="6919"/>
                    <a:pt x="5344" y="6919"/>
                  </a:cubicBezTo>
                  <a:cubicBezTo>
                    <a:pt x="5203" y="7013"/>
                    <a:pt x="5203" y="7106"/>
                    <a:pt x="5344" y="7200"/>
                  </a:cubicBezTo>
                  <a:close/>
                  <a:moveTo>
                    <a:pt x="2520" y="7013"/>
                  </a:moveTo>
                  <a:cubicBezTo>
                    <a:pt x="2520" y="7013"/>
                    <a:pt x="2520" y="6919"/>
                    <a:pt x="2520" y="6919"/>
                  </a:cubicBezTo>
                  <a:cubicBezTo>
                    <a:pt x="2520" y="7013"/>
                    <a:pt x="2379" y="7013"/>
                    <a:pt x="2520" y="7013"/>
                  </a:cubicBezTo>
                  <a:close/>
                  <a:moveTo>
                    <a:pt x="4779" y="7106"/>
                  </a:moveTo>
                  <a:cubicBezTo>
                    <a:pt x="4779" y="7106"/>
                    <a:pt x="4920" y="7013"/>
                    <a:pt x="4920" y="6919"/>
                  </a:cubicBezTo>
                  <a:cubicBezTo>
                    <a:pt x="4779" y="6919"/>
                    <a:pt x="4779" y="7013"/>
                    <a:pt x="4779" y="7106"/>
                  </a:cubicBezTo>
                  <a:close/>
                  <a:moveTo>
                    <a:pt x="6756" y="7200"/>
                  </a:moveTo>
                  <a:cubicBezTo>
                    <a:pt x="6897" y="7200"/>
                    <a:pt x="6897" y="7294"/>
                    <a:pt x="6897" y="7294"/>
                  </a:cubicBezTo>
                  <a:cubicBezTo>
                    <a:pt x="7179" y="7294"/>
                    <a:pt x="7179" y="7013"/>
                    <a:pt x="7038" y="6919"/>
                  </a:cubicBezTo>
                  <a:cubicBezTo>
                    <a:pt x="6897" y="7013"/>
                    <a:pt x="6897" y="7106"/>
                    <a:pt x="6756" y="7200"/>
                  </a:cubicBezTo>
                  <a:close/>
                  <a:moveTo>
                    <a:pt x="2520" y="7855"/>
                  </a:moveTo>
                  <a:cubicBezTo>
                    <a:pt x="2520" y="7574"/>
                    <a:pt x="2803" y="7200"/>
                    <a:pt x="2944" y="7013"/>
                  </a:cubicBezTo>
                  <a:cubicBezTo>
                    <a:pt x="2944" y="7013"/>
                    <a:pt x="2944" y="6919"/>
                    <a:pt x="2944" y="7013"/>
                  </a:cubicBezTo>
                  <a:cubicBezTo>
                    <a:pt x="2803" y="7294"/>
                    <a:pt x="2520" y="7574"/>
                    <a:pt x="2520" y="7855"/>
                  </a:cubicBezTo>
                  <a:close/>
                  <a:moveTo>
                    <a:pt x="4073" y="7106"/>
                  </a:moveTo>
                  <a:cubicBezTo>
                    <a:pt x="4073" y="7013"/>
                    <a:pt x="4214" y="7013"/>
                    <a:pt x="4073" y="7013"/>
                  </a:cubicBezTo>
                  <a:cubicBezTo>
                    <a:pt x="4073" y="7013"/>
                    <a:pt x="3932" y="7013"/>
                    <a:pt x="4073" y="7106"/>
                  </a:cubicBezTo>
                  <a:close/>
                  <a:moveTo>
                    <a:pt x="3367" y="7013"/>
                  </a:moveTo>
                  <a:cubicBezTo>
                    <a:pt x="3509" y="7668"/>
                    <a:pt x="3650" y="8322"/>
                    <a:pt x="3791" y="8883"/>
                  </a:cubicBezTo>
                  <a:cubicBezTo>
                    <a:pt x="3791" y="8883"/>
                    <a:pt x="3650" y="8883"/>
                    <a:pt x="3650" y="8883"/>
                  </a:cubicBezTo>
                  <a:cubicBezTo>
                    <a:pt x="3791" y="9164"/>
                    <a:pt x="3791" y="9538"/>
                    <a:pt x="3932" y="9725"/>
                  </a:cubicBezTo>
                  <a:cubicBezTo>
                    <a:pt x="3932" y="9725"/>
                    <a:pt x="3791" y="9725"/>
                    <a:pt x="3791" y="9818"/>
                  </a:cubicBezTo>
                  <a:cubicBezTo>
                    <a:pt x="3932" y="9912"/>
                    <a:pt x="3932" y="10005"/>
                    <a:pt x="3932" y="10099"/>
                  </a:cubicBezTo>
                  <a:cubicBezTo>
                    <a:pt x="4073" y="10753"/>
                    <a:pt x="4073" y="11314"/>
                    <a:pt x="4073" y="11782"/>
                  </a:cubicBezTo>
                  <a:cubicBezTo>
                    <a:pt x="4214" y="12156"/>
                    <a:pt x="4214" y="12623"/>
                    <a:pt x="4356" y="12997"/>
                  </a:cubicBezTo>
                  <a:cubicBezTo>
                    <a:pt x="4214" y="11969"/>
                    <a:pt x="4073" y="11127"/>
                    <a:pt x="4073" y="10192"/>
                  </a:cubicBezTo>
                  <a:cubicBezTo>
                    <a:pt x="4073" y="10099"/>
                    <a:pt x="4073" y="10099"/>
                    <a:pt x="4073" y="10099"/>
                  </a:cubicBezTo>
                  <a:cubicBezTo>
                    <a:pt x="3932" y="9070"/>
                    <a:pt x="3650" y="7855"/>
                    <a:pt x="3509" y="7013"/>
                  </a:cubicBezTo>
                  <a:cubicBezTo>
                    <a:pt x="3509" y="7013"/>
                    <a:pt x="3367" y="7013"/>
                    <a:pt x="3367" y="7013"/>
                  </a:cubicBezTo>
                  <a:close/>
                  <a:moveTo>
                    <a:pt x="4356" y="7106"/>
                  </a:moveTo>
                  <a:cubicBezTo>
                    <a:pt x="4356" y="7106"/>
                    <a:pt x="4497" y="7013"/>
                    <a:pt x="4497" y="7013"/>
                  </a:cubicBezTo>
                  <a:cubicBezTo>
                    <a:pt x="4497" y="7013"/>
                    <a:pt x="4356" y="7106"/>
                    <a:pt x="4356" y="7106"/>
                  </a:cubicBezTo>
                  <a:close/>
                  <a:moveTo>
                    <a:pt x="7603" y="7200"/>
                  </a:moveTo>
                  <a:cubicBezTo>
                    <a:pt x="7603" y="7106"/>
                    <a:pt x="7603" y="7013"/>
                    <a:pt x="7603" y="7013"/>
                  </a:cubicBezTo>
                  <a:cubicBezTo>
                    <a:pt x="7462" y="7106"/>
                    <a:pt x="7603" y="7106"/>
                    <a:pt x="7603" y="7200"/>
                  </a:cubicBezTo>
                  <a:close/>
                  <a:moveTo>
                    <a:pt x="9297" y="7200"/>
                  </a:moveTo>
                  <a:cubicBezTo>
                    <a:pt x="9297" y="7106"/>
                    <a:pt x="9297" y="7013"/>
                    <a:pt x="9297" y="7013"/>
                  </a:cubicBezTo>
                  <a:cubicBezTo>
                    <a:pt x="9297" y="7106"/>
                    <a:pt x="9156" y="7200"/>
                    <a:pt x="9297" y="7200"/>
                  </a:cubicBezTo>
                  <a:close/>
                  <a:moveTo>
                    <a:pt x="2944" y="7574"/>
                  </a:moveTo>
                  <a:cubicBezTo>
                    <a:pt x="2944" y="7574"/>
                    <a:pt x="3085" y="7481"/>
                    <a:pt x="3085" y="7481"/>
                  </a:cubicBezTo>
                  <a:cubicBezTo>
                    <a:pt x="3085" y="7481"/>
                    <a:pt x="3085" y="7387"/>
                    <a:pt x="3085" y="7387"/>
                  </a:cubicBezTo>
                  <a:cubicBezTo>
                    <a:pt x="3085" y="7294"/>
                    <a:pt x="3367" y="7200"/>
                    <a:pt x="3226" y="7013"/>
                  </a:cubicBezTo>
                  <a:cubicBezTo>
                    <a:pt x="3085" y="7200"/>
                    <a:pt x="3085" y="7387"/>
                    <a:pt x="2944" y="7574"/>
                  </a:cubicBezTo>
                  <a:close/>
                  <a:moveTo>
                    <a:pt x="1956" y="8696"/>
                  </a:moveTo>
                  <a:cubicBezTo>
                    <a:pt x="2238" y="8135"/>
                    <a:pt x="2520" y="7574"/>
                    <a:pt x="2662" y="7013"/>
                  </a:cubicBezTo>
                  <a:cubicBezTo>
                    <a:pt x="2379" y="7574"/>
                    <a:pt x="2097" y="8135"/>
                    <a:pt x="1956" y="8696"/>
                  </a:cubicBezTo>
                  <a:close/>
                  <a:moveTo>
                    <a:pt x="4779" y="7200"/>
                  </a:moveTo>
                  <a:cubicBezTo>
                    <a:pt x="4920" y="7200"/>
                    <a:pt x="5062" y="7106"/>
                    <a:pt x="5062" y="7013"/>
                  </a:cubicBezTo>
                  <a:cubicBezTo>
                    <a:pt x="4920" y="7106"/>
                    <a:pt x="4779" y="7106"/>
                    <a:pt x="4779" y="7200"/>
                  </a:cubicBezTo>
                  <a:close/>
                  <a:moveTo>
                    <a:pt x="8167" y="7200"/>
                  </a:moveTo>
                  <a:cubicBezTo>
                    <a:pt x="8309" y="7200"/>
                    <a:pt x="8167" y="7106"/>
                    <a:pt x="8167" y="7013"/>
                  </a:cubicBezTo>
                  <a:cubicBezTo>
                    <a:pt x="8026" y="7106"/>
                    <a:pt x="8167" y="7200"/>
                    <a:pt x="8167" y="7200"/>
                  </a:cubicBezTo>
                  <a:close/>
                  <a:moveTo>
                    <a:pt x="9014" y="7106"/>
                  </a:moveTo>
                  <a:cubicBezTo>
                    <a:pt x="9014" y="7106"/>
                    <a:pt x="9014" y="7106"/>
                    <a:pt x="9156" y="7200"/>
                  </a:cubicBezTo>
                  <a:cubicBezTo>
                    <a:pt x="9014" y="7200"/>
                    <a:pt x="9156" y="7200"/>
                    <a:pt x="9156" y="7200"/>
                  </a:cubicBezTo>
                  <a:cubicBezTo>
                    <a:pt x="9156" y="7106"/>
                    <a:pt x="9156" y="7013"/>
                    <a:pt x="9014" y="7013"/>
                  </a:cubicBezTo>
                  <a:cubicBezTo>
                    <a:pt x="9014" y="7106"/>
                    <a:pt x="9156" y="7106"/>
                    <a:pt x="9014" y="7106"/>
                  </a:cubicBezTo>
                  <a:close/>
                  <a:moveTo>
                    <a:pt x="7462" y="7106"/>
                  </a:moveTo>
                  <a:cubicBezTo>
                    <a:pt x="7462" y="7200"/>
                    <a:pt x="7462" y="7200"/>
                    <a:pt x="7462" y="7294"/>
                  </a:cubicBezTo>
                  <a:cubicBezTo>
                    <a:pt x="7603" y="7294"/>
                    <a:pt x="7603" y="7200"/>
                    <a:pt x="7603" y="7200"/>
                  </a:cubicBezTo>
                  <a:cubicBezTo>
                    <a:pt x="7603" y="7200"/>
                    <a:pt x="7462" y="7106"/>
                    <a:pt x="7462" y="7013"/>
                  </a:cubicBezTo>
                  <a:cubicBezTo>
                    <a:pt x="7462" y="7106"/>
                    <a:pt x="7462" y="7106"/>
                    <a:pt x="7462" y="7106"/>
                  </a:cubicBezTo>
                  <a:close/>
                  <a:moveTo>
                    <a:pt x="5909" y="7294"/>
                  </a:moveTo>
                  <a:cubicBezTo>
                    <a:pt x="5909" y="7294"/>
                    <a:pt x="5909" y="7387"/>
                    <a:pt x="6050" y="7387"/>
                  </a:cubicBezTo>
                  <a:cubicBezTo>
                    <a:pt x="6191" y="7294"/>
                    <a:pt x="6332" y="7200"/>
                    <a:pt x="6050" y="7106"/>
                  </a:cubicBezTo>
                  <a:cubicBezTo>
                    <a:pt x="6050" y="7200"/>
                    <a:pt x="5909" y="7200"/>
                    <a:pt x="5909" y="7294"/>
                  </a:cubicBezTo>
                  <a:close/>
                  <a:moveTo>
                    <a:pt x="7885" y="7200"/>
                  </a:moveTo>
                  <a:cubicBezTo>
                    <a:pt x="8026" y="7200"/>
                    <a:pt x="7885" y="7106"/>
                    <a:pt x="8026" y="7106"/>
                  </a:cubicBezTo>
                  <a:cubicBezTo>
                    <a:pt x="7885" y="7106"/>
                    <a:pt x="7885" y="7200"/>
                    <a:pt x="7885" y="7200"/>
                  </a:cubicBezTo>
                  <a:close/>
                  <a:moveTo>
                    <a:pt x="8450" y="7200"/>
                  </a:moveTo>
                  <a:cubicBezTo>
                    <a:pt x="8450" y="7200"/>
                    <a:pt x="8450" y="7200"/>
                    <a:pt x="8450" y="7200"/>
                  </a:cubicBezTo>
                  <a:cubicBezTo>
                    <a:pt x="8450" y="7106"/>
                    <a:pt x="8591" y="7106"/>
                    <a:pt x="8450" y="7106"/>
                  </a:cubicBezTo>
                  <a:cubicBezTo>
                    <a:pt x="8450" y="7106"/>
                    <a:pt x="8450" y="7106"/>
                    <a:pt x="8450" y="7200"/>
                  </a:cubicBezTo>
                  <a:close/>
                  <a:moveTo>
                    <a:pt x="6473" y="7294"/>
                  </a:moveTo>
                  <a:cubicBezTo>
                    <a:pt x="6473" y="7294"/>
                    <a:pt x="6473" y="7294"/>
                    <a:pt x="6473" y="7294"/>
                  </a:cubicBezTo>
                  <a:cubicBezTo>
                    <a:pt x="6473" y="7200"/>
                    <a:pt x="6614" y="7200"/>
                    <a:pt x="6614" y="7106"/>
                  </a:cubicBezTo>
                  <a:cubicBezTo>
                    <a:pt x="6614" y="7106"/>
                    <a:pt x="6614" y="7106"/>
                    <a:pt x="6473" y="7106"/>
                  </a:cubicBezTo>
                  <a:cubicBezTo>
                    <a:pt x="6473" y="7200"/>
                    <a:pt x="6332" y="7200"/>
                    <a:pt x="6473" y="7294"/>
                  </a:cubicBezTo>
                  <a:close/>
                  <a:moveTo>
                    <a:pt x="4497" y="7200"/>
                  </a:moveTo>
                  <a:cubicBezTo>
                    <a:pt x="4497" y="7200"/>
                    <a:pt x="4638" y="7106"/>
                    <a:pt x="4497" y="7106"/>
                  </a:cubicBezTo>
                  <a:cubicBezTo>
                    <a:pt x="4497" y="7106"/>
                    <a:pt x="4497" y="7200"/>
                    <a:pt x="4497" y="7200"/>
                  </a:cubicBezTo>
                  <a:close/>
                  <a:moveTo>
                    <a:pt x="4920" y="7294"/>
                  </a:moveTo>
                  <a:cubicBezTo>
                    <a:pt x="4920" y="7387"/>
                    <a:pt x="4920" y="7387"/>
                    <a:pt x="4920" y="7387"/>
                  </a:cubicBezTo>
                  <a:cubicBezTo>
                    <a:pt x="5062" y="7387"/>
                    <a:pt x="5203" y="7294"/>
                    <a:pt x="5203" y="7200"/>
                  </a:cubicBezTo>
                  <a:cubicBezTo>
                    <a:pt x="5203" y="7200"/>
                    <a:pt x="5203" y="7106"/>
                    <a:pt x="5062" y="7106"/>
                  </a:cubicBezTo>
                  <a:cubicBezTo>
                    <a:pt x="5062" y="7200"/>
                    <a:pt x="4920" y="7200"/>
                    <a:pt x="4920" y="7294"/>
                  </a:cubicBezTo>
                  <a:close/>
                  <a:moveTo>
                    <a:pt x="8732" y="7200"/>
                  </a:moveTo>
                  <a:cubicBezTo>
                    <a:pt x="8732" y="7200"/>
                    <a:pt x="8732" y="7106"/>
                    <a:pt x="8732" y="7106"/>
                  </a:cubicBezTo>
                  <a:cubicBezTo>
                    <a:pt x="8732" y="7106"/>
                    <a:pt x="8732" y="7200"/>
                    <a:pt x="8732" y="7200"/>
                  </a:cubicBezTo>
                  <a:close/>
                  <a:moveTo>
                    <a:pt x="4214" y="7200"/>
                  </a:moveTo>
                  <a:cubicBezTo>
                    <a:pt x="4214" y="7200"/>
                    <a:pt x="4214" y="7106"/>
                    <a:pt x="4073" y="7106"/>
                  </a:cubicBezTo>
                  <a:cubicBezTo>
                    <a:pt x="4073" y="7200"/>
                    <a:pt x="4073" y="7200"/>
                    <a:pt x="4214" y="7200"/>
                  </a:cubicBezTo>
                  <a:close/>
                  <a:moveTo>
                    <a:pt x="5485" y="7294"/>
                  </a:moveTo>
                  <a:cubicBezTo>
                    <a:pt x="5485" y="7294"/>
                    <a:pt x="5485" y="7294"/>
                    <a:pt x="5626" y="7387"/>
                  </a:cubicBezTo>
                  <a:cubicBezTo>
                    <a:pt x="5626" y="7294"/>
                    <a:pt x="5626" y="7294"/>
                    <a:pt x="5626" y="7294"/>
                  </a:cubicBezTo>
                  <a:cubicBezTo>
                    <a:pt x="5626" y="7106"/>
                    <a:pt x="5485" y="7106"/>
                    <a:pt x="5485" y="7294"/>
                  </a:cubicBezTo>
                  <a:close/>
                  <a:moveTo>
                    <a:pt x="9579" y="7294"/>
                  </a:moveTo>
                  <a:cubicBezTo>
                    <a:pt x="9579" y="7200"/>
                    <a:pt x="9579" y="7106"/>
                    <a:pt x="9438" y="7106"/>
                  </a:cubicBezTo>
                  <a:cubicBezTo>
                    <a:pt x="9579" y="7200"/>
                    <a:pt x="9579" y="7294"/>
                    <a:pt x="9579" y="7294"/>
                  </a:cubicBezTo>
                  <a:close/>
                  <a:moveTo>
                    <a:pt x="4497" y="7294"/>
                  </a:moveTo>
                  <a:cubicBezTo>
                    <a:pt x="4497" y="7294"/>
                    <a:pt x="4497" y="7294"/>
                    <a:pt x="4497" y="7294"/>
                  </a:cubicBezTo>
                  <a:cubicBezTo>
                    <a:pt x="4638" y="7294"/>
                    <a:pt x="4638" y="7294"/>
                    <a:pt x="4638" y="7200"/>
                  </a:cubicBezTo>
                  <a:cubicBezTo>
                    <a:pt x="4638" y="7200"/>
                    <a:pt x="4638" y="7200"/>
                    <a:pt x="4638" y="7200"/>
                  </a:cubicBezTo>
                  <a:cubicBezTo>
                    <a:pt x="4638" y="7200"/>
                    <a:pt x="4497" y="7200"/>
                    <a:pt x="4497" y="7294"/>
                  </a:cubicBezTo>
                  <a:close/>
                  <a:moveTo>
                    <a:pt x="7885" y="7481"/>
                  </a:moveTo>
                  <a:cubicBezTo>
                    <a:pt x="7885" y="7481"/>
                    <a:pt x="7885" y="7387"/>
                    <a:pt x="7885" y="7387"/>
                  </a:cubicBezTo>
                  <a:cubicBezTo>
                    <a:pt x="7885" y="7294"/>
                    <a:pt x="7885" y="7294"/>
                    <a:pt x="7744" y="7200"/>
                  </a:cubicBezTo>
                  <a:cubicBezTo>
                    <a:pt x="7744" y="7294"/>
                    <a:pt x="7885" y="7387"/>
                    <a:pt x="7885" y="7481"/>
                  </a:cubicBezTo>
                  <a:close/>
                  <a:moveTo>
                    <a:pt x="3650" y="7200"/>
                  </a:moveTo>
                  <a:cubicBezTo>
                    <a:pt x="3791" y="7294"/>
                    <a:pt x="3650" y="7387"/>
                    <a:pt x="3791" y="7387"/>
                  </a:cubicBezTo>
                  <a:cubicBezTo>
                    <a:pt x="3791" y="7294"/>
                    <a:pt x="3791" y="7294"/>
                    <a:pt x="3932" y="7200"/>
                  </a:cubicBezTo>
                  <a:cubicBezTo>
                    <a:pt x="3791" y="7200"/>
                    <a:pt x="3791" y="7200"/>
                    <a:pt x="3650" y="7200"/>
                  </a:cubicBezTo>
                  <a:close/>
                  <a:moveTo>
                    <a:pt x="4214" y="7294"/>
                  </a:moveTo>
                  <a:cubicBezTo>
                    <a:pt x="4214" y="7294"/>
                    <a:pt x="4214" y="7200"/>
                    <a:pt x="4214" y="7200"/>
                  </a:cubicBezTo>
                  <a:cubicBezTo>
                    <a:pt x="4214" y="7200"/>
                    <a:pt x="4073" y="7294"/>
                    <a:pt x="4214" y="7294"/>
                  </a:cubicBezTo>
                  <a:close/>
                  <a:moveTo>
                    <a:pt x="6473" y="7387"/>
                  </a:moveTo>
                  <a:cubicBezTo>
                    <a:pt x="6614" y="7387"/>
                    <a:pt x="6614" y="7481"/>
                    <a:pt x="6756" y="7481"/>
                  </a:cubicBezTo>
                  <a:cubicBezTo>
                    <a:pt x="6756" y="7481"/>
                    <a:pt x="6756" y="7481"/>
                    <a:pt x="6897" y="7387"/>
                  </a:cubicBezTo>
                  <a:cubicBezTo>
                    <a:pt x="6756" y="7387"/>
                    <a:pt x="6756" y="7294"/>
                    <a:pt x="6614" y="7200"/>
                  </a:cubicBezTo>
                  <a:cubicBezTo>
                    <a:pt x="6614" y="7294"/>
                    <a:pt x="6473" y="7294"/>
                    <a:pt x="6473" y="7387"/>
                  </a:cubicBezTo>
                  <a:close/>
                  <a:moveTo>
                    <a:pt x="7320" y="7481"/>
                  </a:moveTo>
                  <a:cubicBezTo>
                    <a:pt x="7320" y="7387"/>
                    <a:pt x="7462" y="7387"/>
                    <a:pt x="7462" y="7294"/>
                  </a:cubicBezTo>
                  <a:cubicBezTo>
                    <a:pt x="7320" y="7106"/>
                    <a:pt x="7179" y="7387"/>
                    <a:pt x="7320" y="7481"/>
                  </a:cubicBezTo>
                  <a:close/>
                  <a:moveTo>
                    <a:pt x="8873" y="7294"/>
                  </a:moveTo>
                  <a:cubicBezTo>
                    <a:pt x="8873" y="7294"/>
                    <a:pt x="8873" y="7200"/>
                    <a:pt x="8873" y="7200"/>
                  </a:cubicBezTo>
                  <a:cubicBezTo>
                    <a:pt x="8873" y="7200"/>
                    <a:pt x="8732" y="7294"/>
                    <a:pt x="8732" y="7294"/>
                  </a:cubicBezTo>
                  <a:cubicBezTo>
                    <a:pt x="8873" y="7294"/>
                    <a:pt x="8873" y="7294"/>
                    <a:pt x="8873" y="7294"/>
                  </a:cubicBezTo>
                  <a:close/>
                  <a:moveTo>
                    <a:pt x="8309" y="7294"/>
                  </a:moveTo>
                  <a:cubicBezTo>
                    <a:pt x="8309" y="7387"/>
                    <a:pt x="8309" y="7387"/>
                    <a:pt x="8450" y="7481"/>
                  </a:cubicBezTo>
                  <a:cubicBezTo>
                    <a:pt x="8450" y="7387"/>
                    <a:pt x="8450" y="7387"/>
                    <a:pt x="8450" y="7387"/>
                  </a:cubicBezTo>
                  <a:cubicBezTo>
                    <a:pt x="8450" y="7387"/>
                    <a:pt x="8450" y="7294"/>
                    <a:pt x="8309" y="7200"/>
                  </a:cubicBezTo>
                  <a:cubicBezTo>
                    <a:pt x="8309" y="7294"/>
                    <a:pt x="8167" y="7294"/>
                    <a:pt x="8309" y="7294"/>
                  </a:cubicBezTo>
                  <a:close/>
                  <a:moveTo>
                    <a:pt x="9438" y="7294"/>
                  </a:moveTo>
                  <a:cubicBezTo>
                    <a:pt x="9438" y="7294"/>
                    <a:pt x="9438" y="7387"/>
                    <a:pt x="9438" y="7481"/>
                  </a:cubicBezTo>
                  <a:cubicBezTo>
                    <a:pt x="9438" y="7481"/>
                    <a:pt x="9579" y="7481"/>
                    <a:pt x="9579" y="7481"/>
                  </a:cubicBezTo>
                  <a:cubicBezTo>
                    <a:pt x="9297" y="7574"/>
                    <a:pt x="9438" y="7948"/>
                    <a:pt x="9438" y="8135"/>
                  </a:cubicBezTo>
                  <a:cubicBezTo>
                    <a:pt x="9438" y="8135"/>
                    <a:pt x="9438" y="8135"/>
                    <a:pt x="9297" y="8135"/>
                  </a:cubicBezTo>
                  <a:cubicBezTo>
                    <a:pt x="9297" y="8322"/>
                    <a:pt x="9297" y="8509"/>
                    <a:pt x="9438" y="8696"/>
                  </a:cubicBezTo>
                  <a:cubicBezTo>
                    <a:pt x="9579" y="8229"/>
                    <a:pt x="9720" y="7761"/>
                    <a:pt x="9579" y="7387"/>
                  </a:cubicBezTo>
                  <a:cubicBezTo>
                    <a:pt x="9579" y="7387"/>
                    <a:pt x="9579" y="7294"/>
                    <a:pt x="9438" y="7294"/>
                  </a:cubicBezTo>
                  <a:close/>
                  <a:moveTo>
                    <a:pt x="4638" y="7481"/>
                  </a:moveTo>
                  <a:cubicBezTo>
                    <a:pt x="4638" y="7387"/>
                    <a:pt x="4779" y="7387"/>
                    <a:pt x="4779" y="7294"/>
                  </a:cubicBezTo>
                  <a:cubicBezTo>
                    <a:pt x="4638" y="7294"/>
                    <a:pt x="4497" y="7387"/>
                    <a:pt x="4638" y="7481"/>
                  </a:cubicBezTo>
                  <a:close/>
                  <a:moveTo>
                    <a:pt x="5062" y="7481"/>
                  </a:moveTo>
                  <a:cubicBezTo>
                    <a:pt x="5203" y="7481"/>
                    <a:pt x="5203" y="7574"/>
                    <a:pt x="5203" y="7574"/>
                  </a:cubicBezTo>
                  <a:cubicBezTo>
                    <a:pt x="5344" y="7574"/>
                    <a:pt x="5626" y="7387"/>
                    <a:pt x="5344" y="7294"/>
                  </a:cubicBezTo>
                  <a:cubicBezTo>
                    <a:pt x="5203" y="7387"/>
                    <a:pt x="5203" y="7387"/>
                    <a:pt x="5062" y="7481"/>
                  </a:cubicBezTo>
                  <a:close/>
                  <a:moveTo>
                    <a:pt x="6332" y="7387"/>
                  </a:moveTo>
                  <a:cubicBezTo>
                    <a:pt x="6332" y="7387"/>
                    <a:pt x="6332" y="7387"/>
                    <a:pt x="6332" y="7294"/>
                  </a:cubicBezTo>
                  <a:cubicBezTo>
                    <a:pt x="6332" y="7294"/>
                    <a:pt x="6332" y="7294"/>
                    <a:pt x="6191" y="7294"/>
                  </a:cubicBezTo>
                  <a:cubicBezTo>
                    <a:pt x="6191" y="7387"/>
                    <a:pt x="6050" y="7387"/>
                    <a:pt x="6050" y="7481"/>
                  </a:cubicBezTo>
                  <a:cubicBezTo>
                    <a:pt x="6191" y="7481"/>
                    <a:pt x="6191" y="7387"/>
                    <a:pt x="6332" y="7387"/>
                  </a:cubicBezTo>
                  <a:close/>
                  <a:moveTo>
                    <a:pt x="7038" y="7387"/>
                  </a:moveTo>
                  <a:cubicBezTo>
                    <a:pt x="7038" y="7387"/>
                    <a:pt x="7038" y="7481"/>
                    <a:pt x="7179" y="7481"/>
                  </a:cubicBezTo>
                  <a:cubicBezTo>
                    <a:pt x="7179" y="7387"/>
                    <a:pt x="7179" y="7387"/>
                    <a:pt x="7179" y="7294"/>
                  </a:cubicBezTo>
                  <a:cubicBezTo>
                    <a:pt x="7038" y="7294"/>
                    <a:pt x="7038" y="7387"/>
                    <a:pt x="7038" y="7387"/>
                  </a:cubicBezTo>
                  <a:close/>
                  <a:moveTo>
                    <a:pt x="5626" y="7481"/>
                  </a:moveTo>
                  <a:cubicBezTo>
                    <a:pt x="5626" y="7481"/>
                    <a:pt x="5767" y="7574"/>
                    <a:pt x="5767" y="7574"/>
                  </a:cubicBezTo>
                  <a:cubicBezTo>
                    <a:pt x="5767" y="7481"/>
                    <a:pt x="5909" y="7481"/>
                    <a:pt x="5909" y="7481"/>
                  </a:cubicBezTo>
                  <a:cubicBezTo>
                    <a:pt x="5909" y="7387"/>
                    <a:pt x="5909" y="7387"/>
                    <a:pt x="5767" y="7387"/>
                  </a:cubicBezTo>
                  <a:cubicBezTo>
                    <a:pt x="5767" y="7387"/>
                    <a:pt x="5626" y="7387"/>
                    <a:pt x="5626" y="7481"/>
                  </a:cubicBezTo>
                  <a:close/>
                  <a:moveTo>
                    <a:pt x="8167" y="7387"/>
                  </a:moveTo>
                  <a:cubicBezTo>
                    <a:pt x="8167" y="7387"/>
                    <a:pt x="8309" y="7481"/>
                    <a:pt x="8309" y="7481"/>
                  </a:cubicBezTo>
                  <a:cubicBezTo>
                    <a:pt x="8309" y="7481"/>
                    <a:pt x="8309" y="7387"/>
                    <a:pt x="8167" y="7387"/>
                  </a:cubicBezTo>
                  <a:cubicBezTo>
                    <a:pt x="8167" y="7387"/>
                    <a:pt x="8167" y="7387"/>
                    <a:pt x="8167" y="7387"/>
                  </a:cubicBezTo>
                  <a:close/>
                  <a:moveTo>
                    <a:pt x="4638" y="7481"/>
                  </a:moveTo>
                  <a:cubicBezTo>
                    <a:pt x="4638" y="7574"/>
                    <a:pt x="4779" y="7574"/>
                    <a:pt x="4779" y="7668"/>
                  </a:cubicBezTo>
                  <a:cubicBezTo>
                    <a:pt x="4779" y="7574"/>
                    <a:pt x="4920" y="7574"/>
                    <a:pt x="4920" y="7481"/>
                  </a:cubicBezTo>
                  <a:cubicBezTo>
                    <a:pt x="4920" y="7387"/>
                    <a:pt x="4920" y="7387"/>
                    <a:pt x="4779" y="7387"/>
                  </a:cubicBezTo>
                  <a:cubicBezTo>
                    <a:pt x="4779" y="7387"/>
                    <a:pt x="4638" y="7481"/>
                    <a:pt x="4638" y="7481"/>
                  </a:cubicBezTo>
                  <a:close/>
                  <a:moveTo>
                    <a:pt x="4356" y="7481"/>
                  </a:moveTo>
                  <a:cubicBezTo>
                    <a:pt x="4356" y="7481"/>
                    <a:pt x="4497" y="7387"/>
                    <a:pt x="4356" y="7387"/>
                  </a:cubicBezTo>
                  <a:cubicBezTo>
                    <a:pt x="4356" y="7387"/>
                    <a:pt x="4356" y="7481"/>
                    <a:pt x="4356" y="7481"/>
                  </a:cubicBezTo>
                  <a:close/>
                  <a:moveTo>
                    <a:pt x="6473" y="7761"/>
                  </a:moveTo>
                  <a:cubicBezTo>
                    <a:pt x="6473" y="7761"/>
                    <a:pt x="6473" y="7668"/>
                    <a:pt x="6614" y="7574"/>
                  </a:cubicBezTo>
                  <a:cubicBezTo>
                    <a:pt x="6614" y="7574"/>
                    <a:pt x="6473" y="7481"/>
                    <a:pt x="6473" y="7387"/>
                  </a:cubicBezTo>
                  <a:cubicBezTo>
                    <a:pt x="6191" y="7481"/>
                    <a:pt x="6191" y="7668"/>
                    <a:pt x="6473" y="7761"/>
                  </a:cubicBezTo>
                  <a:close/>
                  <a:moveTo>
                    <a:pt x="7462" y="7481"/>
                  </a:moveTo>
                  <a:cubicBezTo>
                    <a:pt x="7320" y="7574"/>
                    <a:pt x="7462" y="7574"/>
                    <a:pt x="7462" y="7574"/>
                  </a:cubicBezTo>
                  <a:cubicBezTo>
                    <a:pt x="7462" y="7668"/>
                    <a:pt x="7462" y="7574"/>
                    <a:pt x="7462" y="7668"/>
                  </a:cubicBezTo>
                  <a:cubicBezTo>
                    <a:pt x="7603" y="7668"/>
                    <a:pt x="7462" y="7668"/>
                    <a:pt x="7462" y="7668"/>
                  </a:cubicBezTo>
                  <a:cubicBezTo>
                    <a:pt x="7603" y="7668"/>
                    <a:pt x="7603" y="7668"/>
                    <a:pt x="7603" y="7668"/>
                  </a:cubicBezTo>
                  <a:cubicBezTo>
                    <a:pt x="7744" y="7668"/>
                    <a:pt x="7603" y="7481"/>
                    <a:pt x="7462" y="7387"/>
                  </a:cubicBezTo>
                  <a:cubicBezTo>
                    <a:pt x="7462" y="7481"/>
                    <a:pt x="7462" y="7481"/>
                    <a:pt x="7462" y="7481"/>
                  </a:cubicBezTo>
                  <a:close/>
                  <a:moveTo>
                    <a:pt x="7885" y="7481"/>
                  </a:moveTo>
                  <a:cubicBezTo>
                    <a:pt x="7744" y="7481"/>
                    <a:pt x="7744" y="7387"/>
                    <a:pt x="7744" y="7387"/>
                  </a:cubicBezTo>
                  <a:cubicBezTo>
                    <a:pt x="7744" y="7481"/>
                    <a:pt x="7744" y="7481"/>
                    <a:pt x="7885" y="7481"/>
                  </a:cubicBezTo>
                  <a:close/>
                  <a:moveTo>
                    <a:pt x="3650" y="7574"/>
                  </a:moveTo>
                  <a:cubicBezTo>
                    <a:pt x="3791" y="7574"/>
                    <a:pt x="3791" y="7481"/>
                    <a:pt x="3791" y="7481"/>
                  </a:cubicBezTo>
                  <a:cubicBezTo>
                    <a:pt x="3791" y="7481"/>
                    <a:pt x="3791" y="7387"/>
                    <a:pt x="3650" y="7481"/>
                  </a:cubicBezTo>
                  <a:cubicBezTo>
                    <a:pt x="3791" y="7481"/>
                    <a:pt x="3791" y="7481"/>
                    <a:pt x="3650" y="7574"/>
                  </a:cubicBezTo>
                  <a:close/>
                  <a:moveTo>
                    <a:pt x="6756" y="7574"/>
                  </a:moveTo>
                  <a:cubicBezTo>
                    <a:pt x="6897" y="7668"/>
                    <a:pt x="6897" y="7574"/>
                    <a:pt x="6897" y="7574"/>
                  </a:cubicBezTo>
                  <a:cubicBezTo>
                    <a:pt x="6897" y="7668"/>
                    <a:pt x="7038" y="7668"/>
                    <a:pt x="6897" y="7668"/>
                  </a:cubicBezTo>
                  <a:cubicBezTo>
                    <a:pt x="7038" y="7668"/>
                    <a:pt x="7038" y="7668"/>
                    <a:pt x="7038" y="7574"/>
                  </a:cubicBezTo>
                  <a:cubicBezTo>
                    <a:pt x="7038" y="7574"/>
                    <a:pt x="7038" y="7481"/>
                    <a:pt x="6897" y="7481"/>
                  </a:cubicBezTo>
                  <a:cubicBezTo>
                    <a:pt x="6897" y="7574"/>
                    <a:pt x="6756" y="7574"/>
                    <a:pt x="6756" y="7574"/>
                  </a:cubicBezTo>
                  <a:close/>
                  <a:moveTo>
                    <a:pt x="4356" y="7574"/>
                  </a:moveTo>
                  <a:cubicBezTo>
                    <a:pt x="4497" y="7574"/>
                    <a:pt x="4497" y="7481"/>
                    <a:pt x="4497" y="7481"/>
                  </a:cubicBezTo>
                  <a:cubicBezTo>
                    <a:pt x="4497" y="7574"/>
                    <a:pt x="4356" y="7574"/>
                    <a:pt x="4356" y="7574"/>
                  </a:cubicBezTo>
                  <a:close/>
                  <a:moveTo>
                    <a:pt x="9014" y="7574"/>
                  </a:moveTo>
                  <a:cubicBezTo>
                    <a:pt x="9014" y="7574"/>
                    <a:pt x="9156" y="7574"/>
                    <a:pt x="9014" y="7481"/>
                  </a:cubicBezTo>
                  <a:cubicBezTo>
                    <a:pt x="9014" y="7574"/>
                    <a:pt x="9014" y="7574"/>
                    <a:pt x="9014" y="7574"/>
                  </a:cubicBezTo>
                  <a:close/>
                  <a:moveTo>
                    <a:pt x="5909" y="7668"/>
                  </a:moveTo>
                  <a:cubicBezTo>
                    <a:pt x="5909" y="7668"/>
                    <a:pt x="6050" y="7574"/>
                    <a:pt x="5909" y="7481"/>
                  </a:cubicBezTo>
                  <a:cubicBezTo>
                    <a:pt x="5909" y="7574"/>
                    <a:pt x="5767" y="7574"/>
                    <a:pt x="5909" y="7668"/>
                  </a:cubicBezTo>
                  <a:close/>
                  <a:moveTo>
                    <a:pt x="8167" y="7668"/>
                  </a:moveTo>
                  <a:cubicBezTo>
                    <a:pt x="8309" y="7668"/>
                    <a:pt x="8309" y="7574"/>
                    <a:pt x="8167" y="7574"/>
                  </a:cubicBezTo>
                  <a:cubicBezTo>
                    <a:pt x="8167" y="7574"/>
                    <a:pt x="8026" y="7668"/>
                    <a:pt x="8167" y="7668"/>
                  </a:cubicBezTo>
                  <a:close/>
                  <a:moveTo>
                    <a:pt x="9156" y="7574"/>
                  </a:moveTo>
                  <a:cubicBezTo>
                    <a:pt x="9156" y="7574"/>
                    <a:pt x="9156" y="7574"/>
                    <a:pt x="9156" y="7574"/>
                  </a:cubicBezTo>
                  <a:cubicBezTo>
                    <a:pt x="9156" y="7574"/>
                    <a:pt x="9297" y="7574"/>
                    <a:pt x="9156" y="7574"/>
                  </a:cubicBezTo>
                  <a:cubicBezTo>
                    <a:pt x="9156" y="7574"/>
                    <a:pt x="9156" y="7574"/>
                    <a:pt x="9156" y="7574"/>
                  </a:cubicBezTo>
                  <a:close/>
                  <a:moveTo>
                    <a:pt x="4920" y="7855"/>
                  </a:moveTo>
                  <a:cubicBezTo>
                    <a:pt x="5062" y="7761"/>
                    <a:pt x="5062" y="7761"/>
                    <a:pt x="5062" y="7668"/>
                  </a:cubicBezTo>
                  <a:cubicBezTo>
                    <a:pt x="5062" y="7668"/>
                    <a:pt x="5062" y="7574"/>
                    <a:pt x="4920" y="7574"/>
                  </a:cubicBezTo>
                  <a:cubicBezTo>
                    <a:pt x="4920" y="7668"/>
                    <a:pt x="4779" y="7761"/>
                    <a:pt x="4920" y="7855"/>
                  </a:cubicBezTo>
                  <a:close/>
                  <a:moveTo>
                    <a:pt x="5344" y="7761"/>
                  </a:moveTo>
                  <a:cubicBezTo>
                    <a:pt x="5344" y="7761"/>
                    <a:pt x="5344" y="7855"/>
                    <a:pt x="5485" y="7855"/>
                  </a:cubicBezTo>
                  <a:cubicBezTo>
                    <a:pt x="5485" y="7761"/>
                    <a:pt x="5626" y="7761"/>
                    <a:pt x="5626" y="7668"/>
                  </a:cubicBezTo>
                  <a:cubicBezTo>
                    <a:pt x="5626" y="7481"/>
                    <a:pt x="5344" y="7668"/>
                    <a:pt x="5344" y="7761"/>
                  </a:cubicBezTo>
                  <a:close/>
                  <a:moveTo>
                    <a:pt x="8591" y="7668"/>
                  </a:moveTo>
                  <a:cubicBezTo>
                    <a:pt x="8732" y="7668"/>
                    <a:pt x="8732" y="7668"/>
                    <a:pt x="8732" y="7668"/>
                  </a:cubicBezTo>
                  <a:cubicBezTo>
                    <a:pt x="8732" y="7574"/>
                    <a:pt x="8732" y="7574"/>
                    <a:pt x="8591" y="7574"/>
                  </a:cubicBezTo>
                  <a:cubicBezTo>
                    <a:pt x="8591" y="7574"/>
                    <a:pt x="8591" y="7668"/>
                    <a:pt x="8591" y="7668"/>
                  </a:cubicBezTo>
                  <a:close/>
                  <a:moveTo>
                    <a:pt x="4073" y="7574"/>
                  </a:moveTo>
                  <a:cubicBezTo>
                    <a:pt x="4214" y="7574"/>
                    <a:pt x="4073" y="7668"/>
                    <a:pt x="4073" y="7668"/>
                  </a:cubicBezTo>
                  <a:cubicBezTo>
                    <a:pt x="4073" y="7668"/>
                    <a:pt x="4073" y="7761"/>
                    <a:pt x="4073" y="7761"/>
                  </a:cubicBezTo>
                  <a:cubicBezTo>
                    <a:pt x="4214" y="7668"/>
                    <a:pt x="4214" y="7668"/>
                    <a:pt x="4214" y="7574"/>
                  </a:cubicBezTo>
                  <a:cubicBezTo>
                    <a:pt x="4214" y="7574"/>
                    <a:pt x="4214" y="7574"/>
                    <a:pt x="4073" y="7574"/>
                  </a:cubicBezTo>
                  <a:close/>
                  <a:moveTo>
                    <a:pt x="5344" y="7668"/>
                  </a:moveTo>
                  <a:cubicBezTo>
                    <a:pt x="5344" y="7668"/>
                    <a:pt x="5344" y="7668"/>
                    <a:pt x="5485" y="7574"/>
                  </a:cubicBezTo>
                  <a:cubicBezTo>
                    <a:pt x="5344" y="7574"/>
                    <a:pt x="5344" y="7668"/>
                    <a:pt x="5344" y="7668"/>
                  </a:cubicBezTo>
                  <a:close/>
                  <a:moveTo>
                    <a:pt x="5909" y="7761"/>
                  </a:moveTo>
                  <a:cubicBezTo>
                    <a:pt x="6050" y="7855"/>
                    <a:pt x="6191" y="7855"/>
                    <a:pt x="6191" y="7948"/>
                  </a:cubicBezTo>
                  <a:cubicBezTo>
                    <a:pt x="6191" y="7855"/>
                    <a:pt x="6332" y="7855"/>
                    <a:pt x="6332" y="7855"/>
                  </a:cubicBezTo>
                  <a:cubicBezTo>
                    <a:pt x="6191" y="7761"/>
                    <a:pt x="6191" y="7668"/>
                    <a:pt x="6050" y="7668"/>
                  </a:cubicBezTo>
                  <a:cubicBezTo>
                    <a:pt x="6050" y="7668"/>
                    <a:pt x="6050" y="7668"/>
                    <a:pt x="5909" y="7761"/>
                  </a:cubicBezTo>
                  <a:close/>
                  <a:moveTo>
                    <a:pt x="4638" y="7761"/>
                  </a:moveTo>
                  <a:cubicBezTo>
                    <a:pt x="4638" y="7761"/>
                    <a:pt x="4638" y="7668"/>
                    <a:pt x="4638" y="7668"/>
                  </a:cubicBezTo>
                  <a:cubicBezTo>
                    <a:pt x="4638" y="7668"/>
                    <a:pt x="4638" y="7668"/>
                    <a:pt x="4638" y="7761"/>
                  </a:cubicBezTo>
                  <a:close/>
                  <a:moveTo>
                    <a:pt x="6473" y="7855"/>
                  </a:moveTo>
                  <a:cubicBezTo>
                    <a:pt x="6614" y="7855"/>
                    <a:pt x="6614" y="7948"/>
                    <a:pt x="6614" y="7948"/>
                  </a:cubicBezTo>
                  <a:cubicBezTo>
                    <a:pt x="6756" y="7948"/>
                    <a:pt x="6756" y="7855"/>
                    <a:pt x="6897" y="7761"/>
                  </a:cubicBezTo>
                  <a:cubicBezTo>
                    <a:pt x="6756" y="7574"/>
                    <a:pt x="6614" y="7668"/>
                    <a:pt x="6473" y="7855"/>
                  </a:cubicBezTo>
                  <a:close/>
                  <a:moveTo>
                    <a:pt x="7744" y="8042"/>
                  </a:moveTo>
                  <a:cubicBezTo>
                    <a:pt x="7885" y="7948"/>
                    <a:pt x="7885" y="7948"/>
                    <a:pt x="7885" y="7855"/>
                  </a:cubicBezTo>
                  <a:cubicBezTo>
                    <a:pt x="7885" y="7761"/>
                    <a:pt x="7885" y="7668"/>
                    <a:pt x="7744" y="7668"/>
                  </a:cubicBezTo>
                  <a:cubicBezTo>
                    <a:pt x="7744" y="7761"/>
                    <a:pt x="7744" y="7855"/>
                    <a:pt x="7744" y="8042"/>
                  </a:cubicBezTo>
                  <a:close/>
                  <a:moveTo>
                    <a:pt x="8309" y="7668"/>
                  </a:moveTo>
                  <a:cubicBezTo>
                    <a:pt x="8309" y="7761"/>
                    <a:pt x="8309" y="7855"/>
                    <a:pt x="8309" y="7855"/>
                  </a:cubicBezTo>
                  <a:cubicBezTo>
                    <a:pt x="8309" y="7855"/>
                    <a:pt x="8309" y="7855"/>
                    <a:pt x="8450" y="7761"/>
                  </a:cubicBezTo>
                  <a:cubicBezTo>
                    <a:pt x="8450" y="7761"/>
                    <a:pt x="8309" y="7761"/>
                    <a:pt x="8309" y="7668"/>
                  </a:cubicBezTo>
                  <a:close/>
                  <a:moveTo>
                    <a:pt x="3932" y="8042"/>
                  </a:moveTo>
                  <a:cubicBezTo>
                    <a:pt x="3791" y="8229"/>
                    <a:pt x="3932" y="8509"/>
                    <a:pt x="3932" y="8696"/>
                  </a:cubicBezTo>
                  <a:cubicBezTo>
                    <a:pt x="3932" y="8790"/>
                    <a:pt x="3932" y="8790"/>
                    <a:pt x="3932" y="8883"/>
                  </a:cubicBezTo>
                  <a:cubicBezTo>
                    <a:pt x="4073" y="8883"/>
                    <a:pt x="3932" y="8883"/>
                    <a:pt x="3932" y="8977"/>
                  </a:cubicBezTo>
                  <a:cubicBezTo>
                    <a:pt x="3932" y="8977"/>
                    <a:pt x="4073" y="8977"/>
                    <a:pt x="4073" y="8977"/>
                  </a:cubicBezTo>
                  <a:cubicBezTo>
                    <a:pt x="4073" y="8977"/>
                    <a:pt x="3932" y="9070"/>
                    <a:pt x="3932" y="9070"/>
                  </a:cubicBezTo>
                  <a:cubicBezTo>
                    <a:pt x="3932" y="9164"/>
                    <a:pt x="4073" y="9351"/>
                    <a:pt x="4214" y="9538"/>
                  </a:cubicBezTo>
                  <a:cubicBezTo>
                    <a:pt x="4214" y="9164"/>
                    <a:pt x="4073" y="8790"/>
                    <a:pt x="4073" y="8416"/>
                  </a:cubicBezTo>
                  <a:cubicBezTo>
                    <a:pt x="4073" y="8322"/>
                    <a:pt x="3932" y="8322"/>
                    <a:pt x="3932" y="8229"/>
                  </a:cubicBezTo>
                  <a:cubicBezTo>
                    <a:pt x="3932" y="8229"/>
                    <a:pt x="4073" y="8229"/>
                    <a:pt x="4073" y="8135"/>
                  </a:cubicBezTo>
                  <a:cubicBezTo>
                    <a:pt x="4073" y="8042"/>
                    <a:pt x="3932" y="8042"/>
                    <a:pt x="3932" y="8042"/>
                  </a:cubicBezTo>
                  <a:cubicBezTo>
                    <a:pt x="3932" y="7948"/>
                    <a:pt x="4073" y="7855"/>
                    <a:pt x="3932" y="7668"/>
                  </a:cubicBezTo>
                  <a:cubicBezTo>
                    <a:pt x="3932" y="7761"/>
                    <a:pt x="3932" y="7668"/>
                    <a:pt x="3791" y="7668"/>
                  </a:cubicBezTo>
                  <a:cubicBezTo>
                    <a:pt x="3791" y="7855"/>
                    <a:pt x="3791" y="7948"/>
                    <a:pt x="3932" y="8042"/>
                  </a:cubicBezTo>
                  <a:close/>
                  <a:moveTo>
                    <a:pt x="9156" y="7761"/>
                  </a:moveTo>
                  <a:cubicBezTo>
                    <a:pt x="9156" y="7761"/>
                    <a:pt x="9156" y="7855"/>
                    <a:pt x="9297" y="7855"/>
                  </a:cubicBezTo>
                  <a:cubicBezTo>
                    <a:pt x="9297" y="7761"/>
                    <a:pt x="9297" y="7668"/>
                    <a:pt x="9156" y="7668"/>
                  </a:cubicBezTo>
                  <a:cubicBezTo>
                    <a:pt x="9156" y="7761"/>
                    <a:pt x="9156" y="7761"/>
                    <a:pt x="9156" y="7761"/>
                  </a:cubicBezTo>
                  <a:close/>
                  <a:moveTo>
                    <a:pt x="5485" y="7948"/>
                  </a:moveTo>
                  <a:cubicBezTo>
                    <a:pt x="5626" y="7948"/>
                    <a:pt x="5767" y="7761"/>
                    <a:pt x="5767" y="7668"/>
                  </a:cubicBezTo>
                  <a:cubicBezTo>
                    <a:pt x="5626" y="7761"/>
                    <a:pt x="5485" y="7855"/>
                    <a:pt x="5485" y="7948"/>
                  </a:cubicBezTo>
                  <a:close/>
                  <a:moveTo>
                    <a:pt x="8732" y="7855"/>
                  </a:moveTo>
                  <a:cubicBezTo>
                    <a:pt x="8732" y="7855"/>
                    <a:pt x="8873" y="7761"/>
                    <a:pt x="8873" y="7668"/>
                  </a:cubicBezTo>
                  <a:cubicBezTo>
                    <a:pt x="8732" y="7761"/>
                    <a:pt x="8732" y="7761"/>
                    <a:pt x="8732" y="7855"/>
                  </a:cubicBezTo>
                  <a:close/>
                  <a:moveTo>
                    <a:pt x="7179" y="7948"/>
                  </a:moveTo>
                  <a:cubicBezTo>
                    <a:pt x="7038" y="7855"/>
                    <a:pt x="7179" y="7761"/>
                    <a:pt x="7038" y="7761"/>
                  </a:cubicBezTo>
                  <a:cubicBezTo>
                    <a:pt x="7038" y="7761"/>
                    <a:pt x="7038" y="7948"/>
                    <a:pt x="7179" y="7948"/>
                  </a:cubicBezTo>
                  <a:close/>
                  <a:moveTo>
                    <a:pt x="2803" y="7855"/>
                  </a:moveTo>
                  <a:cubicBezTo>
                    <a:pt x="2803" y="7855"/>
                    <a:pt x="2944" y="7761"/>
                    <a:pt x="2803" y="7761"/>
                  </a:cubicBezTo>
                  <a:cubicBezTo>
                    <a:pt x="2803" y="7761"/>
                    <a:pt x="2803" y="7855"/>
                    <a:pt x="2803" y="7855"/>
                  </a:cubicBezTo>
                  <a:close/>
                  <a:moveTo>
                    <a:pt x="4779" y="8042"/>
                  </a:moveTo>
                  <a:cubicBezTo>
                    <a:pt x="4779" y="7948"/>
                    <a:pt x="4779" y="7855"/>
                    <a:pt x="4638" y="7761"/>
                  </a:cubicBezTo>
                  <a:cubicBezTo>
                    <a:pt x="4638" y="7855"/>
                    <a:pt x="4638" y="7948"/>
                    <a:pt x="4779" y="8042"/>
                  </a:cubicBezTo>
                  <a:close/>
                  <a:moveTo>
                    <a:pt x="5203" y="8042"/>
                  </a:moveTo>
                  <a:cubicBezTo>
                    <a:pt x="5203" y="8042"/>
                    <a:pt x="5203" y="8042"/>
                    <a:pt x="5203" y="8042"/>
                  </a:cubicBezTo>
                  <a:cubicBezTo>
                    <a:pt x="5203" y="8042"/>
                    <a:pt x="5344" y="7948"/>
                    <a:pt x="5344" y="7855"/>
                  </a:cubicBezTo>
                  <a:cubicBezTo>
                    <a:pt x="5344" y="7855"/>
                    <a:pt x="5344" y="7855"/>
                    <a:pt x="5344" y="7855"/>
                  </a:cubicBezTo>
                  <a:cubicBezTo>
                    <a:pt x="5203" y="7855"/>
                    <a:pt x="4920" y="7948"/>
                    <a:pt x="5203" y="8042"/>
                  </a:cubicBezTo>
                  <a:close/>
                  <a:moveTo>
                    <a:pt x="5626" y="8042"/>
                  </a:moveTo>
                  <a:cubicBezTo>
                    <a:pt x="5626" y="8042"/>
                    <a:pt x="5767" y="8135"/>
                    <a:pt x="5767" y="8229"/>
                  </a:cubicBezTo>
                  <a:cubicBezTo>
                    <a:pt x="5909" y="8135"/>
                    <a:pt x="6050" y="8042"/>
                    <a:pt x="6050" y="8042"/>
                  </a:cubicBezTo>
                  <a:cubicBezTo>
                    <a:pt x="6050" y="7948"/>
                    <a:pt x="5909" y="7855"/>
                    <a:pt x="5909" y="7855"/>
                  </a:cubicBezTo>
                  <a:cubicBezTo>
                    <a:pt x="5767" y="7855"/>
                    <a:pt x="5626" y="7948"/>
                    <a:pt x="5626" y="8042"/>
                  </a:cubicBezTo>
                  <a:close/>
                  <a:moveTo>
                    <a:pt x="4779" y="7948"/>
                  </a:moveTo>
                  <a:cubicBezTo>
                    <a:pt x="4779" y="7948"/>
                    <a:pt x="4779" y="7948"/>
                    <a:pt x="4920" y="7948"/>
                  </a:cubicBezTo>
                  <a:cubicBezTo>
                    <a:pt x="4920" y="7855"/>
                    <a:pt x="4779" y="7855"/>
                    <a:pt x="4779" y="7855"/>
                  </a:cubicBezTo>
                  <a:cubicBezTo>
                    <a:pt x="4779" y="7855"/>
                    <a:pt x="4779" y="7855"/>
                    <a:pt x="4779" y="7948"/>
                  </a:cubicBezTo>
                  <a:close/>
                  <a:moveTo>
                    <a:pt x="7320" y="7948"/>
                  </a:moveTo>
                  <a:cubicBezTo>
                    <a:pt x="7320" y="7948"/>
                    <a:pt x="7320" y="7855"/>
                    <a:pt x="7320" y="7855"/>
                  </a:cubicBezTo>
                  <a:cubicBezTo>
                    <a:pt x="7320" y="7855"/>
                    <a:pt x="7320" y="7855"/>
                    <a:pt x="7320" y="7948"/>
                  </a:cubicBezTo>
                  <a:close/>
                  <a:moveTo>
                    <a:pt x="4073" y="8135"/>
                  </a:moveTo>
                  <a:cubicBezTo>
                    <a:pt x="4214" y="8042"/>
                    <a:pt x="4356" y="7948"/>
                    <a:pt x="4214" y="7855"/>
                  </a:cubicBezTo>
                  <a:cubicBezTo>
                    <a:pt x="4214" y="7948"/>
                    <a:pt x="4073" y="8042"/>
                    <a:pt x="4073" y="8135"/>
                  </a:cubicBezTo>
                  <a:close/>
                  <a:moveTo>
                    <a:pt x="9014" y="8042"/>
                  </a:moveTo>
                  <a:cubicBezTo>
                    <a:pt x="9014" y="7948"/>
                    <a:pt x="9014" y="7855"/>
                    <a:pt x="9014" y="7855"/>
                  </a:cubicBezTo>
                  <a:cubicBezTo>
                    <a:pt x="9014" y="7948"/>
                    <a:pt x="8873" y="8042"/>
                    <a:pt x="9014" y="8042"/>
                  </a:cubicBezTo>
                  <a:close/>
                  <a:moveTo>
                    <a:pt x="9156" y="7948"/>
                  </a:moveTo>
                  <a:cubicBezTo>
                    <a:pt x="9156" y="7948"/>
                    <a:pt x="9297" y="7855"/>
                    <a:pt x="9156" y="7855"/>
                  </a:cubicBezTo>
                  <a:cubicBezTo>
                    <a:pt x="9156" y="7948"/>
                    <a:pt x="9156" y="7855"/>
                    <a:pt x="9156" y="7855"/>
                  </a:cubicBezTo>
                  <a:cubicBezTo>
                    <a:pt x="9156" y="7855"/>
                    <a:pt x="9156" y="7948"/>
                    <a:pt x="9156" y="7948"/>
                  </a:cubicBezTo>
                  <a:close/>
                  <a:moveTo>
                    <a:pt x="6191" y="8042"/>
                  </a:moveTo>
                  <a:cubicBezTo>
                    <a:pt x="6332" y="8042"/>
                    <a:pt x="6332" y="8135"/>
                    <a:pt x="6473" y="8135"/>
                  </a:cubicBezTo>
                  <a:cubicBezTo>
                    <a:pt x="6473" y="8135"/>
                    <a:pt x="6473" y="8135"/>
                    <a:pt x="6614" y="8042"/>
                  </a:cubicBezTo>
                  <a:cubicBezTo>
                    <a:pt x="6473" y="8042"/>
                    <a:pt x="6473" y="7948"/>
                    <a:pt x="6332" y="7855"/>
                  </a:cubicBezTo>
                  <a:cubicBezTo>
                    <a:pt x="6332" y="7948"/>
                    <a:pt x="6332" y="7948"/>
                    <a:pt x="6191" y="8042"/>
                  </a:cubicBezTo>
                  <a:close/>
                  <a:moveTo>
                    <a:pt x="6756" y="8042"/>
                  </a:moveTo>
                  <a:cubicBezTo>
                    <a:pt x="6756" y="8135"/>
                    <a:pt x="6897" y="8135"/>
                    <a:pt x="6897" y="8229"/>
                  </a:cubicBezTo>
                  <a:cubicBezTo>
                    <a:pt x="6897" y="8135"/>
                    <a:pt x="6897" y="7948"/>
                    <a:pt x="6897" y="7948"/>
                  </a:cubicBezTo>
                  <a:cubicBezTo>
                    <a:pt x="6756" y="7948"/>
                    <a:pt x="6756" y="7948"/>
                    <a:pt x="6756" y="8042"/>
                  </a:cubicBezTo>
                  <a:close/>
                  <a:moveTo>
                    <a:pt x="8309" y="8042"/>
                  </a:moveTo>
                  <a:cubicBezTo>
                    <a:pt x="8450" y="8042"/>
                    <a:pt x="8450" y="8135"/>
                    <a:pt x="8450" y="8135"/>
                  </a:cubicBezTo>
                  <a:cubicBezTo>
                    <a:pt x="8450" y="8042"/>
                    <a:pt x="8450" y="8042"/>
                    <a:pt x="8450" y="7948"/>
                  </a:cubicBezTo>
                  <a:cubicBezTo>
                    <a:pt x="8309" y="8042"/>
                    <a:pt x="8450" y="8042"/>
                    <a:pt x="8309" y="8042"/>
                  </a:cubicBezTo>
                  <a:close/>
                  <a:moveTo>
                    <a:pt x="4920" y="8135"/>
                  </a:moveTo>
                  <a:cubicBezTo>
                    <a:pt x="5062" y="8135"/>
                    <a:pt x="5062" y="8135"/>
                    <a:pt x="5062" y="8135"/>
                  </a:cubicBezTo>
                  <a:cubicBezTo>
                    <a:pt x="5062" y="8135"/>
                    <a:pt x="5062" y="8042"/>
                    <a:pt x="4920" y="8042"/>
                  </a:cubicBezTo>
                  <a:cubicBezTo>
                    <a:pt x="4920" y="8042"/>
                    <a:pt x="4920" y="8135"/>
                    <a:pt x="4920" y="8135"/>
                  </a:cubicBezTo>
                  <a:close/>
                  <a:moveTo>
                    <a:pt x="4920" y="8042"/>
                  </a:moveTo>
                  <a:cubicBezTo>
                    <a:pt x="4920" y="7948"/>
                    <a:pt x="4920" y="7948"/>
                    <a:pt x="4920" y="7948"/>
                  </a:cubicBezTo>
                  <a:cubicBezTo>
                    <a:pt x="4920" y="8042"/>
                    <a:pt x="4920" y="8042"/>
                    <a:pt x="4920" y="8042"/>
                  </a:cubicBezTo>
                  <a:close/>
                  <a:moveTo>
                    <a:pt x="5203" y="8042"/>
                  </a:moveTo>
                  <a:cubicBezTo>
                    <a:pt x="5203" y="8135"/>
                    <a:pt x="5203" y="8135"/>
                    <a:pt x="5203" y="8135"/>
                  </a:cubicBezTo>
                  <a:cubicBezTo>
                    <a:pt x="5344" y="8135"/>
                    <a:pt x="5344" y="8042"/>
                    <a:pt x="5485" y="8042"/>
                  </a:cubicBezTo>
                  <a:cubicBezTo>
                    <a:pt x="5485" y="7948"/>
                    <a:pt x="5485" y="7948"/>
                    <a:pt x="5344" y="7948"/>
                  </a:cubicBezTo>
                  <a:cubicBezTo>
                    <a:pt x="5344" y="8042"/>
                    <a:pt x="5344" y="8042"/>
                    <a:pt x="5203" y="8042"/>
                  </a:cubicBezTo>
                  <a:close/>
                  <a:moveTo>
                    <a:pt x="7885" y="8135"/>
                  </a:moveTo>
                  <a:cubicBezTo>
                    <a:pt x="7885" y="8229"/>
                    <a:pt x="7885" y="8229"/>
                    <a:pt x="7885" y="8229"/>
                  </a:cubicBezTo>
                  <a:cubicBezTo>
                    <a:pt x="8026" y="8135"/>
                    <a:pt x="8026" y="8135"/>
                    <a:pt x="8026" y="8135"/>
                  </a:cubicBezTo>
                  <a:cubicBezTo>
                    <a:pt x="7885" y="8135"/>
                    <a:pt x="7885" y="8135"/>
                    <a:pt x="7885" y="8135"/>
                  </a:cubicBezTo>
                  <a:close/>
                  <a:moveTo>
                    <a:pt x="8026" y="8135"/>
                  </a:moveTo>
                  <a:cubicBezTo>
                    <a:pt x="8026" y="8042"/>
                    <a:pt x="8026" y="8042"/>
                    <a:pt x="8026" y="7948"/>
                  </a:cubicBezTo>
                  <a:cubicBezTo>
                    <a:pt x="7885" y="8042"/>
                    <a:pt x="7744" y="8042"/>
                    <a:pt x="7885" y="8135"/>
                  </a:cubicBezTo>
                  <a:cubicBezTo>
                    <a:pt x="7885" y="8135"/>
                    <a:pt x="7885" y="8135"/>
                    <a:pt x="8026" y="8135"/>
                  </a:cubicBezTo>
                  <a:close/>
                  <a:moveTo>
                    <a:pt x="7038" y="8135"/>
                  </a:moveTo>
                  <a:cubicBezTo>
                    <a:pt x="7038" y="8135"/>
                    <a:pt x="7179" y="8042"/>
                    <a:pt x="7038" y="8042"/>
                  </a:cubicBezTo>
                  <a:cubicBezTo>
                    <a:pt x="7038" y="8135"/>
                    <a:pt x="7038" y="8135"/>
                    <a:pt x="7038" y="8135"/>
                  </a:cubicBezTo>
                  <a:close/>
                  <a:moveTo>
                    <a:pt x="4779" y="8135"/>
                  </a:moveTo>
                  <a:cubicBezTo>
                    <a:pt x="4920" y="8135"/>
                    <a:pt x="4920" y="8229"/>
                    <a:pt x="4920" y="8229"/>
                  </a:cubicBezTo>
                  <a:cubicBezTo>
                    <a:pt x="4920" y="8135"/>
                    <a:pt x="4920" y="8042"/>
                    <a:pt x="4779" y="8042"/>
                  </a:cubicBezTo>
                  <a:cubicBezTo>
                    <a:pt x="4779" y="8042"/>
                    <a:pt x="4779" y="8042"/>
                    <a:pt x="4779" y="8135"/>
                  </a:cubicBezTo>
                  <a:close/>
                  <a:moveTo>
                    <a:pt x="7603" y="8135"/>
                  </a:moveTo>
                  <a:cubicBezTo>
                    <a:pt x="7603" y="8135"/>
                    <a:pt x="7603" y="8135"/>
                    <a:pt x="7603" y="8135"/>
                  </a:cubicBezTo>
                  <a:cubicBezTo>
                    <a:pt x="7603" y="8135"/>
                    <a:pt x="7603" y="8042"/>
                    <a:pt x="7603" y="8042"/>
                  </a:cubicBezTo>
                  <a:cubicBezTo>
                    <a:pt x="7462" y="8135"/>
                    <a:pt x="7462" y="8135"/>
                    <a:pt x="7603" y="8135"/>
                  </a:cubicBezTo>
                  <a:close/>
                  <a:moveTo>
                    <a:pt x="5344" y="8229"/>
                  </a:moveTo>
                  <a:cubicBezTo>
                    <a:pt x="5485" y="8322"/>
                    <a:pt x="5485" y="8322"/>
                    <a:pt x="5485" y="8416"/>
                  </a:cubicBezTo>
                  <a:cubicBezTo>
                    <a:pt x="5626" y="8322"/>
                    <a:pt x="5626" y="8322"/>
                    <a:pt x="5767" y="8229"/>
                  </a:cubicBezTo>
                  <a:cubicBezTo>
                    <a:pt x="5626" y="8229"/>
                    <a:pt x="5626" y="8135"/>
                    <a:pt x="5485" y="8042"/>
                  </a:cubicBezTo>
                  <a:cubicBezTo>
                    <a:pt x="5485" y="8135"/>
                    <a:pt x="5344" y="8229"/>
                    <a:pt x="5344" y="8229"/>
                  </a:cubicBezTo>
                  <a:close/>
                  <a:moveTo>
                    <a:pt x="5909" y="8322"/>
                  </a:moveTo>
                  <a:cubicBezTo>
                    <a:pt x="5909" y="8322"/>
                    <a:pt x="6050" y="8416"/>
                    <a:pt x="6050" y="8416"/>
                  </a:cubicBezTo>
                  <a:cubicBezTo>
                    <a:pt x="6191" y="8322"/>
                    <a:pt x="6191" y="8322"/>
                    <a:pt x="6332" y="8229"/>
                  </a:cubicBezTo>
                  <a:cubicBezTo>
                    <a:pt x="6332" y="8135"/>
                    <a:pt x="6191" y="8135"/>
                    <a:pt x="6191" y="8042"/>
                  </a:cubicBezTo>
                  <a:cubicBezTo>
                    <a:pt x="6050" y="8135"/>
                    <a:pt x="5909" y="8229"/>
                    <a:pt x="5909" y="8322"/>
                  </a:cubicBezTo>
                  <a:close/>
                  <a:moveTo>
                    <a:pt x="4214" y="8229"/>
                  </a:moveTo>
                  <a:cubicBezTo>
                    <a:pt x="4214" y="8322"/>
                    <a:pt x="4214" y="8322"/>
                    <a:pt x="4356" y="8322"/>
                  </a:cubicBezTo>
                  <a:cubicBezTo>
                    <a:pt x="4356" y="8322"/>
                    <a:pt x="4356" y="8135"/>
                    <a:pt x="4356" y="8135"/>
                  </a:cubicBezTo>
                  <a:cubicBezTo>
                    <a:pt x="4356" y="8135"/>
                    <a:pt x="4214" y="8229"/>
                    <a:pt x="4214" y="8229"/>
                  </a:cubicBezTo>
                  <a:close/>
                  <a:moveTo>
                    <a:pt x="6473" y="8229"/>
                  </a:moveTo>
                  <a:cubicBezTo>
                    <a:pt x="6614" y="8322"/>
                    <a:pt x="6614" y="8322"/>
                    <a:pt x="6614" y="8416"/>
                  </a:cubicBezTo>
                  <a:cubicBezTo>
                    <a:pt x="6756" y="8416"/>
                    <a:pt x="6756" y="8322"/>
                    <a:pt x="6897" y="8322"/>
                  </a:cubicBezTo>
                  <a:cubicBezTo>
                    <a:pt x="6756" y="8229"/>
                    <a:pt x="6756" y="8135"/>
                    <a:pt x="6614" y="8135"/>
                  </a:cubicBezTo>
                  <a:cubicBezTo>
                    <a:pt x="6614" y="8135"/>
                    <a:pt x="6473" y="8135"/>
                    <a:pt x="6473" y="8229"/>
                  </a:cubicBezTo>
                  <a:close/>
                  <a:moveTo>
                    <a:pt x="8167" y="8416"/>
                  </a:moveTo>
                  <a:cubicBezTo>
                    <a:pt x="8167" y="8322"/>
                    <a:pt x="8309" y="8322"/>
                    <a:pt x="8309" y="8229"/>
                  </a:cubicBezTo>
                  <a:cubicBezTo>
                    <a:pt x="8167" y="7948"/>
                    <a:pt x="8026" y="8322"/>
                    <a:pt x="8167" y="8416"/>
                  </a:cubicBezTo>
                  <a:close/>
                  <a:moveTo>
                    <a:pt x="4638" y="8229"/>
                  </a:moveTo>
                  <a:cubicBezTo>
                    <a:pt x="4779" y="8229"/>
                    <a:pt x="4779" y="8322"/>
                    <a:pt x="4779" y="8322"/>
                  </a:cubicBezTo>
                  <a:cubicBezTo>
                    <a:pt x="4920" y="8229"/>
                    <a:pt x="4779" y="8229"/>
                    <a:pt x="4638" y="8135"/>
                  </a:cubicBezTo>
                  <a:cubicBezTo>
                    <a:pt x="4779" y="8229"/>
                    <a:pt x="4638" y="8229"/>
                    <a:pt x="4638" y="8229"/>
                  </a:cubicBezTo>
                  <a:close/>
                  <a:moveTo>
                    <a:pt x="8873" y="8229"/>
                  </a:moveTo>
                  <a:cubicBezTo>
                    <a:pt x="8732" y="8229"/>
                    <a:pt x="8873" y="8135"/>
                    <a:pt x="8873" y="8135"/>
                  </a:cubicBezTo>
                  <a:cubicBezTo>
                    <a:pt x="8732" y="8229"/>
                    <a:pt x="8732" y="8229"/>
                    <a:pt x="8732" y="8229"/>
                  </a:cubicBezTo>
                  <a:cubicBezTo>
                    <a:pt x="8732" y="8322"/>
                    <a:pt x="8732" y="8322"/>
                    <a:pt x="8732" y="8322"/>
                  </a:cubicBezTo>
                  <a:cubicBezTo>
                    <a:pt x="8732" y="8322"/>
                    <a:pt x="8732" y="8229"/>
                    <a:pt x="8873" y="8229"/>
                  </a:cubicBezTo>
                  <a:cubicBezTo>
                    <a:pt x="8873" y="8229"/>
                    <a:pt x="8873" y="8229"/>
                    <a:pt x="8873" y="8229"/>
                  </a:cubicBezTo>
                  <a:close/>
                  <a:moveTo>
                    <a:pt x="5062" y="8322"/>
                  </a:moveTo>
                  <a:cubicBezTo>
                    <a:pt x="5062" y="8229"/>
                    <a:pt x="5203" y="8229"/>
                    <a:pt x="5203" y="8229"/>
                  </a:cubicBezTo>
                  <a:cubicBezTo>
                    <a:pt x="5203" y="8229"/>
                    <a:pt x="5203" y="8135"/>
                    <a:pt x="5062" y="8135"/>
                  </a:cubicBezTo>
                  <a:cubicBezTo>
                    <a:pt x="5062" y="8229"/>
                    <a:pt x="5062" y="8229"/>
                    <a:pt x="5062" y="8322"/>
                  </a:cubicBezTo>
                  <a:close/>
                  <a:moveTo>
                    <a:pt x="9156" y="8416"/>
                  </a:moveTo>
                  <a:cubicBezTo>
                    <a:pt x="9297" y="8322"/>
                    <a:pt x="9156" y="8229"/>
                    <a:pt x="9156" y="8135"/>
                  </a:cubicBezTo>
                  <a:cubicBezTo>
                    <a:pt x="9014" y="8229"/>
                    <a:pt x="9156" y="8322"/>
                    <a:pt x="9156" y="8416"/>
                  </a:cubicBezTo>
                  <a:close/>
                  <a:moveTo>
                    <a:pt x="7320" y="8416"/>
                  </a:moveTo>
                  <a:cubicBezTo>
                    <a:pt x="7320" y="8416"/>
                    <a:pt x="7320" y="8229"/>
                    <a:pt x="7179" y="8229"/>
                  </a:cubicBezTo>
                  <a:cubicBezTo>
                    <a:pt x="7179" y="8322"/>
                    <a:pt x="7179" y="8322"/>
                    <a:pt x="7320" y="8416"/>
                  </a:cubicBezTo>
                  <a:close/>
                  <a:moveTo>
                    <a:pt x="7603" y="8322"/>
                  </a:moveTo>
                  <a:cubicBezTo>
                    <a:pt x="7603" y="8322"/>
                    <a:pt x="7603" y="8416"/>
                    <a:pt x="7603" y="8416"/>
                  </a:cubicBezTo>
                  <a:cubicBezTo>
                    <a:pt x="7603" y="8322"/>
                    <a:pt x="7603" y="8322"/>
                    <a:pt x="7603" y="8229"/>
                  </a:cubicBezTo>
                  <a:cubicBezTo>
                    <a:pt x="7603" y="8322"/>
                    <a:pt x="7603" y="8229"/>
                    <a:pt x="7603" y="8322"/>
                  </a:cubicBezTo>
                  <a:close/>
                  <a:moveTo>
                    <a:pt x="7744" y="8322"/>
                  </a:moveTo>
                  <a:cubicBezTo>
                    <a:pt x="7885" y="8322"/>
                    <a:pt x="7744" y="8229"/>
                    <a:pt x="7744" y="8229"/>
                  </a:cubicBezTo>
                  <a:cubicBezTo>
                    <a:pt x="7744" y="8322"/>
                    <a:pt x="7744" y="8322"/>
                    <a:pt x="7744" y="8322"/>
                  </a:cubicBezTo>
                  <a:close/>
                  <a:moveTo>
                    <a:pt x="7038" y="8416"/>
                  </a:moveTo>
                  <a:cubicBezTo>
                    <a:pt x="7038" y="8322"/>
                    <a:pt x="7179" y="8322"/>
                    <a:pt x="7038" y="8229"/>
                  </a:cubicBezTo>
                  <a:cubicBezTo>
                    <a:pt x="7038" y="8322"/>
                    <a:pt x="7038" y="8322"/>
                    <a:pt x="7038" y="8416"/>
                  </a:cubicBezTo>
                  <a:close/>
                  <a:moveTo>
                    <a:pt x="4497" y="8509"/>
                  </a:moveTo>
                  <a:cubicBezTo>
                    <a:pt x="4638" y="8509"/>
                    <a:pt x="4779" y="8322"/>
                    <a:pt x="4638" y="8229"/>
                  </a:cubicBezTo>
                  <a:cubicBezTo>
                    <a:pt x="4497" y="8322"/>
                    <a:pt x="4497" y="8416"/>
                    <a:pt x="4497" y="8509"/>
                  </a:cubicBezTo>
                  <a:close/>
                  <a:moveTo>
                    <a:pt x="5062" y="8322"/>
                  </a:moveTo>
                  <a:cubicBezTo>
                    <a:pt x="5062" y="8322"/>
                    <a:pt x="5062" y="8229"/>
                    <a:pt x="4920" y="8229"/>
                  </a:cubicBezTo>
                  <a:cubicBezTo>
                    <a:pt x="5062" y="8322"/>
                    <a:pt x="5062" y="8322"/>
                    <a:pt x="5062" y="8322"/>
                  </a:cubicBezTo>
                  <a:close/>
                  <a:moveTo>
                    <a:pt x="8167" y="8509"/>
                  </a:moveTo>
                  <a:cubicBezTo>
                    <a:pt x="8309" y="8509"/>
                    <a:pt x="8309" y="8603"/>
                    <a:pt x="8450" y="8696"/>
                  </a:cubicBezTo>
                  <a:cubicBezTo>
                    <a:pt x="8450" y="8603"/>
                    <a:pt x="8450" y="8416"/>
                    <a:pt x="8450" y="8322"/>
                  </a:cubicBezTo>
                  <a:cubicBezTo>
                    <a:pt x="8309" y="8322"/>
                    <a:pt x="8309" y="8416"/>
                    <a:pt x="8167" y="8509"/>
                  </a:cubicBezTo>
                  <a:close/>
                  <a:moveTo>
                    <a:pt x="5203" y="8416"/>
                  </a:moveTo>
                  <a:cubicBezTo>
                    <a:pt x="5203" y="8416"/>
                    <a:pt x="5203" y="8509"/>
                    <a:pt x="5344" y="8509"/>
                  </a:cubicBezTo>
                  <a:cubicBezTo>
                    <a:pt x="5344" y="8509"/>
                    <a:pt x="5344" y="8509"/>
                    <a:pt x="5485" y="8509"/>
                  </a:cubicBezTo>
                  <a:cubicBezTo>
                    <a:pt x="5344" y="8416"/>
                    <a:pt x="5203" y="8229"/>
                    <a:pt x="5203" y="8416"/>
                  </a:cubicBezTo>
                  <a:close/>
                  <a:moveTo>
                    <a:pt x="6332" y="8416"/>
                  </a:moveTo>
                  <a:cubicBezTo>
                    <a:pt x="6332" y="8509"/>
                    <a:pt x="6191" y="8696"/>
                    <a:pt x="6332" y="8790"/>
                  </a:cubicBezTo>
                  <a:cubicBezTo>
                    <a:pt x="6473" y="8696"/>
                    <a:pt x="6473" y="8603"/>
                    <a:pt x="6614" y="8509"/>
                  </a:cubicBezTo>
                  <a:cubicBezTo>
                    <a:pt x="6473" y="8416"/>
                    <a:pt x="6473" y="8322"/>
                    <a:pt x="6332" y="8322"/>
                  </a:cubicBezTo>
                  <a:cubicBezTo>
                    <a:pt x="6332" y="8322"/>
                    <a:pt x="6332" y="8416"/>
                    <a:pt x="6332" y="8416"/>
                  </a:cubicBezTo>
                  <a:close/>
                  <a:moveTo>
                    <a:pt x="4920" y="8416"/>
                  </a:moveTo>
                  <a:cubicBezTo>
                    <a:pt x="4920" y="8416"/>
                    <a:pt x="4920" y="8322"/>
                    <a:pt x="4920" y="8322"/>
                  </a:cubicBezTo>
                  <a:cubicBezTo>
                    <a:pt x="4920" y="8416"/>
                    <a:pt x="4920" y="8416"/>
                    <a:pt x="4920" y="8416"/>
                  </a:cubicBezTo>
                  <a:close/>
                  <a:moveTo>
                    <a:pt x="7744" y="8509"/>
                  </a:moveTo>
                  <a:cubicBezTo>
                    <a:pt x="7744" y="8509"/>
                    <a:pt x="7744" y="8603"/>
                    <a:pt x="7885" y="8603"/>
                  </a:cubicBezTo>
                  <a:cubicBezTo>
                    <a:pt x="7885" y="8603"/>
                    <a:pt x="8026" y="8416"/>
                    <a:pt x="7885" y="8416"/>
                  </a:cubicBezTo>
                  <a:cubicBezTo>
                    <a:pt x="7885" y="8416"/>
                    <a:pt x="7744" y="8509"/>
                    <a:pt x="7744" y="8509"/>
                  </a:cubicBezTo>
                  <a:close/>
                  <a:moveTo>
                    <a:pt x="5626" y="8509"/>
                  </a:moveTo>
                  <a:cubicBezTo>
                    <a:pt x="5626" y="8603"/>
                    <a:pt x="5767" y="8603"/>
                    <a:pt x="5767" y="8603"/>
                  </a:cubicBezTo>
                  <a:cubicBezTo>
                    <a:pt x="5767" y="8509"/>
                    <a:pt x="5767" y="8603"/>
                    <a:pt x="5767" y="8509"/>
                  </a:cubicBezTo>
                  <a:cubicBezTo>
                    <a:pt x="5767" y="8509"/>
                    <a:pt x="5767" y="8603"/>
                    <a:pt x="5909" y="8603"/>
                  </a:cubicBezTo>
                  <a:cubicBezTo>
                    <a:pt x="6050" y="8509"/>
                    <a:pt x="5909" y="8416"/>
                    <a:pt x="5767" y="8416"/>
                  </a:cubicBezTo>
                  <a:cubicBezTo>
                    <a:pt x="5767" y="8416"/>
                    <a:pt x="5767" y="8509"/>
                    <a:pt x="5626" y="8509"/>
                  </a:cubicBezTo>
                  <a:close/>
                  <a:moveTo>
                    <a:pt x="6897" y="8696"/>
                  </a:moveTo>
                  <a:cubicBezTo>
                    <a:pt x="6897" y="8509"/>
                    <a:pt x="7038" y="8416"/>
                    <a:pt x="6897" y="8416"/>
                  </a:cubicBezTo>
                  <a:cubicBezTo>
                    <a:pt x="6756" y="8509"/>
                    <a:pt x="6756" y="8603"/>
                    <a:pt x="6897" y="8696"/>
                  </a:cubicBezTo>
                  <a:close/>
                  <a:moveTo>
                    <a:pt x="9156" y="8696"/>
                  </a:moveTo>
                  <a:cubicBezTo>
                    <a:pt x="9156" y="8509"/>
                    <a:pt x="9156" y="8416"/>
                    <a:pt x="9014" y="8416"/>
                  </a:cubicBezTo>
                  <a:cubicBezTo>
                    <a:pt x="9014" y="8509"/>
                    <a:pt x="9156" y="8603"/>
                    <a:pt x="9156" y="8696"/>
                  </a:cubicBezTo>
                  <a:close/>
                  <a:moveTo>
                    <a:pt x="4920" y="8509"/>
                  </a:moveTo>
                  <a:cubicBezTo>
                    <a:pt x="5062" y="8603"/>
                    <a:pt x="5062" y="8696"/>
                    <a:pt x="5062" y="8696"/>
                  </a:cubicBezTo>
                  <a:cubicBezTo>
                    <a:pt x="5203" y="8696"/>
                    <a:pt x="5062" y="8509"/>
                    <a:pt x="5062" y="8509"/>
                  </a:cubicBezTo>
                  <a:cubicBezTo>
                    <a:pt x="4920" y="8509"/>
                    <a:pt x="4920" y="8509"/>
                    <a:pt x="4920" y="8509"/>
                  </a:cubicBezTo>
                  <a:close/>
                  <a:moveTo>
                    <a:pt x="6191" y="8509"/>
                  </a:moveTo>
                  <a:cubicBezTo>
                    <a:pt x="6191" y="8509"/>
                    <a:pt x="6191" y="8509"/>
                    <a:pt x="6191" y="8509"/>
                  </a:cubicBezTo>
                  <a:cubicBezTo>
                    <a:pt x="6050" y="8509"/>
                    <a:pt x="6191" y="8509"/>
                    <a:pt x="6191" y="8509"/>
                  </a:cubicBezTo>
                  <a:close/>
                  <a:moveTo>
                    <a:pt x="8732" y="8696"/>
                  </a:moveTo>
                  <a:cubicBezTo>
                    <a:pt x="8732" y="8696"/>
                    <a:pt x="8732" y="8603"/>
                    <a:pt x="8732" y="8509"/>
                  </a:cubicBezTo>
                  <a:cubicBezTo>
                    <a:pt x="8732" y="8509"/>
                    <a:pt x="8732" y="8509"/>
                    <a:pt x="8732" y="8509"/>
                  </a:cubicBezTo>
                  <a:cubicBezTo>
                    <a:pt x="8732" y="8603"/>
                    <a:pt x="8591" y="8696"/>
                    <a:pt x="8732" y="8696"/>
                  </a:cubicBezTo>
                  <a:close/>
                  <a:moveTo>
                    <a:pt x="4638" y="8696"/>
                  </a:moveTo>
                  <a:cubicBezTo>
                    <a:pt x="4638" y="8603"/>
                    <a:pt x="4779" y="8603"/>
                    <a:pt x="4638" y="8603"/>
                  </a:cubicBezTo>
                  <a:cubicBezTo>
                    <a:pt x="4638" y="8603"/>
                    <a:pt x="4638" y="8603"/>
                    <a:pt x="4638" y="8696"/>
                  </a:cubicBezTo>
                  <a:close/>
                  <a:moveTo>
                    <a:pt x="5909" y="8696"/>
                  </a:moveTo>
                  <a:cubicBezTo>
                    <a:pt x="5909" y="8696"/>
                    <a:pt x="5909" y="8790"/>
                    <a:pt x="5909" y="8790"/>
                  </a:cubicBezTo>
                  <a:cubicBezTo>
                    <a:pt x="5909" y="8696"/>
                    <a:pt x="6050" y="8696"/>
                    <a:pt x="6050" y="8603"/>
                  </a:cubicBezTo>
                  <a:cubicBezTo>
                    <a:pt x="5909" y="8603"/>
                    <a:pt x="5909" y="8696"/>
                    <a:pt x="5909" y="8696"/>
                  </a:cubicBezTo>
                  <a:close/>
                  <a:moveTo>
                    <a:pt x="5485" y="8790"/>
                  </a:moveTo>
                  <a:cubicBezTo>
                    <a:pt x="5626" y="8790"/>
                    <a:pt x="5626" y="8790"/>
                    <a:pt x="5626" y="8696"/>
                  </a:cubicBezTo>
                  <a:cubicBezTo>
                    <a:pt x="5626" y="8696"/>
                    <a:pt x="5626" y="8603"/>
                    <a:pt x="5485" y="8603"/>
                  </a:cubicBezTo>
                  <a:cubicBezTo>
                    <a:pt x="5485" y="8603"/>
                    <a:pt x="5344" y="8696"/>
                    <a:pt x="5485" y="8696"/>
                  </a:cubicBezTo>
                  <a:cubicBezTo>
                    <a:pt x="5485" y="8696"/>
                    <a:pt x="5344" y="8696"/>
                    <a:pt x="5344" y="8790"/>
                  </a:cubicBezTo>
                  <a:cubicBezTo>
                    <a:pt x="5485" y="8790"/>
                    <a:pt x="5485" y="8790"/>
                    <a:pt x="5485" y="8790"/>
                  </a:cubicBezTo>
                  <a:cubicBezTo>
                    <a:pt x="5485" y="8790"/>
                    <a:pt x="5485" y="8790"/>
                    <a:pt x="5485" y="8790"/>
                  </a:cubicBezTo>
                  <a:close/>
                  <a:moveTo>
                    <a:pt x="6473" y="8790"/>
                  </a:moveTo>
                  <a:cubicBezTo>
                    <a:pt x="6473" y="8883"/>
                    <a:pt x="6473" y="8883"/>
                    <a:pt x="6614" y="8977"/>
                  </a:cubicBezTo>
                  <a:cubicBezTo>
                    <a:pt x="6614" y="8883"/>
                    <a:pt x="6614" y="8790"/>
                    <a:pt x="6756" y="8790"/>
                  </a:cubicBezTo>
                  <a:cubicBezTo>
                    <a:pt x="6756" y="8790"/>
                    <a:pt x="6756" y="8790"/>
                    <a:pt x="6756" y="8790"/>
                  </a:cubicBezTo>
                  <a:cubicBezTo>
                    <a:pt x="6897" y="8790"/>
                    <a:pt x="6756" y="8696"/>
                    <a:pt x="6756" y="8696"/>
                  </a:cubicBezTo>
                  <a:cubicBezTo>
                    <a:pt x="6614" y="8696"/>
                    <a:pt x="6756" y="8603"/>
                    <a:pt x="6614" y="8603"/>
                  </a:cubicBezTo>
                  <a:cubicBezTo>
                    <a:pt x="6614" y="8696"/>
                    <a:pt x="6473" y="8696"/>
                    <a:pt x="6473" y="8790"/>
                  </a:cubicBezTo>
                  <a:close/>
                  <a:moveTo>
                    <a:pt x="4214" y="8790"/>
                  </a:moveTo>
                  <a:cubicBezTo>
                    <a:pt x="4356" y="8790"/>
                    <a:pt x="4356" y="8696"/>
                    <a:pt x="4356" y="8696"/>
                  </a:cubicBezTo>
                  <a:cubicBezTo>
                    <a:pt x="4356" y="8696"/>
                    <a:pt x="4356" y="8603"/>
                    <a:pt x="4214" y="8603"/>
                  </a:cubicBezTo>
                  <a:cubicBezTo>
                    <a:pt x="4214" y="8696"/>
                    <a:pt x="4214" y="8696"/>
                    <a:pt x="4214" y="8790"/>
                  </a:cubicBezTo>
                  <a:close/>
                  <a:moveTo>
                    <a:pt x="4638" y="8790"/>
                  </a:moveTo>
                  <a:cubicBezTo>
                    <a:pt x="4638" y="8790"/>
                    <a:pt x="4779" y="8883"/>
                    <a:pt x="4920" y="8883"/>
                  </a:cubicBezTo>
                  <a:cubicBezTo>
                    <a:pt x="4920" y="8883"/>
                    <a:pt x="4920" y="8790"/>
                    <a:pt x="5062" y="8790"/>
                  </a:cubicBezTo>
                  <a:cubicBezTo>
                    <a:pt x="4920" y="8696"/>
                    <a:pt x="4920" y="8603"/>
                    <a:pt x="4920" y="8603"/>
                  </a:cubicBezTo>
                  <a:cubicBezTo>
                    <a:pt x="4779" y="8696"/>
                    <a:pt x="4779" y="8696"/>
                    <a:pt x="4638" y="8790"/>
                  </a:cubicBezTo>
                  <a:close/>
                  <a:moveTo>
                    <a:pt x="7462" y="8696"/>
                  </a:moveTo>
                  <a:cubicBezTo>
                    <a:pt x="7462" y="8790"/>
                    <a:pt x="7462" y="8790"/>
                    <a:pt x="7603" y="8883"/>
                  </a:cubicBezTo>
                  <a:cubicBezTo>
                    <a:pt x="7603" y="8790"/>
                    <a:pt x="7603" y="8696"/>
                    <a:pt x="7603" y="8603"/>
                  </a:cubicBezTo>
                  <a:cubicBezTo>
                    <a:pt x="7603" y="8696"/>
                    <a:pt x="7603" y="8696"/>
                    <a:pt x="7462" y="8696"/>
                  </a:cubicBezTo>
                  <a:close/>
                  <a:moveTo>
                    <a:pt x="8167" y="8790"/>
                  </a:moveTo>
                  <a:cubicBezTo>
                    <a:pt x="8309" y="8790"/>
                    <a:pt x="8309" y="8790"/>
                    <a:pt x="8309" y="8696"/>
                  </a:cubicBezTo>
                  <a:cubicBezTo>
                    <a:pt x="8167" y="8696"/>
                    <a:pt x="8167" y="8696"/>
                    <a:pt x="8167" y="8696"/>
                  </a:cubicBezTo>
                  <a:cubicBezTo>
                    <a:pt x="8167" y="8696"/>
                    <a:pt x="8167" y="8790"/>
                    <a:pt x="8167" y="8790"/>
                  </a:cubicBezTo>
                  <a:close/>
                  <a:moveTo>
                    <a:pt x="7179" y="8790"/>
                  </a:moveTo>
                  <a:cubicBezTo>
                    <a:pt x="7179" y="8790"/>
                    <a:pt x="7320" y="8790"/>
                    <a:pt x="7320" y="8696"/>
                  </a:cubicBezTo>
                  <a:cubicBezTo>
                    <a:pt x="7179" y="8696"/>
                    <a:pt x="7179" y="8696"/>
                    <a:pt x="7179" y="8696"/>
                  </a:cubicBezTo>
                  <a:cubicBezTo>
                    <a:pt x="7179" y="8696"/>
                    <a:pt x="7179" y="8790"/>
                    <a:pt x="7179" y="8790"/>
                  </a:cubicBezTo>
                  <a:close/>
                  <a:moveTo>
                    <a:pt x="6050" y="8790"/>
                  </a:moveTo>
                  <a:cubicBezTo>
                    <a:pt x="6050" y="8790"/>
                    <a:pt x="6050" y="8883"/>
                    <a:pt x="6191" y="8883"/>
                  </a:cubicBezTo>
                  <a:cubicBezTo>
                    <a:pt x="6191" y="8790"/>
                    <a:pt x="6050" y="8603"/>
                    <a:pt x="6050" y="8790"/>
                  </a:cubicBezTo>
                  <a:close/>
                  <a:moveTo>
                    <a:pt x="5203" y="8790"/>
                  </a:moveTo>
                  <a:cubicBezTo>
                    <a:pt x="5203" y="8790"/>
                    <a:pt x="5203" y="8790"/>
                    <a:pt x="5203" y="8790"/>
                  </a:cubicBezTo>
                  <a:cubicBezTo>
                    <a:pt x="5203" y="8790"/>
                    <a:pt x="5203" y="8790"/>
                    <a:pt x="5203" y="8790"/>
                  </a:cubicBezTo>
                  <a:cubicBezTo>
                    <a:pt x="5203" y="8790"/>
                    <a:pt x="5203" y="8790"/>
                    <a:pt x="5203" y="8790"/>
                  </a:cubicBezTo>
                  <a:close/>
                  <a:moveTo>
                    <a:pt x="9014" y="8977"/>
                  </a:moveTo>
                  <a:cubicBezTo>
                    <a:pt x="9014" y="8977"/>
                    <a:pt x="9014" y="8883"/>
                    <a:pt x="9156" y="8883"/>
                  </a:cubicBezTo>
                  <a:cubicBezTo>
                    <a:pt x="9014" y="8883"/>
                    <a:pt x="9156" y="8790"/>
                    <a:pt x="9014" y="8790"/>
                  </a:cubicBezTo>
                  <a:cubicBezTo>
                    <a:pt x="9014" y="8790"/>
                    <a:pt x="9014" y="8790"/>
                    <a:pt x="9014" y="8977"/>
                  </a:cubicBezTo>
                  <a:close/>
                  <a:moveTo>
                    <a:pt x="7885" y="9070"/>
                  </a:moveTo>
                  <a:cubicBezTo>
                    <a:pt x="7885" y="8977"/>
                    <a:pt x="8026" y="8790"/>
                    <a:pt x="7744" y="8790"/>
                  </a:cubicBezTo>
                  <a:cubicBezTo>
                    <a:pt x="7603" y="8883"/>
                    <a:pt x="7744" y="9070"/>
                    <a:pt x="7885" y="9070"/>
                  </a:cubicBezTo>
                  <a:close/>
                  <a:moveTo>
                    <a:pt x="9438" y="9257"/>
                  </a:moveTo>
                  <a:cubicBezTo>
                    <a:pt x="9438" y="9070"/>
                    <a:pt x="9438" y="8977"/>
                    <a:pt x="9438" y="8790"/>
                  </a:cubicBezTo>
                  <a:cubicBezTo>
                    <a:pt x="9438" y="8790"/>
                    <a:pt x="9297" y="8790"/>
                    <a:pt x="9297" y="8790"/>
                  </a:cubicBezTo>
                  <a:cubicBezTo>
                    <a:pt x="9297" y="8883"/>
                    <a:pt x="9297" y="9164"/>
                    <a:pt x="9438" y="9257"/>
                  </a:cubicBezTo>
                  <a:close/>
                  <a:moveTo>
                    <a:pt x="5203" y="8883"/>
                  </a:moveTo>
                  <a:cubicBezTo>
                    <a:pt x="5344" y="8883"/>
                    <a:pt x="5344" y="8977"/>
                    <a:pt x="5344" y="8977"/>
                  </a:cubicBezTo>
                  <a:cubicBezTo>
                    <a:pt x="5485" y="8883"/>
                    <a:pt x="5344" y="8790"/>
                    <a:pt x="5344" y="8790"/>
                  </a:cubicBezTo>
                  <a:cubicBezTo>
                    <a:pt x="5344" y="8790"/>
                    <a:pt x="5203" y="8883"/>
                    <a:pt x="5203" y="8883"/>
                  </a:cubicBezTo>
                  <a:close/>
                  <a:moveTo>
                    <a:pt x="5626" y="8977"/>
                  </a:moveTo>
                  <a:cubicBezTo>
                    <a:pt x="5767" y="8883"/>
                    <a:pt x="5909" y="8883"/>
                    <a:pt x="5767" y="8790"/>
                  </a:cubicBezTo>
                  <a:cubicBezTo>
                    <a:pt x="5626" y="8790"/>
                    <a:pt x="5626" y="8883"/>
                    <a:pt x="5626" y="8883"/>
                  </a:cubicBezTo>
                  <a:cubicBezTo>
                    <a:pt x="5626" y="8977"/>
                    <a:pt x="5626" y="8977"/>
                    <a:pt x="5626" y="8977"/>
                  </a:cubicBezTo>
                  <a:cubicBezTo>
                    <a:pt x="5626" y="8977"/>
                    <a:pt x="5626" y="8883"/>
                    <a:pt x="5626" y="8883"/>
                  </a:cubicBezTo>
                  <a:cubicBezTo>
                    <a:pt x="5626" y="8883"/>
                    <a:pt x="5626" y="8977"/>
                    <a:pt x="5626" y="8977"/>
                  </a:cubicBezTo>
                  <a:close/>
                  <a:moveTo>
                    <a:pt x="6050" y="8883"/>
                  </a:moveTo>
                  <a:cubicBezTo>
                    <a:pt x="6050" y="8790"/>
                    <a:pt x="6050" y="8790"/>
                    <a:pt x="5909" y="8790"/>
                  </a:cubicBezTo>
                  <a:cubicBezTo>
                    <a:pt x="5909" y="8790"/>
                    <a:pt x="5909" y="8883"/>
                    <a:pt x="6050" y="8883"/>
                  </a:cubicBezTo>
                  <a:close/>
                  <a:moveTo>
                    <a:pt x="8167" y="8977"/>
                  </a:moveTo>
                  <a:cubicBezTo>
                    <a:pt x="8309" y="8977"/>
                    <a:pt x="8309" y="9070"/>
                    <a:pt x="8309" y="9164"/>
                  </a:cubicBezTo>
                  <a:cubicBezTo>
                    <a:pt x="8450" y="9070"/>
                    <a:pt x="8450" y="8977"/>
                    <a:pt x="8309" y="8977"/>
                  </a:cubicBezTo>
                  <a:cubicBezTo>
                    <a:pt x="8309" y="8977"/>
                    <a:pt x="8309" y="8977"/>
                    <a:pt x="8309" y="8977"/>
                  </a:cubicBezTo>
                  <a:cubicBezTo>
                    <a:pt x="8309" y="8883"/>
                    <a:pt x="8450" y="8883"/>
                    <a:pt x="8450" y="8883"/>
                  </a:cubicBezTo>
                  <a:cubicBezTo>
                    <a:pt x="8309" y="8883"/>
                    <a:pt x="8450" y="8790"/>
                    <a:pt x="8309" y="8790"/>
                  </a:cubicBezTo>
                  <a:cubicBezTo>
                    <a:pt x="8309" y="8883"/>
                    <a:pt x="8167" y="8883"/>
                    <a:pt x="8167" y="8977"/>
                  </a:cubicBezTo>
                  <a:close/>
                  <a:moveTo>
                    <a:pt x="1956" y="9257"/>
                  </a:moveTo>
                  <a:cubicBezTo>
                    <a:pt x="2097" y="9070"/>
                    <a:pt x="2238" y="8977"/>
                    <a:pt x="2238" y="8790"/>
                  </a:cubicBezTo>
                  <a:cubicBezTo>
                    <a:pt x="2097" y="8977"/>
                    <a:pt x="1956" y="9070"/>
                    <a:pt x="1956" y="9257"/>
                  </a:cubicBezTo>
                  <a:close/>
                  <a:moveTo>
                    <a:pt x="4920" y="8977"/>
                  </a:moveTo>
                  <a:cubicBezTo>
                    <a:pt x="4920" y="8977"/>
                    <a:pt x="5062" y="8977"/>
                    <a:pt x="5062" y="8883"/>
                  </a:cubicBezTo>
                  <a:cubicBezTo>
                    <a:pt x="5062" y="8883"/>
                    <a:pt x="5062" y="8883"/>
                    <a:pt x="5062" y="8883"/>
                  </a:cubicBezTo>
                  <a:cubicBezTo>
                    <a:pt x="5062" y="8883"/>
                    <a:pt x="4920" y="8977"/>
                    <a:pt x="4920" y="8977"/>
                  </a:cubicBezTo>
                  <a:close/>
                  <a:moveTo>
                    <a:pt x="5626" y="8977"/>
                  </a:moveTo>
                  <a:cubicBezTo>
                    <a:pt x="5767" y="9070"/>
                    <a:pt x="5767" y="9070"/>
                    <a:pt x="5909" y="9164"/>
                  </a:cubicBezTo>
                  <a:cubicBezTo>
                    <a:pt x="5909" y="9070"/>
                    <a:pt x="5909" y="9070"/>
                    <a:pt x="6050" y="8977"/>
                  </a:cubicBezTo>
                  <a:cubicBezTo>
                    <a:pt x="5909" y="8977"/>
                    <a:pt x="5909" y="8883"/>
                    <a:pt x="5767" y="8883"/>
                  </a:cubicBezTo>
                  <a:cubicBezTo>
                    <a:pt x="5767" y="8977"/>
                    <a:pt x="5626" y="8977"/>
                    <a:pt x="5626" y="8977"/>
                  </a:cubicBezTo>
                  <a:cubicBezTo>
                    <a:pt x="5626" y="8977"/>
                    <a:pt x="5626" y="8977"/>
                    <a:pt x="5626" y="8977"/>
                  </a:cubicBezTo>
                  <a:close/>
                  <a:moveTo>
                    <a:pt x="7179" y="8883"/>
                  </a:moveTo>
                  <a:cubicBezTo>
                    <a:pt x="7179" y="8977"/>
                    <a:pt x="7179" y="8977"/>
                    <a:pt x="7179" y="8977"/>
                  </a:cubicBezTo>
                  <a:cubicBezTo>
                    <a:pt x="7320" y="8977"/>
                    <a:pt x="7179" y="8977"/>
                    <a:pt x="7320" y="8977"/>
                  </a:cubicBezTo>
                  <a:cubicBezTo>
                    <a:pt x="7320" y="8977"/>
                    <a:pt x="7320" y="8883"/>
                    <a:pt x="7320" y="8883"/>
                  </a:cubicBezTo>
                  <a:cubicBezTo>
                    <a:pt x="7320" y="8883"/>
                    <a:pt x="7179" y="8883"/>
                    <a:pt x="7179" y="8883"/>
                  </a:cubicBezTo>
                  <a:close/>
                  <a:moveTo>
                    <a:pt x="5062" y="9164"/>
                  </a:moveTo>
                  <a:cubicBezTo>
                    <a:pt x="5203" y="9164"/>
                    <a:pt x="5203" y="9070"/>
                    <a:pt x="5203" y="9070"/>
                  </a:cubicBezTo>
                  <a:cubicBezTo>
                    <a:pt x="5203" y="8977"/>
                    <a:pt x="5203" y="8977"/>
                    <a:pt x="5203" y="8977"/>
                  </a:cubicBezTo>
                  <a:cubicBezTo>
                    <a:pt x="5062" y="8977"/>
                    <a:pt x="5062" y="9070"/>
                    <a:pt x="5062" y="9164"/>
                  </a:cubicBezTo>
                  <a:close/>
                  <a:moveTo>
                    <a:pt x="6473" y="9070"/>
                  </a:moveTo>
                  <a:cubicBezTo>
                    <a:pt x="6473" y="8977"/>
                    <a:pt x="6473" y="8977"/>
                    <a:pt x="6332" y="8977"/>
                  </a:cubicBezTo>
                  <a:cubicBezTo>
                    <a:pt x="6473" y="8977"/>
                    <a:pt x="6473" y="9070"/>
                    <a:pt x="6473" y="9070"/>
                  </a:cubicBezTo>
                  <a:close/>
                  <a:moveTo>
                    <a:pt x="5344" y="9070"/>
                  </a:moveTo>
                  <a:cubicBezTo>
                    <a:pt x="5344" y="9070"/>
                    <a:pt x="5485" y="9070"/>
                    <a:pt x="5485" y="9164"/>
                  </a:cubicBezTo>
                  <a:cubicBezTo>
                    <a:pt x="5485" y="9070"/>
                    <a:pt x="5626" y="9070"/>
                    <a:pt x="5626" y="8977"/>
                  </a:cubicBezTo>
                  <a:cubicBezTo>
                    <a:pt x="5485" y="8977"/>
                    <a:pt x="5485" y="8977"/>
                    <a:pt x="5485" y="8977"/>
                  </a:cubicBezTo>
                  <a:cubicBezTo>
                    <a:pt x="5485" y="8977"/>
                    <a:pt x="5485" y="9070"/>
                    <a:pt x="5344" y="9070"/>
                  </a:cubicBezTo>
                  <a:close/>
                  <a:moveTo>
                    <a:pt x="4214" y="8977"/>
                  </a:moveTo>
                  <a:cubicBezTo>
                    <a:pt x="4214" y="9070"/>
                    <a:pt x="4356" y="9070"/>
                    <a:pt x="4356" y="9070"/>
                  </a:cubicBezTo>
                  <a:cubicBezTo>
                    <a:pt x="4356" y="9070"/>
                    <a:pt x="4356" y="9070"/>
                    <a:pt x="4356" y="9164"/>
                  </a:cubicBezTo>
                  <a:cubicBezTo>
                    <a:pt x="4356" y="9164"/>
                    <a:pt x="4356" y="9257"/>
                    <a:pt x="4356" y="9351"/>
                  </a:cubicBezTo>
                  <a:cubicBezTo>
                    <a:pt x="4497" y="9257"/>
                    <a:pt x="4356" y="9164"/>
                    <a:pt x="4497" y="8977"/>
                  </a:cubicBezTo>
                  <a:cubicBezTo>
                    <a:pt x="4356" y="8977"/>
                    <a:pt x="4356" y="9070"/>
                    <a:pt x="4214" y="8977"/>
                  </a:cubicBezTo>
                  <a:close/>
                  <a:moveTo>
                    <a:pt x="7462" y="9164"/>
                  </a:moveTo>
                  <a:cubicBezTo>
                    <a:pt x="7603" y="9257"/>
                    <a:pt x="7462" y="9351"/>
                    <a:pt x="7603" y="9351"/>
                  </a:cubicBezTo>
                  <a:cubicBezTo>
                    <a:pt x="7603" y="9257"/>
                    <a:pt x="7603" y="9070"/>
                    <a:pt x="7603" y="8977"/>
                  </a:cubicBezTo>
                  <a:cubicBezTo>
                    <a:pt x="7462" y="9070"/>
                    <a:pt x="7462" y="9164"/>
                    <a:pt x="7462" y="9164"/>
                  </a:cubicBezTo>
                  <a:close/>
                  <a:moveTo>
                    <a:pt x="6332" y="9164"/>
                  </a:moveTo>
                  <a:cubicBezTo>
                    <a:pt x="6332" y="9164"/>
                    <a:pt x="6332" y="9164"/>
                    <a:pt x="6473" y="9070"/>
                  </a:cubicBezTo>
                  <a:cubicBezTo>
                    <a:pt x="6332" y="9070"/>
                    <a:pt x="6332" y="8977"/>
                    <a:pt x="6332" y="8977"/>
                  </a:cubicBezTo>
                  <a:cubicBezTo>
                    <a:pt x="6332" y="9070"/>
                    <a:pt x="6332" y="9070"/>
                    <a:pt x="6332" y="9164"/>
                  </a:cubicBezTo>
                  <a:close/>
                  <a:moveTo>
                    <a:pt x="8026" y="9351"/>
                  </a:moveTo>
                  <a:cubicBezTo>
                    <a:pt x="8026" y="9257"/>
                    <a:pt x="8026" y="9164"/>
                    <a:pt x="8026" y="9070"/>
                  </a:cubicBezTo>
                  <a:cubicBezTo>
                    <a:pt x="8026" y="9164"/>
                    <a:pt x="8026" y="9257"/>
                    <a:pt x="8026" y="9351"/>
                  </a:cubicBezTo>
                  <a:close/>
                  <a:moveTo>
                    <a:pt x="9014" y="9538"/>
                  </a:moveTo>
                  <a:cubicBezTo>
                    <a:pt x="9014" y="9351"/>
                    <a:pt x="9156" y="9164"/>
                    <a:pt x="9014" y="9070"/>
                  </a:cubicBezTo>
                  <a:cubicBezTo>
                    <a:pt x="8873" y="9164"/>
                    <a:pt x="9014" y="9351"/>
                    <a:pt x="9014" y="9538"/>
                  </a:cubicBezTo>
                  <a:close/>
                  <a:moveTo>
                    <a:pt x="5485" y="9164"/>
                  </a:moveTo>
                  <a:cubicBezTo>
                    <a:pt x="5626" y="9257"/>
                    <a:pt x="5626" y="9257"/>
                    <a:pt x="5626" y="9351"/>
                  </a:cubicBezTo>
                  <a:cubicBezTo>
                    <a:pt x="5767" y="9351"/>
                    <a:pt x="5767" y="9257"/>
                    <a:pt x="5767" y="9257"/>
                  </a:cubicBezTo>
                  <a:cubicBezTo>
                    <a:pt x="5626" y="9164"/>
                    <a:pt x="5626" y="8977"/>
                    <a:pt x="5485" y="9164"/>
                  </a:cubicBezTo>
                  <a:close/>
                  <a:moveTo>
                    <a:pt x="5909" y="9257"/>
                  </a:moveTo>
                  <a:cubicBezTo>
                    <a:pt x="6050" y="9257"/>
                    <a:pt x="6050" y="9351"/>
                    <a:pt x="6050" y="9351"/>
                  </a:cubicBezTo>
                  <a:cubicBezTo>
                    <a:pt x="6191" y="9351"/>
                    <a:pt x="6191" y="9164"/>
                    <a:pt x="6050" y="9070"/>
                  </a:cubicBezTo>
                  <a:cubicBezTo>
                    <a:pt x="6050" y="9164"/>
                    <a:pt x="5909" y="9164"/>
                    <a:pt x="5909" y="9257"/>
                  </a:cubicBezTo>
                  <a:close/>
                  <a:moveTo>
                    <a:pt x="6473" y="9164"/>
                  </a:moveTo>
                  <a:cubicBezTo>
                    <a:pt x="6614" y="9164"/>
                    <a:pt x="6614" y="9070"/>
                    <a:pt x="6473" y="9070"/>
                  </a:cubicBezTo>
                  <a:cubicBezTo>
                    <a:pt x="6473" y="9164"/>
                    <a:pt x="6473" y="9164"/>
                    <a:pt x="6473" y="9164"/>
                  </a:cubicBezTo>
                  <a:close/>
                  <a:moveTo>
                    <a:pt x="5203" y="9257"/>
                  </a:moveTo>
                  <a:cubicBezTo>
                    <a:pt x="5203" y="9257"/>
                    <a:pt x="5203" y="9257"/>
                    <a:pt x="5203" y="9257"/>
                  </a:cubicBezTo>
                  <a:cubicBezTo>
                    <a:pt x="5344" y="9257"/>
                    <a:pt x="5485" y="9164"/>
                    <a:pt x="5344" y="9164"/>
                  </a:cubicBezTo>
                  <a:cubicBezTo>
                    <a:pt x="5203" y="9164"/>
                    <a:pt x="5203" y="9164"/>
                    <a:pt x="5203" y="9257"/>
                  </a:cubicBezTo>
                  <a:close/>
                  <a:moveTo>
                    <a:pt x="6614" y="9351"/>
                  </a:moveTo>
                  <a:cubicBezTo>
                    <a:pt x="6614" y="9257"/>
                    <a:pt x="6473" y="9164"/>
                    <a:pt x="6473" y="9164"/>
                  </a:cubicBezTo>
                  <a:cubicBezTo>
                    <a:pt x="6332" y="9164"/>
                    <a:pt x="6473" y="9351"/>
                    <a:pt x="6614" y="9351"/>
                  </a:cubicBezTo>
                  <a:close/>
                  <a:moveTo>
                    <a:pt x="4920" y="9351"/>
                  </a:moveTo>
                  <a:cubicBezTo>
                    <a:pt x="4920" y="9257"/>
                    <a:pt x="4920" y="9257"/>
                    <a:pt x="4779" y="9257"/>
                  </a:cubicBezTo>
                  <a:cubicBezTo>
                    <a:pt x="4779" y="9257"/>
                    <a:pt x="4779" y="9351"/>
                    <a:pt x="4920" y="9351"/>
                  </a:cubicBezTo>
                  <a:close/>
                  <a:moveTo>
                    <a:pt x="5344" y="9351"/>
                  </a:moveTo>
                  <a:cubicBezTo>
                    <a:pt x="5344" y="9351"/>
                    <a:pt x="5344" y="9444"/>
                    <a:pt x="5485" y="9444"/>
                  </a:cubicBezTo>
                  <a:cubicBezTo>
                    <a:pt x="5485" y="9444"/>
                    <a:pt x="5485" y="9444"/>
                    <a:pt x="5626" y="9351"/>
                  </a:cubicBezTo>
                  <a:cubicBezTo>
                    <a:pt x="5485" y="9351"/>
                    <a:pt x="5485" y="9257"/>
                    <a:pt x="5485" y="9257"/>
                  </a:cubicBezTo>
                  <a:cubicBezTo>
                    <a:pt x="5344" y="9257"/>
                    <a:pt x="5344" y="9351"/>
                    <a:pt x="5344" y="9351"/>
                  </a:cubicBezTo>
                  <a:close/>
                  <a:moveTo>
                    <a:pt x="7179" y="9631"/>
                  </a:moveTo>
                  <a:cubicBezTo>
                    <a:pt x="7320" y="9538"/>
                    <a:pt x="7320" y="9351"/>
                    <a:pt x="7179" y="9257"/>
                  </a:cubicBezTo>
                  <a:cubicBezTo>
                    <a:pt x="7179" y="9351"/>
                    <a:pt x="7179" y="9538"/>
                    <a:pt x="7179" y="9631"/>
                  </a:cubicBezTo>
                  <a:close/>
                  <a:moveTo>
                    <a:pt x="7744" y="9631"/>
                  </a:moveTo>
                  <a:cubicBezTo>
                    <a:pt x="7885" y="9538"/>
                    <a:pt x="7885" y="9351"/>
                    <a:pt x="7885" y="9257"/>
                  </a:cubicBezTo>
                  <a:cubicBezTo>
                    <a:pt x="7744" y="9351"/>
                    <a:pt x="7603" y="9538"/>
                    <a:pt x="7744" y="9631"/>
                  </a:cubicBezTo>
                  <a:close/>
                  <a:moveTo>
                    <a:pt x="8167" y="9351"/>
                  </a:moveTo>
                  <a:cubicBezTo>
                    <a:pt x="8167" y="9351"/>
                    <a:pt x="8309" y="9351"/>
                    <a:pt x="8167" y="9351"/>
                  </a:cubicBezTo>
                  <a:cubicBezTo>
                    <a:pt x="8167" y="9444"/>
                    <a:pt x="8167" y="9444"/>
                    <a:pt x="8309" y="9444"/>
                  </a:cubicBezTo>
                  <a:cubicBezTo>
                    <a:pt x="8167" y="9444"/>
                    <a:pt x="8309" y="9538"/>
                    <a:pt x="8309" y="9538"/>
                  </a:cubicBezTo>
                  <a:cubicBezTo>
                    <a:pt x="8450" y="9538"/>
                    <a:pt x="8309" y="9444"/>
                    <a:pt x="8309" y="9351"/>
                  </a:cubicBezTo>
                  <a:cubicBezTo>
                    <a:pt x="8309" y="9444"/>
                    <a:pt x="8309" y="9444"/>
                    <a:pt x="8309" y="9444"/>
                  </a:cubicBezTo>
                  <a:cubicBezTo>
                    <a:pt x="8309" y="9351"/>
                    <a:pt x="8450" y="9351"/>
                    <a:pt x="8309" y="9257"/>
                  </a:cubicBezTo>
                  <a:cubicBezTo>
                    <a:pt x="8309" y="9351"/>
                    <a:pt x="8309" y="9257"/>
                    <a:pt x="8167" y="9351"/>
                  </a:cubicBezTo>
                  <a:close/>
                  <a:moveTo>
                    <a:pt x="1673" y="9444"/>
                  </a:moveTo>
                  <a:cubicBezTo>
                    <a:pt x="1673" y="9351"/>
                    <a:pt x="1814" y="9351"/>
                    <a:pt x="1673" y="9351"/>
                  </a:cubicBezTo>
                  <a:cubicBezTo>
                    <a:pt x="1673" y="9351"/>
                    <a:pt x="1673" y="9444"/>
                    <a:pt x="1673" y="9444"/>
                  </a:cubicBezTo>
                  <a:close/>
                  <a:moveTo>
                    <a:pt x="5767" y="9444"/>
                  </a:moveTo>
                  <a:cubicBezTo>
                    <a:pt x="5767" y="9444"/>
                    <a:pt x="5767" y="9538"/>
                    <a:pt x="5909" y="9538"/>
                  </a:cubicBezTo>
                  <a:cubicBezTo>
                    <a:pt x="5909" y="9538"/>
                    <a:pt x="5909" y="9538"/>
                    <a:pt x="5909" y="9444"/>
                  </a:cubicBezTo>
                  <a:cubicBezTo>
                    <a:pt x="5909" y="9444"/>
                    <a:pt x="5909" y="9351"/>
                    <a:pt x="5767" y="9351"/>
                  </a:cubicBezTo>
                  <a:cubicBezTo>
                    <a:pt x="5767" y="9351"/>
                    <a:pt x="5767" y="9351"/>
                    <a:pt x="5767" y="9444"/>
                  </a:cubicBezTo>
                  <a:close/>
                  <a:moveTo>
                    <a:pt x="4638" y="9538"/>
                  </a:moveTo>
                  <a:cubicBezTo>
                    <a:pt x="4638" y="9538"/>
                    <a:pt x="4779" y="9444"/>
                    <a:pt x="4779" y="9444"/>
                  </a:cubicBezTo>
                  <a:cubicBezTo>
                    <a:pt x="4779" y="9257"/>
                    <a:pt x="4497" y="9444"/>
                    <a:pt x="4638" y="9538"/>
                  </a:cubicBezTo>
                  <a:close/>
                  <a:moveTo>
                    <a:pt x="6332" y="9538"/>
                  </a:moveTo>
                  <a:cubicBezTo>
                    <a:pt x="6332" y="9444"/>
                    <a:pt x="6473" y="9444"/>
                    <a:pt x="6473" y="9444"/>
                  </a:cubicBezTo>
                  <a:cubicBezTo>
                    <a:pt x="6332" y="9351"/>
                    <a:pt x="6332" y="9351"/>
                    <a:pt x="6332" y="9351"/>
                  </a:cubicBezTo>
                  <a:cubicBezTo>
                    <a:pt x="6332" y="9444"/>
                    <a:pt x="6332" y="9444"/>
                    <a:pt x="6332" y="9538"/>
                  </a:cubicBezTo>
                  <a:close/>
                  <a:moveTo>
                    <a:pt x="5062" y="9538"/>
                  </a:moveTo>
                  <a:cubicBezTo>
                    <a:pt x="5062" y="9444"/>
                    <a:pt x="5062" y="9351"/>
                    <a:pt x="4920" y="9351"/>
                  </a:cubicBezTo>
                  <a:cubicBezTo>
                    <a:pt x="4920" y="9351"/>
                    <a:pt x="4920" y="9444"/>
                    <a:pt x="5062" y="9538"/>
                  </a:cubicBezTo>
                  <a:close/>
                  <a:moveTo>
                    <a:pt x="5344" y="9631"/>
                  </a:moveTo>
                  <a:cubicBezTo>
                    <a:pt x="5344" y="9538"/>
                    <a:pt x="5203" y="9444"/>
                    <a:pt x="5203" y="9444"/>
                  </a:cubicBezTo>
                  <a:cubicBezTo>
                    <a:pt x="5203" y="9444"/>
                    <a:pt x="5203" y="9444"/>
                    <a:pt x="5203" y="9444"/>
                  </a:cubicBezTo>
                  <a:cubicBezTo>
                    <a:pt x="5203" y="9444"/>
                    <a:pt x="5203" y="9538"/>
                    <a:pt x="5344" y="9631"/>
                  </a:cubicBezTo>
                  <a:close/>
                  <a:moveTo>
                    <a:pt x="6191" y="9444"/>
                  </a:moveTo>
                  <a:cubicBezTo>
                    <a:pt x="6191" y="9538"/>
                    <a:pt x="6191" y="9538"/>
                    <a:pt x="6191" y="9538"/>
                  </a:cubicBezTo>
                  <a:cubicBezTo>
                    <a:pt x="6191" y="9538"/>
                    <a:pt x="6191" y="9444"/>
                    <a:pt x="6191" y="9444"/>
                  </a:cubicBezTo>
                  <a:cubicBezTo>
                    <a:pt x="6191" y="9444"/>
                    <a:pt x="6050" y="9444"/>
                    <a:pt x="6191" y="9444"/>
                  </a:cubicBezTo>
                  <a:close/>
                  <a:moveTo>
                    <a:pt x="8591" y="9725"/>
                  </a:moveTo>
                  <a:cubicBezTo>
                    <a:pt x="8591" y="9631"/>
                    <a:pt x="8732" y="9538"/>
                    <a:pt x="8591" y="9444"/>
                  </a:cubicBezTo>
                  <a:cubicBezTo>
                    <a:pt x="8591" y="9538"/>
                    <a:pt x="8591" y="9631"/>
                    <a:pt x="8591" y="9725"/>
                  </a:cubicBezTo>
                  <a:close/>
                  <a:moveTo>
                    <a:pt x="9156" y="10099"/>
                  </a:moveTo>
                  <a:cubicBezTo>
                    <a:pt x="9156" y="9912"/>
                    <a:pt x="9438" y="9631"/>
                    <a:pt x="9156" y="9444"/>
                  </a:cubicBezTo>
                  <a:cubicBezTo>
                    <a:pt x="9297" y="9725"/>
                    <a:pt x="9156" y="9912"/>
                    <a:pt x="9156" y="10099"/>
                  </a:cubicBezTo>
                  <a:close/>
                  <a:moveTo>
                    <a:pt x="5485" y="9631"/>
                  </a:moveTo>
                  <a:cubicBezTo>
                    <a:pt x="5626" y="9631"/>
                    <a:pt x="5626" y="9725"/>
                    <a:pt x="5626" y="9725"/>
                  </a:cubicBezTo>
                  <a:cubicBezTo>
                    <a:pt x="5767" y="9631"/>
                    <a:pt x="5767" y="9631"/>
                    <a:pt x="5767" y="9631"/>
                  </a:cubicBezTo>
                  <a:cubicBezTo>
                    <a:pt x="5767" y="9538"/>
                    <a:pt x="5767" y="9538"/>
                    <a:pt x="5626" y="9444"/>
                  </a:cubicBezTo>
                  <a:cubicBezTo>
                    <a:pt x="5626" y="9538"/>
                    <a:pt x="5485" y="9538"/>
                    <a:pt x="5485" y="9631"/>
                  </a:cubicBezTo>
                  <a:close/>
                  <a:moveTo>
                    <a:pt x="4779" y="9725"/>
                  </a:moveTo>
                  <a:cubicBezTo>
                    <a:pt x="4779" y="9631"/>
                    <a:pt x="4920" y="9631"/>
                    <a:pt x="4920" y="9538"/>
                  </a:cubicBezTo>
                  <a:cubicBezTo>
                    <a:pt x="4920" y="9538"/>
                    <a:pt x="4920" y="9538"/>
                    <a:pt x="4779" y="9444"/>
                  </a:cubicBezTo>
                  <a:cubicBezTo>
                    <a:pt x="4779" y="9538"/>
                    <a:pt x="4638" y="9631"/>
                    <a:pt x="4779" y="9725"/>
                  </a:cubicBezTo>
                  <a:close/>
                  <a:moveTo>
                    <a:pt x="4356" y="9725"/>
                  </a:moveTo>
                  <a:cubicBezTo>
                    <a:pt x="4497" y="9631"/>
                    <a:pt x="4356" y="9538"/>
                    <a:pt x="4497" y="9538"/>
                  </a:cubicBezTo>
                  <a:cubicBezTo>
                    <a:pt x="4356" y="9538"/>
                    <a:pt x="4356" y="9538"/>
                    <a:pt x="4356" y="9538"/>
                  </a:cubicBezTo>
                  <a:cubicBezTo>
                    <a:pt x="4356" y="9538"/>
                    <a:pt x="4356" y="9631"/>
                    <a:pt x="4356" y="9725"/>
                  </a:cubicBezTo>
                  <a:close/>
                  <a:moveTo>
                    <a:pt x="6473" y="9818"/>
                  </a:moveTo>
                  <a:cubicBezTo>
                    <a:pt x="6614" y="9725"/>
                    <a:pt x="6614" y="9538"/>
                    <a:pt x="6473" y="9538"/>
                  </a:cubicBezTo>
                  <a:cubicBezTo>
                    <a:pt x="6332" y="9538"/>
                    <a:pt x="6191" y="9725"/>
                    <a:pt x="6473" y="9818"/>
                  </a:cubicBezTo>
                  <a:close/>
                  <a:moveTo>
                    <a:pt x="5203" y="9725"/>
                  </a:moveTo>
                  <a:cubicBezTo>
                    <a:pt x="5344" y="9631"/>
                    <a:pt x="5203" y="9538"/>
                    <a:pt x="5062" y="9538"/>
                  </a:cubicBezTo>
                  <a:cubicBezTo>
                    <a:pt x="5062" y="9538"/>
                    <a:pt x="5203" y="9631"/>
                    <a:pt x="5203" y="9725"/>
                  </a:cubicBezTo>
                  <a:close/>
                  <a:moveTo>
                    <a:pt x="8026" y="9631"/>
                  </a:moveTo>
                  <a:cubicBezTo>
                    <a:pt x="8026" y="9538"/>
                    <a:pt x="8167" y="9538"/>
                    <a:pt x="8026" y="9538"/>
                  </a:cubicBezTo>
                  <a:cubicBezTo>
                    <a:pt x="8026" y="9538"/>
                    <a:pt x="8026" y="9538"/>
                    <a:pt x="8026" y="9631"/>
                  </a:cubicBezTo>
                  <a:close/>
                  <a:moveTo>
                    <a:pt x="7038" y="9631"/>
                  </a:moveTo>
                  <a:cubicBezTo>
                    <a:pt x="7038" y="9538"/>
                    <a:pt x="7038" y="9538"/>
                    <a:pt x="6897" y="9538"/>
                  </a:cubicBezTo>
                  <a:cubicBezTo>
                    <a:pt x="6897" y="9538"/>
                    <a:pt x="6897" y="9631"/>
                    <a:pt x="7038" y="9631"/>
                  </a:cubicBezTo>
                  <a:close/>
                  <a:moveTo>
                    <a:pt x="5909" y="9631"/>
                  </a:moveTo>
                  <a:cubicBezTo>
                    <a:pt x="6050" y="9631"/>
                    <a:pt x="6050" y="9725"/>
                    <a:pt x="6050" y="9725"/>
                  </a:cubicBezTo>
                  <a:cubicBezTo>
                    <a:pt x="6050" y="9725"/>
                    <a:pt x="6191" y="9725"/>
                    <a:pt x="6191" y="9631"/>
                  </a:cubicBezTo>
                  <a:cubicBezTo>
                    <a:pt x="6050" y="9538"/>
                    <a:pt x="6050" y="9631"/>
                    <a:pt x="6050" y="9538"/>
                  </a:cubicBezTo>
                  <a:cubicBezTo>
                    <a:pt x="6050" y="9631"/>
                    <a:pt x="5909" y="9631"/>
                    <a:pt x="5909" y="9631"/>
                  </a:cubicBezTo>
                  <a:close/>
                  <a:moveTo>
                    <a:pt x="7462" y="9912"/>
                  </a:moveTo>
                  <a:cubicBezTo>
                    <a:pt x="7603" y="9818"/>
                    <a:pt x="7744" y="9631"/>
                    <a:pt x="7462" y="9538"/>
                  </a:cubicBezTo>
                  <a:cubicBezTo>
                    <a:pt x="7462" y="9631"/>
                    <a:pt x="7320" y="9818"/>
                    <a:pt x="7462" y="9912"/>
                  </a:cubicBezTo>
                  <a:close/>
                  <a:moveTo>
                    <a:pt x="8026" y="9631"/>
                  </a:moveTo>
                  <a:cubicBezTo>
                    <a:pt x="8026" y="9725"/>
                    <a:pt x="8026" y="9725"/>
                    <a:pt x="8026" y="9818"/>
                  </a:cubicBezTo>
                  <a:cubicBezTo>
                    <a:pt x="8167" y="9818"/>
                    <a:pt x="8167" y="9631"/>
                    <a:pt x="8026" y="9631"/>
                  </a:cubicBezTo>
                  <a:cubicBezTo>
                    <a:pt x="8026" y="9631"/>
                    <a:pt x="8026" y="9631"/>
                    <a:pt x="8026" y="9631"/>
                  </a:cubicBezTo>
                  <a:close/>
                  <a:moveTo>
                    <a:pt x="1250" y="10660"/>
                  </a:moveTo>
                  <a:cubicBezTo>
                    <a:pt x="1250" y="10473"/>
                    <a:pt x="1250" y="10286"/>
                    <a:pt x="1391" y="10099"/>
                  </a:cubicBezTo>
                  <a:cubicBezTo>
                    <a:pt x="1391" y="9912"/>
                    <a:pt x="1532" y="9725"/>
                    <a:pt x="1532" y="9631"/>
                  </a:cubicBezTo>
                  <a:cubicBezTo>
                    <a:pt x="1391" y="9912"/>
                    <a:pt x="1109" y="10379"/>
                    <a:pt x="1250" y="10660"/>
                  </a:cubicBezTo>
                  <a:close/>
                  <a:moveTo>
                    <a:pt x="4779" y="9725"/>
                  </a:moveTo>
                  <a:cubicBezTo>
                    <a:pt x="4779" y="9818"/>
                    <a:pt x="4920" y="9912"/>
                    <a:pt x="4920" y="9912"/>
                  </a:cubicBezTo>
                  <a:cubicBezTo>
                    <a:pt x="5062" y="9912"/>
                    <a:pt x="5062" y="9818"/>
                    <a:pt x="5062" y="9725"/>
                  </a:cubicBezTo>
                  <a:cubicBezTo>
                    <a:pt x="5062" y="9725"/>
                    <a:pt x="5062" y="9631"/>
                    <a:pt x="4920" y="9631"/>
                  </a:cubicBezTo>
                  <a:cubicBezTo>
                    <a:pt x="4920" y="9631"/>
                    <a:pt x="4779" y="9725"/>
                    <a:pt x="4779" y="9725"/>
                  </a:cubicBezTo>
                  <a:close/>
                  <a:moveTo>
                    <a:pt x="5344" y="9725"/>
                  </a:moveTo>
                  <a:cubicBezTo>
                    <a:pt x="5485" y="9725"/>
                    <a:pt x="5485" y="9818"/>
                    <a:pt x="5485" y="9818"/>
                  </a:cubicBezTo>
                  <a:cubicBezTo>
                    <a:pt x="5485" y="9818"/>
                    <a:pt x="5626" y="9818"/>
                    <a:pt x="5626" y="9818"/>
                  </a:cubicBezTo>
                  <a:cubicBezTo>
                    <a:pt x="5485" y="9725"/>
                    <a:pt x="5485" y="9631"/>
                    <a:pt x="5485" y="9631"/>
                  </a:cubicBezTo>
                  <a:cubicBezTo>
                    <a:pt x="5485" y="9631"/>
                    <a:pt x="5485" y="9725"/>
                    <a:pt x="5344" y="9725"/>
                  </a:cubicBezTo>
                  <a:close/>
                  <a:moveTo>
                    <a:pt x="4638" y="9818"/>
                  </a:moveTo>
                  <a:cubicBezTo>
                    <a:pt x="4638" y="9818"/>
                    <a:pt x="4638" y="9818"/>
                    <a:pt x="4638" y="9818"/>
                  </a:cubicBezTo>
                  <a:cubicBezTo>
                    <a:pt x="4638" y="9725"/>
                    <a:pt x="4638" y="9631"/>
                    <a:pt x="4638" y="9725"/>
                  </a:cubicBezTo>
                  <a:cubicBezTo>
                    <a:pt x="4638" y="9725"/>
                    <a:pt x="4497" y="9818"/>
                    <a:pt x="4638" y="9818"/>
                  </a:cubicBezTo>
                  <a:close/>
                  <a:moveTo>
                    <a:pt x="7038" y="9818"/>
                  </a:moveTo>
                  <a:cubicBezTo>
                    <a:pt x="7038" y="9725"/>
                    <a:pt x="7038" y="9725"/>
                    <a:pt x="6897" y="9631"/>
                  </a:cubicBezTo>
                  <a:cubicBezTo>
                    <a:pt x="6897" y="9725"/>
                    <a:pt x="6897" y="9818"/>
                    <a:pt x="7038" y="9818"/>
                  </a:cubicBezTo>
                  <a:close/>
                  <a:moveTo>
                    <a:pt x="5909" y="9725"/>
                  </a:moveTo>
                  <a:cubicBezTo>
                    <a:pt x="5767" y="9725"/>
                    <a:pt x="5767" y="9818"/>
                    <a:pt x="5767" y="9818"/>
                  </a:cubicBezTo>
                  <a:cubicBezTo>
                    <a:pt x="5767" y="9818"/>
                    <a:pt x="5767" y="9818"/>
                    <a:pt x="5767" y="9818"/>
                  </a:cubicBezTo>
                  <a:cubicBezTo>
                    <a:pt x="5767" y="9818"/>
                    <a:pt x="5909" y="9818"/>
                    <a:pt x="5909" y="9912"/>
                  </a:cubicBezTo>
                  <a:cubicBezTo>
                    <a:pt x="5909" y="9912"/>
                    <a:pt x="5909" y="9818"/>
                    <a:pt x="5909" y="9818"/>
                  </a:cubicBezTo>
                  <a:cubicBezTo>
                    <a:pt x="5909" y="9818"/>
                    <a:pt x="5909" y="9818"/>
                    <a:pt x="5909" y="9725"/>
                  </a:cubicBezTo>
                  <a:cubicBezTo>
                    <a:pt x="5909" y="9725"/>
                    <a:pt x="5909" y="9818"/>
                    <a:pt x="5909" y="9725"/>
                  </a:cubicBezTo>
                  <a:cubicBezTo>
                    <a:pt x="5909" y="9725"/>
                    <a:pt x="5909" y="9725"/>
                    <a:pt x="5909" y="9725"/>
                  </a:cubicBezTo>
                  <a:close/>
                  <a:moveTo>
                    <a:pt x="6756" y="10005"/>
                  </a:moveTo>
                  <a:cubicBezTo>
                    <a:pt x="6756" y="10005"/>
                    <a:pt x="6897" y="9725"/>
                    <a:pt x="6756" y="9725"/>
                  </a:cubicBezTo>
                  <a:cubicBezTo>
                    <a:pt x="6614" y="9818"/>
                    <a:pt x="6756" y="9912"/>
                    <a:pt x="6756" y="10005"/>
                  </a:cubicBezTo>
                  <a:close/>
                  <a:moveTo>
                    <a:pt x="6191" y="9818"/>
                  </a:moveTo>
                  <a:cubicBezTo>
                    <a:pt x="6191" y="9818"/>
                    <a:pt x="6191" y="9912"/>
                    <a:pt x="6191" y="9912"/>
                  </a:cubicBezTo>
                  <a:cubicBezTo>
                    <a:pt x="6191" y="9818"/>
                    <a:pt x="6332" y="9818"/>
                    <a:pt x="6191" y="9725"/>
                  </a:cubicBezTo>
                  <a:cubicBezTo>
                    <a:pt x="6191" y="9818"/>
                    <a:pt x="6191" y="9818"/>
                    <a:pt x="6191" y="9818"/>
                  </a:cubicBezTo>
                  <a:close/>
                  <a:moveTo>
                    <a:pt x="4214" y="9818"/>
                  </a:moveTo>
                  <a:cubicBezTo>
                    <a:pt x="4214" y="9912"/>
                    <a:pt x="4356" y="9818"/>
                    <a:pt x="4214" y="9725"/>
                  </a:cubicBezTo>
                  <a:cubicBezTo>
                    <a:pt x="4214" y="9818"/>
                    <a:pt x="4214" y="9818"/>
                    <a:pt x="4214" y="9818"/>
                  </a:cubicBezTo>
                  <a:close/>
                  <a:moveTo>
                    <a:pt x="5203" y="9818"/>
                  </a:moveTo>
                  <a:cubicBezTo>
                    <a:pt x="5344" y="9818"/>
                    <a:pt x="5344" y="9912"/>
                    <a:pt x="5344" y="9912"/>
                  </a:cubicBezTo>
                  <a:cubicBezTo>
                    <a:pt x="5344" y="9912"/>
                    <a:pt x="5344" y="9912"/>
                    <a:pt x="5485" y="9912"/>
                  </a:cubicBezTo>
                  <a:cubicBezTo>
                    <a:pt x="5344" y="9818"/>
                    <a:pt x="5344" y="9818"/>
                    <a:pt x="5344" y="9725"/>
                  </a:cubicBezTo>
                  <a:cubicBezTo>
                    <a:pt x="5344" y="9818"/>
                    <a:pt x="5203" y="9818"/>
                    <a:pt x="5203" y="9818"/>
                  </a:cubicBezTo>
                  <a:close/>
                  <a:moveTo>
                    <a:pt x="7744" y="10005"/>
                  </a:moveTo>
                  <a:cubicBezTo>
                    <a:pt x="7885" y="10005"/>
                    <a:pt x="7885" y="9818"/>
                    <a:pt x="7744" y="9818"/>
                  </a:cubicBezTo>
                  <a:cubicBezTo>
                    <a:pt x="7744" y="9818"/>
                    <a:pt x="7744" y="10005"/>
                    <a:pt x="7744" y="10005"/>
                  </a:cubicBezTo>
                  <a:close/>
                  <a:moveTo>
                    <a:pt x="7320" y="9912"/>
                  </a:moveTo>
                  <a:cubicBezTo>
                    <a:pt x="7179" y="9912"/>
                    <a:pt x="7179" y="9818"/>
                    <a:pt x="7179" y="9818"/>
                  </a:cubicBezTo>
                  <a:cubicBezTo>
                    <a:pt x="7179" y="9818"/>
                    <a:pt x="7179" y="9912"/>
                    <a:pt x="7320" y="9912"/>
                  </a:cubicBezTo>
                  <a:close/>
                  <a:moveTo>
                    <a:pt x="8732" y="9912"/>
                  </a:moveTo>
                  <a:cubicBezTo>
                    <a:pt x="8732" y="9912"/>
                    <a:pt x="8732" y="9912"/>
                    <a:pt x="8732" y="9818"/>
                  </a:cubicBezTo>
                  <a:cubicBezTo>
                    <a:pt x="8732" y="9818"/>
                    <a:pt x="8732" y="9818"/>
                    <a:pt x="8732" y="9818"/>
                  </a:cubicBezTo>
                  <a:cubicBezTo>
                    <a:pt x="8732" y="9818"/>
                    <a:pt x="8732" y="10099"/>
                    <a:pt x="8732" y="9912"/>
                  </a:cubicBezTo>
                  <a:close/>
                  <a:moveTo>
                    <a:pt x="4638" y="9912"/>
                  </a:moveTo>
                  <a:cubicBezTo>
                    <a:pt x="4638" y="10099"/>
                    <a:pt x="4779" y="10192"/>
                    <a:pt x="4920" y="10379"/>
                  </a:cubicBezTo>
                  <a:cubicBezTo>
                    <a:pt x="4920" y="10286"/>
                    <a:pt x="4920" y="10286"/>
                    <a:pt x="4920" y="10192"/>
                  </a:cubicBezTo>
                  <a:cubicBezTo>
                    <a:pt x="4920" y="10192"/>
                    <a:pt x="4920" y="10286"/>
                    <a:pt x="4920" y="10286"/>
                  </a:cubicBezTo>
                  <a:cubicBezTo>
                    <a:pt x="5062" y="10286"/>
                    <a:pt x="4920" y="10192"/>
                    <a:pt x="5062" y="10192"/>
                  </a:cubicBezTo>
                  <a:cubicBezTo>
                    <a:pt x="4920" y="10192"/>
                    <a:pt x="4920" y="10192"/>
                    <a:pt x="4920" y="10099"/>
                  </a:cubicBezTo>
                  <a:cubicBezTo>
                    <a:pt x="5062" y="10099"/>
                    <a:pt x="5062" y="10099"/>
                    <a:pt x="5062" y="10099"/>
                  </a:cubicBezTo>
                  <a:cubicBezTo>
                    <a:pt x="5062" y="10099"/>
                    <a:pt x="5062" y="10099"/>
                    <a:pt x="5062" y="10099"/>
                  </a:cubicBezTo>
                  <a:cubicBezTo>
                    <a:pt x="5203" y="10099"/>
                    <a:pt x="5203" y="10005"/>
                    <a:pt x="5344" y="10005"/>
                  </a:cubicBezTo>
                  <a:cubicBezTo>
                    <a:pt x="5203" y="10005"/>
                    <a:pt x="5203" y="9912"/>
                    <a:pt x="5203" y="9912"/>
                  </a:cubicBezTo>
                  <a:cubicBezTo>
                    <a:pt x="5062" y="10005"/>
                    <a:pt x="5062" y="10099"/>
                    <a:pt x="4779" y="10099"/>
                  </a:cubicBezTo>
                  <a:cubicBezTo>
                    <a:pt x="4779" y="10005"/>
                    <a:pt x="4779" y="9912"/>
                    <a:pt x="4779" y="9818"/>
                  </a:cubicBezTo>
                  <a:cubicBezTo>
                    <a:pt x="4638" y="9818"/>
                    <a:pt x="4638" y="9818"/>
                    <a:pt x="4638" y="9912"/>
                  </a:cubicBezTo>
                  <a:cubicBezTo>
                    <a:pt x="4638" y="9912"/>
                    <a:pt x="4638" y="9912"/>
                    <a:pt x="4638" y="9912"/>
                  </a:cubicBezTo>
                  <a:cubicBezTo>
                    <a:pt x="4638" y="9912"/>
                    <a:pt x="4638" y="9912"/>
                    <a:pt x="4638" y="9912"/>
                  </a:cubicBezTo>
                  <a:close/>
                  <a:moveTo>
                    <a:pt x="5626" y="9912"/>
                  </a:moveTo>
                  <a:cubicBezTo>
                    <a:pt x="5626" y="9912"/>
                    <a:pt x="5626" y="10005"/>
                    <a:pt x="5767" y="10005"/>
                  </a:cubicBezTo>
                  <a:cubicBezTo>
                    <a:pt x="5767" y="9912"/>
                    <a:pt x="5767" y="9912"/>
                    <a:pt x="5626" y="9818"/>
                  </a:cubicBezTo>
                  <a:cubicBezTo>
                    <a:pt x="5626" y="9912"/>
                    <a:pt x="5626" y="9912"/>
                    <a:pt x="5626" y="9912"/>
                  </a:cubicBezTo>
                  <a:close/>
                  <a:moveTo>
                    <a:pt x="5909" y="10005"/>
                  </a:moveTo>
                  <a:cubicBezTo>
                    <a:pt x="6050" y="10005"/>
                    <a:pt x="6050" y="9912"/>
                    <a:pt x="6050" y="10005"/>
                  </a:cubicBezTo>
                  <a:cubicBezTo>
                    <a:pt x="6050" y="10005"/>
                    <a:pt x="6050" y="10005"/>
                    <a:pt x="5909" y="10005"/>
                  </a:cubicBezTo>
                  <a:cubicBezTo>
                    <a:pt x="6050" y="10005"/>
                    <a:pt x="6050" y="10099"/>
                    <a:pt x="6191" y="10099"/>
                  </a:cubicBezTo>
                  <a:cubicBezTo>
                    <a:pt x="6050" y="10005"/>
                    <a:pt x="6050" y="9912"/>
                    <a:pt x="5909" y="9912"/>
                  </a:cubicBezTo>
                  <a:cubicBezTo>
                    <a:pt x="5909" y="9912"/>
                    <a:pt x="5909" y="10005"/>
                    <a:pt x="5909" y="10005"/>
                  </a:cubicBezTo>
                  <a:close/>
                  <a:moveTo>
                    <a:pt x="7462" y="9912"/>
                  </a:moveTo>
                  <a:cubicBezTo>
                    <a:pt x="7603" y="10005"/>
                    <a:pt x="7603" y="10005"/>
                    <a:pt x="7603" y="10005"/>
                  </a:cubicBezTo>
                  <a:cubicBezTo>
                    <a:pt x="7603" y="10005"/>
                    <a:pt x="7603" y="9912"/>
                    <a:pt x="7603" y="9912"/>
                  </a:cubicBezTo>
                  <a:cubicBezTo>
                    <a:pt x="7603" y="9912"/>
                    <a:pt x="7603" y="9912"/>
                    <a:pt x="7462" y="9912"/>
                  </a:cubicBezTo>
                  <a:close/>
                  <a:moveTo>
                    <a:pt x="6473" y="10005"/>
                  </a:moveTo>
                  <a:cubicBezTo>
                    <a:pt x="6332" y="10005"/>
                    <a:pt x="6332" y="10005"/>
                    <a:pt x="6332" y="10099"/>
                  </a:cubicBezTo>
                  <a:cubicBezTo>
                    <a:pt x="6473" y="10099"/>
                    <a:pt x="6473" y="10192"/>
                    <a:pt x="6614" y="10192"/>
                  </a:cubicBezTo>
                  <a:cubicBezTo>
                    <a:pt x="6614" y="10099"/>
                    <a:pt x="6473" y="10005"/>
                    <a:pt x="6473" y="10005"/>
                  </a:cubicBezTo>
                  <a:close/>
                  <a:moveTo>
                    <a:pt x="7179" y="10099"/>
                  </a:moveTo>
                  <a:cubicBezTo>
                    <a:pt x="7179" y="10005"/>
                    <a:pt x="7320" y="9912"/>
                    <a:pt x="7179" y="10005"/>
                  </a:cubicBezTo>
                  <a:cubicBezTo>
                    <a:pt x="7179" y="10005"/>
                    <a:pt x="7179" y="10099"/>
                    <a:pt x="7179" y="10099"/>
                  </a:cubicBezTo>
                  <a:close/>
                  <a:moveTo>
                    <a:pt x="8026" y="10192"/>
                  </a:moveTo>
                  <a:cubicBezTo>
                    <a:pt x="8026" y="10099"/>
                    <a:pt x="8026" y="10099"/>
                    <a:pt x="8026" y="10099"/>
                  </a:cubicBezTo>
                  <a:cubicBezTo>
                    <a:pt x="8026" y="10099"/>
                    <a:pt x="8026" y="10005"/>
                    <a:pt x="7885" y="10005"/>
                  </a:cubicBezTo>
                  <a:cubicBezTo>
                    <a:pt x="8026" y="10099"/>
                    <a:pt x="7885" y="10099"/>
                    <a:pt x="8026" y="10192"/>
                  </a:cubicBezTo>
                  <a:close/>
                  <a:moveTo>
                    <a:pt x="5485" y="10099"/>
                  </a:moveTo>
                  <a:cubicBezTo>
                    <a:pt x="5485" y="10099"/>
                    <a:pt x="5485" y="10099"/>
                    <a:pt x="5626" y="10099"/>
                  </a:cubicBezTo>
                  <a:cubicBezTo>
                    <a:pt x="5626" y="10099"/>
                    <a:pt x="5626" y="10005"/>
                    <a:pt x="5485" y="10005"/>
                  </a:cubicBezTo>
                  <a:cubicBezTo>
                    <a:pt x="5485" y="10005"/>
                    <a:pt x="5485" y="10099"/>
                    <a:pt x="5485" y="10099"/>
                  </a:cubicBezTo>
                  <a:close/>
                  <a:moveTo>
                    <a:pt x="7038" y="10286"/>
                  </a:moveTo>
                  <a:cubicBezTo>
                    <a:pt x="7038" y="10192"/>
                    <a:pt x="7038" y="10005"/>
                    <a:pt x="6897" y="10005"/>
                  </a:cubicBezTo>
                  <a:cubicBezTo>
                    <a:pt x="6897" y="10099"/>
                    <a:pt x="6897" y="10192"/>
                    <a:pt x="7038" y="10286"/>
                  </a:cubicBezTo>
                  <a:close/>
                  <a:moveTo>
                    <a:pt x="5767" y="10099"/>
                  </a:moveTo>
                  <a:cubicBezTo>
                    <a:pt x="5767" y="10099"/>
                    <a:pt x="5909" y="10099"/>
                    <a:pt x="5909" y="10005"/>
                  </a:cubicBezTo>
                  <a:cubicBezTo>
                    <a:pt x="5909" y="10005"/>
                    <a:pt x="5909" y="10005"/>
                    <a:pt x="5767" y="10005"/>
                  </a:cubicBezTo>
                  <a:cubicBezTo>
                    <a:pt x="5767" y="10099"/>
                    <a:pt x="5767" y="10099"/>
                    <a:pt x="5767" y="10099"/>
                  </a:cubicBezTo>
                  <a:close/>
                  <a:moveTo>
                    <a:pt x="8309" y="10192"/>
                  </a:moveTo>
                  <a:cubicBezTo>
                    <a:pt x="8309" y="10099"/>
                    <a:pt x="8309" y="10099"/>
                    <a:pt x="8309" y="10005"/>
                  </a:cubicBezTo>
                  <a:cubicBezTo>
                    <a:pt x="8167" y="10099"/>
                    <a:pt x="8309" y="10192"/>
                    <a:pt x="8309" y="10192"/>
                  </a:cubicBezTo>
                  <a:close/>
                  <a:moveTo>
                    <a:pt x="7603" y="10192"/>
                  </a:moveTo>
                  <a:cubicBezTo>
                    <a:pt x="7603" y="10192"/>
                    <a:pt x="7462" y="10099"/>
                    <a:pt x="7462" y="10099"/>
                  </a:cubicBezTo>
                  <a:cubicBezTo>
                    <a:pt x="7462" y="10099"/>
                    <a:pt x="7462" y="10192"/>
                    <a:pt x="7603" y="10192"/>
                  </a:cubicBezTo>
                  <a:close/>
                  <a:moveTo>
                    <a:pt x="7885" y="10286"/>
                  </a:moveTo>
                  <a:cubicBezTo>
                    <a:pt x="7744" y="10192"/>
                    <a:pt x="7885" y="10099"/>
                    <a:pt x="7885" y="10099"/>
                  </a:cubicBezTo>
                  <a:cubicBezTo>
                    <a:pt x="7744" y="10099"/>
                    <a:pt x="7744" y="10286"/>
                    <a:pt x="7885" y="10286"/>
                  </a:cubicBezTo>
                  <a:close/>
                  <a:moveTo>
                    <a:pt x="5767" y="10099"/>
                  </a:moveTo>
                  <a:cubicBezTo>
                    <a:pt x="5767" y="10192"/>
                    <a:pt x="5909" y="10192"/>
                    <a:pt x="5909" y="10192"/>
                  </a:cubicBezTo>
                  <a:cubicBezTo>
                    <a:pt x="5909" y="10192"/>
                    <a:pt x="5909" y="10192"/>
                    <a:pt x="6050" y="10192"/>
                  </a:cubicBezTo>
                  <a:cubicBezTo>
                    <a:pt x="5909" y="10099"/>
                    <a:pt x="5909" y="10099"/>
                    <a:pt x="5909" y="10099"/>
                  </a:cubicBezTo>
                  <a:cubicBezTo>
                    <a:pt x="5909" y="10099"/>
                    <a:pt x="5909" y="10099"/>
                    <a:pt x="5767" y="10099"/>
                  </a:cubicBezTo>
                  <a:close/>
                  <a:moveTo>
                    <a:pt x="4356" y="10286"/>
                  </a:moveTo>
                  <a:cubicBezTo>
                    <a:pt x="4356" y="10192"/>
                    <a:pt x="4356" y="10099"/>
                    <a:pt x="4214" y="10099"/>
                  </a:cubicBezTo>
                  <a:cubicBezTo>
                    <a:pt x="4356" y="10192"/>
                    <a:pt x="4214" y="10286"/>
                    <a:pt x="4356" y="10286"/>
                  </a:cubicBezTo>
                  <a:close/>
                  <a:moveTo>
                    <a:pt x="5485" y="10192"/>
                  </a:moveTo>
                  <a:cubicBezTo>
                    <a:pt x="5485" y="10192"/>
                    <a:pt x="5485" y="10099"/>
                    <a:pt x="5344" y="10099"/>
                  </a:cubicBezTo>
                  <a:cubicBezTo>
                    <a:pt x="5344" y="10192"/>
                    <a:pt x="5485" y="10192"/>
                    <a:pt x="5485" y="10192"/>
                  </a:cubicBezTo>
                  <a:close/>
                  <a:moveTo>
                    <a:pt x="4638" y="10566"/>
                  </a:moveTo>
                  <a:cubicBezTo>
                    <a:pt x="4920" y="10473"/>
                    <a:pt x="4779" y="10286"/>
                    <a:pt x="4497" y="10099"/>
                  </a:cubicBezTo>
                  <a:cubicBezTo>
                    <a:pt x="4638" y="10286"/>
                    <a:pt x="4497" y="10473"/>
                    <a:pt x="4638" y="10566"/>
                  </a:cubicBezTo>
                  <a:close/>
                  <a:moveTo>
                    <a:pt x="5626" y="10192"/>
                  </a:moveTo>
                  <a:cubicBezTo>
                    <a:pt x="5626" y="10286"/>
                    <a:pt x="5767" y="10192"/>
                    <a:pt x="5626" y="10099"/>
                  </a:cubicBezTo>
                  <a:cubicBezTo>
                    <a:pt x="5626" y="10192"/>
                    <a:pt x="5626" y="10192"/>
                    <a:pt x="5626" y="10192"/>
                  </a:cubicBezTo>
                  <a:close/>
                  <a:moveTo>
                    <a:pt x="6191" y="10286"/>
                  </a:moveTo>
                  <a:cubicBezTo>
                    <a:pt x="6332" y="10192"/>
                    <a:pt x="6191" y="10192"/>
                    <a:pt x="6191" y="10192"/>
                  </a:cubicBezTo>
                  <a:cubicBezTo>
                    <a:pt x="6191" y="10192"/>
                    <a:pt x="6191" y="10286"/>
                    <a:pt x="6191" y="10286"/>
                  </a:cubicBezTo>
                  <a:close/>
                  <a:moveTo>
                    <a:pt x="8026" y="10473"/>
                  </a:moveTo>
                  <a:cubicBezTo>
                    <a:pt x="8026" y="10379"/>
                    <a:pt x="8167" y="10286"/>
                    <a:pt x="8026" y="10192"/>
                  </a:cubicBezTo>
                  <a:cubicBezTo>
                    <a:pt x="8026" y="10286"/>
                    <a:pt x="7885" y="10379"/>
                    <a:pt x="8026" y="10473"/>
                  </a:cubicBezTo>
                  <a:close/>
                  <a:moveTo>
                    <a:pt x="5203" y="10286"/>
                  </a:moveTo>
                  <a:cubicBezTo>
                    <a:pt x="5344" y="10286"/>
                    <a:pt x="5344" y="10286"/>
                    <a:pt x="5344" y="10192"/>
                  </a:cubicBezTo>
                  <a:cubicBezTo>
                    <a:pt x="5344" y="10192"/>
                    <a:pt x="5203" y="10286"/>
                    <a:pt x="5203" y="10286"/>
                  </a:cubicBezTo>
                  <a:close/>
                  <a:moveTo>
                    <a:pt x="5626" y="10192"/>
                  </a:moveTo>
                  <a:cubicBezTo>
                    <a:pt x="5767" y="10286"/>
                    <a:pt x="5767" y="10379"/>
                    <a:pt x="5767" y="10379"/>
                  </a:cubicBezTo>
                  <a:cubicBezTo>
                    <a:pt x="5909" y="10286"/>
                    <a:pt x="5767" y="10192"/>
                    <a:pt x="5767" y="10192"/>
                  </a:cubicBezTo>
                  <a:cubicBezTo>
                    <a:pt x="5767" y="10192"/>
                    <a:pt x="5767" y="10192"/>
                    <a:pt x="5626" y="10192"/>
                  </a:cubicBezTo>
                  <a:close/>
                  <a:moveTo>
                    <a:pt x="6473" y="10286"/>
                  </a:moveTo>
                  <a:cubicBezTo>
                    <a:pt x="6473" y="10286"/>
                    <a:pt x="6473" y="10286"/>
                    <a:pt x="6332" y="10192"/>
                  </a:cubicBezTo>
                  <a:cubicBezTo>
                    <a:pt x="6332" y="10286"/>
                    <a:pt x="6332" y="10286"/>
                    <a:pt x="6473" y="10286"/>
                  </a:cubicBezTo>
                  <a:close/>
                  <a:moveTo>
                    <a:pt x="7179" y="10379"/>
                  </a:moveTo>
                  <a:cubicBezTo>
                    <a:pt x="7179" y="10379"/>
                    <a:pt x="7179" y="10286"/>
                    <a:pt x="7179" y="10286"/>
                  </a:cubicBezTo>
                  <a:cubicBezTo>
                    <a:pt x="7179" y="10286"/>
                    <a:pt x="7179" y="10379"/>
                    <a:pt x="7179" y="10379"/>
                  </a:cubicBezTo>
                  <a:close/>
                  <a:moveTo>
                    <a:pt x="6050" y="10286"/>
                  </a:moveTo>
                  <a:cubicBezTo>
                    <a:pt x="6191" y="10379"/>
                    <a:pt x="6050" y="10473"/>
                    <a:pt x="6191" y="10473"/>
                  </a:cubicBezTo>
                  <a:cubicBezTo>
                    <a:pt x="6332" y="10379"/>
                    <a:pt x="6191" y="10286"/>
                    <a:pt x="6050" y="10286"/>
                  </a:cubicBezTo>
                  <a:cubicBezTo>
                    <a:pt x="6050" y="10286"/>
                    <a:pt x="6050" y="10286"/>
                    <a:pt x="6050" y="10286"/>
                  </a:cubicBezTo>
                  <a:close/>
                  <a:moveTo>
                    <a:pt x="9156" y="10286"/>
                  </a:moveTo>
                  <a:cubicBezTo>
                    <a:pt x="9156" y="10473"/>
                    <a:pt x="9156" y="10286"/>
                    <a:pt x="9156" y="10286"/>
                  </a:cubicBezTo>
                  <a:close/>
                  <a:moveTo>
                    <a:pt x="5344" y="10473"/>
                  </a:moveTo>
                  <a:cubicBezTo>
                    <a:pt x="5485" y="10473"/>
                    <a:pt x="5485" y="10379"/>
                    <a:pt x="5485" y="10286"/>
                  </a:cubicBezTo>
                  <a:cubicBezTo>
                    <a:pt x="5344" y="10379"/>
                    <a:pt x="5344" y="10379"/>
                    <a:pt x="5344" y="10473"/>
                  </a:cubicBezTo>
                  <a:close/>
                  <a:moveTo>
                    <a:pt x="7603" y="10379"/>
                  </a:moveTo>
                  <a:cubicBezTo>
                    <a:pt x="7603" y="10379"/>
                    <a:pt x="7603" y="10379"/>
                    <a:pt x="7603" y="10286"/>
                  </a:cubicBezTo>
                  <a:cubicBezTo>
                    <a:pt x="7462" y="10379"/>
                    <a:pt x="7603" y="10379"/>
                    <a:pt x="7603" y="10379"/>
                  </a:cubicBezTo>
                  <a:close/>
                  <a:moveTo>
                    <a:pt x="8732" y="10379"/>
                  </a:moveTo>
                  <a:cubicBezTo>
                    <a:pt x="8732" y="10379"/>
                    <a:pt x="8732" y="10379"/>
                    <a:pt x="8732" y="10379"/>
                  </a:cubicBezTo>
                  <a:cubicBezTo>
                    <a:pt x="8732" y="10286"/>
                    <a:pt x="8732" y="10379"/>
                    <a:pt x="8732" y="10379"/>
                  </a:cubicBezTo>
                  <a:close/>
                  <a:moveTo>
                    <a:pt x="5485" y="10473"/>
                  </a:moveTo>
                  <a:cubicBezTo>
                    <a:pt x="5626" y="10473"/>
                    <a:pt x="5626" y="10473"/>
                    <a:pt x="5626" y="10473"/>
                  </a:cubicBezTo>
                  <a:cubicBezTo>
                    <a:pt x="5485" y="10473"/>
                    <a:pt x="5626" y="10379"/>
                    <a:pt x="5485" y="10473"/>
                  </a:cubicBezTo>
                  <a:cubicBezTo>
                    <a:pt x="5485" y="10473"/>
                    <a:pt x="5485" y="10473"/>
                    <a:pt x="5344" y="10566"/>
                  </a:cubicBezTo>
                  <a:cubicBezTo>
                    <a:pt x="5485" y="10566"/>
                    <a:pt x="5485" y="10566"/>
                    <a:pt x="5485" y="10566"/>
                  </a:cubicBezTo>
                  <a:cubicBezTo>
                    <a:pt x="5626" y="10566"/>
                    <a:pt x="5626" y="10473"/>
                    <a:pt x="5626" y="10473"/>
                  </a:cubicBezTo>
                  <a:cubicBezTo>
                    <a:pt x="5626" y="10379"/>
                    <a:pt x="5626" y="10379"/>
                    <a:pt x="5626" y="10379"/>
                  </a:cubicBezTo>
                  <a:cubicBezTo>
                    <a:pt x="5626" y="10379"/>
                    <a:pt x="5485" y="10379"/>
                    <a:pt x="5485" y="10473"/>
                  </a:cubicBezTo>
                  <a:close/>
                  <a:moveTo>
                    <a:pt x="826" y="11875"/>
                  </a:moveTo>
                  <a:cubicBezTo>
                    <a:pt x="826" y="11875"/>
                    <a:pt x="826" y="11875"/>
                    <a:pt x="967" y="11875"/>
                  </a:cubicBezTo>
                  <a:cubicBezTo>
                    <a:pt x="967" y="11688"/>
                    <a:pt x="1109" y="11595"/>
                    <a:pt x="1109" y="11408"/>
                  </a:cubicBezTo>
                  <a:cubicBezTo>
                    <a:pt x="1109" y="11221"/>
                    <a:pt x="1250" y="11034"/>
                    <a:pt x="1250" y="10847"/>
                  </a:cubicBezTo>
                  <a:cubicBezTo>
                    <a:pt x="1391" y="10660"/>
                    <a:pt x="1532" y="10473"/>
                    <a:pt x="1391" y="10379"/>
                  </a:cubicBezTo>
                  <a:cubicBezTo>
                    <a:pt x="1250" y="10847"/>
                    <a:pt x="967" y="11408"/>
                    <a:pt x="826" y="11875"/>
                  </a:cubicBezTo>
                  <a:close/>
                  <a:moveTo>
                    <a:pt x="5062" y="10473"/>
                  </a:moveTo>
                  <a:cubicBezTo>
                    <a:pt x="5062" y="10379"/>
                    <a:pt x="5062" y="10379"/>
                    <a:pt x="5203" y="10379"/>
                  </a:cubicBezTo>
                  <a:cubicBezTo>
                    <a:pt x="5203" y="10379"/>
                    <a:pt x="5203" y="10379"/>
                    <a:pt x="5062" y="10379"/>
                  </a:cubicBezTo>
                  <a:cubicBezTo>
                    <a:pt x="5203" y="10379"/>
                    <a:pt x="5062" y="10379"/>
                    <a:pt x="5062" y="10473"/>
                  </a:cubicBezTo>
                  <a:close/>
                  <a:moveTo>
                    <a:pt x="6614" y="10473"/>
                  </a:moveTo>
                  <a:cubicBezTo>
                    <a:pt x="6614" y="10379"/>
                    <a:pt x="6614" y="10379"/>
                    <a:pt x="6473" y="10379"/>
                  </a:cubicBezTo>
                  <a:cubicBezTo>
                    <a:pt x="6473" y="10379"/>
                    <a:pt x="6473" y="10473"/>
                    <a:pt x="6614" y="10473"/>
                  </a:cubicBezTo>
                  <a:close/>
                  <a:moveTo>
                    <a:pt x="6050" y="10566"/>
                  </a:moveTo>
                  <a:cubicBezTo>
                    <a:pt x="6050" y="10566"/>
                    <a:pt x="6050" y="10566"/>
                    <a:pt x="6050" y="10566"/>
                  </a:cubicBezTo>
                  <a:cubicBezTo>
                    <a:pt x="6050" y="10473"/>
                    <a:pt x="6050" y="10379"/>
                    <a:pt x="5909" y="10379"/>
                  </a:cubicBezTo>
                  <a:cubicBezTo>
                    <a:pt x="5767" y="10473"/>
                    <a:pt x="5909" y="10566"/>
                    <a:pt x="6050" y="10566"/>
                  </a:cubicBezTo>
                  <a:close/>
                  <a:moveTo>
                    <a:pt x="8026" y="10473"/>
                  </a:moveTo>
                  <a:cubicBezTo>
                    <a:pt x="8026" y="10473"/>
                    <a:pt x="8026" y="10473"/>
                    <a:pt x="8026" y="10566"/>
                  </a:cubicBezTo>
                  <a:cubicBezTo>
                    <a:pt x="8167" y="10566"/>
                    <a:pt x="8167" y="10473"/>
                    <a:pt x="8167" y="10379"/>
                  </a:cubicBezTo>
                  <a:cubicBezTo>
                    <a:pt x="8026" y="10379"/>
                    <a:pt x="8026" y="10473"/>
                    <a:pt x="8026" y="10473"/>
                  </a:cubicBezTo>
                  <a:close/>
                  <a:moveTo>
                    <a:pt x="8309" y="10566"/>
                  </a:moveTo>
                  <a:cubicBezTo>
                    <a:pt x="8309" y="10566"/>
                    <a:pt x="8309" y="10473"/>
                    <a:pt x="8309" y="10473"/>
                  </a:cubicBezTo>
                  <a:cubicBezTo>
                    <a:pt x="8450" y="10473"/>
                    <a:pt x="8450" y="10473"/>
                    <a:pt x="8450" y="10473"/>
                  </a:cubicBezTo>
                  <a:cubicBezTo>
                    <a:pt x="8309" y="10473"/>
                    <a:pt x="8167" y="10566"/>
                    <a:pt x="8309" y="10566"/>
                  </a:cubicBezTo>
                  <a:close/>
                  <a:moveTo>
                    <a:pt x="4920" y="10473"/>
                  </a:moveTo>
                  <a:cubicBezTo>
                    <a:pt x="4920" y="10473"/>
                    <a:pt x="5062" y="10473"/>
                    <a:pt x="5062" y="10473"/>
                  </a:cubicBezTo>
                  <a:cubicBezTo>
                    <a:pt x="5062" y="10473"/>
                    <a:pt x="5062" y="10473"/>
                    <a:pt x="5062" y="10473"/>
                  </a:cubicBezTo>
                  <a:cubicBezTo>
                    <a:pt x="5062" y="10473"/>
                    <a:pt x="5062" y="10473"/>
                    <a:pt x="4920" y="10473"/>
                  </a:cubicBezTo>
                  <a:close/>
                  <a:moveTo>
                    <a:pt x="5203" y="10566"/>
                  </a:moveTo>
                  <a:cubicBezTo>
                    <a:pt x="5203" y="10473"/>
                    <a:pt x="5203" y="10566"/>
                    <a:pt x="5203" y="10566"/>
                  </a:cubicBezTo>
                  <a:cubicBezTo>
                    <a:pt x="5203" y="10566"/>
                    <a:pt x="5203" y="10473"/>
                    <a:pt x="5203" y="10473"/>
                  </a:cubicBezTo>
                  <a:cubicBezTo>
                    <a:pt x="5203" y="10473"/>
                    <a:pt x="5203" y="10473"/>
                    <a:pt x="5203" y="10566"/>
                  </a:cubicBezTo>
                  <a:close/>
                  <a:moveTo>
                    <a:pt x="6897" y="10566"/>
                  </a:moveTo>
                  <a:cubicBezTo>
                    <a:pt x="6897" y="10566"/>
                    <a:pt x="6897" y="10660"/>
                    <a:pt x="7038" y="10660"/>
                  </a:cubicBezTo>
                  <a:cubicBezTo>
                    <a:pt x="7038" y="10660"/>
                    <a:pt x="7038" y="10566"/>
                    <a:pt x="7038" y="10566"/>
                  </a:cubicBezTo>
                  <a:cubicBezTo>
                    <a:pt x="6897" y="10566"/>
                    <a:pt x="6897" y="10566"/>
                    <a:pt x="6897" y="10473"/>
                  </a:cubicBezTo>
                  <a:cubicBezTo>
                    <a:pt x="6756" y="10473"/>
                    <a:pt x="6897" y="10566"/>
                    <a:pt x="6897" y="10566"/>
                  </a:cubicBezTo>
                  <a:close/>
                  <a:moveTo>
                    <a:pt x="7320" y="10566"/>
                  </a:moveTo>
                  <a:cubicBezTo>
                    <a:pt x="7320" y="10566"/>
                    <a:pt x="7462" y="10473"/>
                    <a:pt x="7320" y="10473"/>
                  </a:cubicBezTo>
                  <a:cubicBezTo>
                    <a:pt x="7320" y="10566"/>
                    <a:pt x="7320" y="10566"/>
                    <a:pt x="7320" y="10566"/>
                  </a:cubicBezTo>
                  <a:close/>
                  <a:moveTo>
                    <a:pt x="5909" y="10660"/>
                  </a:moveTo>
                  <a:cubicBezTo>
                    <a:pt x="5767" y="10660"/>
                    <a:pt x="5767" y="10566"/>
                    <a:pt x="5767" y="10566"/>
                  </a:cubicBezTo>
                  <a:cubicBezTo>
                    <a:pt x="5626" y="10566"/>
                    <a:pt x="5767" y="10660"/>
                    <a:pt x="5767" y="10660"/>
                  </a:cubicBezTo>
                  <a:cubicBezTo>
                    <a:pt x="5626" y="10660"/>
                    <a:pt x="5626" y="10660"/>
                    <a:pt x="5626" y="10660"/>
                  </a:cubicBezTo>
                  <a:cubicBezTo>
                    <a:pt x="5626" y="10753"/>
                    <a:pt x="5626" y="10847"/>
                    <a:pt x="5767" y="10847"/>
                  </a:cubicBezTo>
                  <a:cubicBezTo>
                    <a:pt x="5767" y="10753"/>
                    <a:pt x="5909" y="10753"/>
                    <a:pt x="5909" y="10660"/>
                  </a:cubicBezTo>
                  <a:cubicBezTo>
                    <a:pt x="5909" y="10660"/>
                    <a:pt x="5909" y="10473"/>
                    <a:pt x="5767" y="10566"/>
                  </a:cubicBezTo>
                  <a:cubicBezTo>
                    <a:pt x="5767" y="10566"/>
                    <a:pt x="5909" y="10660"/>
                    <a:pt x="5909" y="10660"/>
                  </a:cubicBezTo>
                  <a:close/>
                  <a:moveTo>
                    <a:pt x="7744" y="10566"/>
                  </a:moveTo>
                  <a:cubicBezTo>
                    <a:pt x="7744" y="10566"/>
                    <a:pt x="7744" y="10473"/>
                    <a:pt x="7744" y="10473"/>
                  </a:cubicBezTo>
                  <a:cubicBezTo>
                    <a:pt x="7744" y="10566"/>
                    <a:pt x="7744" y="10566"/>
                    <a:pt x="7744" y="10566"/>
                  </a:cubicBezTo>
                  <a:close/>
                  <a:moveTo>
                    <a:pt x="6332" y="10660"/>
                  </a:moveTo>
                  <a:cubicBezTo>
                    <a:pt x="6332" y="10660"/>
                    <a:pt x="6332" y="10660"/>
                    <a:pt x="6332" y="10753"/>
                  </a:cubicBezTo>
                  <a:cubicBezTo>
                    <a:pt x="6473" y="10753"/>
                    <a:pt x="6473" y="10660"/>
                    <a:pt x="6473" y="10660"/>
                  </a:cubicBezTo>
                  <a:cubicBezTo>
                    <a:pt x="6473" y="10660"/>
                    <a:pt x="6473" y="10566"/>
                    <a:pt x="6332" y="10566"/>
                  </a:cubicBezTo>
                  <a:cubicBezTo>
                    <a:pt x="6332" y="10566"/>
                    <a:pt x="6473" y="10660"/>
                    <a:pt x="6332" y="10660"/>
                  </a:cubicBezTo>
                  <a:close/>
                  <a:moveTo>
                    <a:pt x="8732" y="10660"/>
                  </a:moveTo>
                  <a:cubicBezTo>
                    <a:pt x="8732" y="10660"/>
                    <a:pt x="8732" y="10566"/>
                    <a:pt x="8732" y="10566"/>
                  </a:cubicBezTo>
                  <a:cubicBezTo>
                    <a:pt x="8732" y="10566"/>
                    <a:pt x="8732" y="10660"/>
                    <a:pt x="8732" y="10660"/>
                  </a:cubicBezTo>
                  <a:close/>
                  <a:moveTo>
                    <a:pt x="5062" y="10660"/>
                  </a:moveTo>
                  <a:cubicBezTo>
                    <a:pt x="5062" y="10660"/>
                    <a:pt x="5062" y="10660"/>
                    <a:pt x="5062" y="10660"/>
                  </a:cubicBezTo>
                  <a:cubicBezTo>
                    <a:pt x="5062" y="10660"/>
                    <a:pt x="5203" y="10660"/>
                    <a:pt x="5203" y="10566"/>
                  </a:cubicBezTo>
                  <a:cubicBezTo>
                    <a:pt x="5203" y="10566"/>
                    <a:pt x="5062" y="10566"/>
                    <a:pt x="5062" y="10660"/>
                  </a:cubicBezTo>
                  <a:close/>
                  <a:moveTo>
                    <a:pt x="5344" y="10660"/>
                  </a:moveTo>
                  <a:cubicBezTo>
                    <a:pt x="5344" y="10660"/>
                    <a:pt x="5344" y="10566"/>
                    <a:pt x="5344" y="10566"/>
                  </a:cubicBezTo>
                  <a:cubicBezTo>
                    <a:pt x="5344" y="10660"/>
                    <a:pt x="5344" y="10660"/>
                    <a:pt x="5344" y="10660"/>
                  </a:cubicBezTo>
                  <a:close/>
                  <a:moveTo>
                    <a:pt x="8309" y="10753"/>
                  </a:moveTo>
                  <a:cubicBezTo>
                    <a:pt x="8309" y="10753"/>
                    <a:pt x="8309" y="10660"/>
                    <a:pt x="8309" y="10566"/>
                  </a:cubicBezTo>
                  <a:cubicBezTo>
                    <a:pt x="8309" y="10660"/>
                    <a:pt x="8167" y="10660"/>
                    <a:pt x="8309" y="10753"/>
                  </a:cubicBezTo>
                  <a:close/>
                  <a:moveTo>
                    <a:pt x="4779" y="10660"/>
                  </a:moveTo>
                  <a:cubicBezTo>
                    <a:pt x="4779" y="10753"/>
                    <a:pt x="4638" y="10753"/>
                    <a:pt x="4638" y="10847"/>
                  </a:cubicBezTo>
                  <a:cubicBezTo>
                    <a:pt x="4638" y="10847"/>
                    <a:pt x="4638" y="10847"/>
                    <a:pt x="4638" y="10847"/>
                  </a:cubicBezTo>
                  <a:cubicBezTo>
                    <a:pt x="4779" y="10753"/>
                    <a:pt x="4920" y="10660"/>
                    <a:pt x="4779" y="10566"/>
                  </a:cubicBezTo>
                  <a:cubicBezTo>
                    <a:pt x="4779" y="10660"/>
                    <a:pt x="4779" y="10660"/>
                    <a:pt x="4779" y="10660"/>
                  </a:cubicBezTo>
                  <a:close/>
                  <a:moveTo>
                    <a:pt x="7744" y="10660"/>
                  </a:moveTo>
                  <a:cubicBezTo>
                    <a:pt x="7885" y="10660"/>
                    <a:pt x="7885" y="10566"/>
                    <a:pt x="7744" y="10566"/>
                  </a:cubicBezTo>
                  <a:cubicBezTo>
                    <a:pt x="7744" y="10660"/>
                    <a:pt x="7744" y="10660"/>
                    <a:pt x="7744" y="10660"/>
                  </a:cubicBezTo>
                  <a:close/>
                  <a:moveTo>
                    <a:pt x="6191" y="10660"/>
                  </a:moveTo>
                  <a:cubicBezTo>
                    <a:pt x="6191" y="10660"/>
                    <a:pt x="6050" y="10660"/>
                    <a:pt x="6050" y="10753"/>
                  </a:cubicBezTo>
                  <a:cubicBezTo>
                    <a:pt x="6191" y="10753"/>
                    <a:pt x="6191" y="10847"/>
                    <a:pt x="6191" y="10847"/>
                  </a:cubicBezTo>
                  <a:cubicBezTo>
                    <a:pt x="6332" y="10847"/>
                    <a:pt x="6332" y="10660"/>
                    <a:pt x="6191" y="10660"/>
                  </a:cubicBezTo>
                  <a:cubicBezTo>
                    <a:pt x="6191" y="10660"/>
                    <a:pt x="6191" y="10660"/>
                    <a:pt x="6191" y="10660"/>
                  </a:cubicBezTo>
                  <a:close/>
                  <a:moveTo>
                    <a:pt x="7462" y="10753"/>
                  </a:moveTo>
                  <a:cubicBezTo>
                    <a:pt x="7603" y="10753"/>
                    <a:pt x="7744" y="10660"/>
                    <a:pt x="7603" y="10660"/>
                  </a:cubicBezTo>
                  <a:cubicBezTo>
                    <a:pt x="7603" y="10660"/>
                    <a:pt x="7462" y="10753"/>
                    <a:pt x="7462" y="10753"/>
                  </a:cubicBezTo>
                  <a:close/>
                  <a:moveTo>
                    <a:pt x="5203" y="10753"/>
                  </a:moveTo>
                  <a:cubicBezTo>
                    <a:pt x="5203" y="10753"/>
                    <a:pt x="5203" y="10753"/>
                    <a:pt x="5203" y="10753"/>
                  </a:cubicBezTo>
                  <a:cubicBezTo>
                    <a:pt x="5203" y="10753"/>
                    <a:pt x="5203" y="10753"/>
                    <a:pt x="5203" y="10753"/>
                  </a:cubicBezTo>
                  <a:cubicBezTo>
                    <a:pt x="5344" y="10753"/>
                    <a:pt x="5203" y="10753"/>
                    <a:pt x="5203" y="10660"/>
                  </a:cubicBezTo>
                  <a:cubicBezTo>
                    <a:pt x="5203" y="10660"/>
                    <a:pt x="5203" y="10660"/>
                    <a:pt x="5203" y="10660"/>
                  </a:cubicBezTo>
                  <a:cubicBezTo>
                    <a:pt x="5203" y="10660"/>
                    <a:pt x="5203" y="10753"/>
                    <a:pt x="5203" y="10753"/>
                  </a:cubicBezTo>
                  <a:close/>
                  <a:moveTo>
                    <a:pt x="4356" y="10753"/>
                  </a:moveTo>
                  <a:cubicBezTo>
                    <a:pt x="4356" y="10753"/>
                    <a:pt x="4356" y="10753"/>
                    <a:pt x="4214" y="10660"/>
                  </a:cubicBezTo>
                  <a:cubicBezTo>
                    <a:pt x="4214" y="10753"/>
                    <a:pt x="4356" y="10753"/>
                    <a:pt x="4356" y="10753"/>
                  </a:cubicBezTo>
                  <a:close/>
                  <a:moveTo>
                    <a:pt x="8732" y="10940"/>
                  </a:moveTo>
                  <a:cubicBezTo>
                    <a:pt x="8732" y="10847"/>
                    <a:pt x="8732" y="10847"/>
                    <a:pt x="8732" y="10847"/>
                  </a:cubicBezTo>
                  <a:cubicBezTo>
                    <a:pt x="8732" y="10753"/>
                    <a:pt x="8732" y="10753"/>
                    <a:pt x="8732" y="10753"/>
                  </a:cubicBezTo>
                  <a:cubicBezTo>
                    <a:pt x="8732" y="10753"/>
                    <a:pt x="8732" y="10847"/>
                    <a:pt x="8732" y="10940"/>
                  </a:cubicBezTo>
                  <a:close/>
                  <a:moveTo>
                    <a:pt x="4920" y="10753"/>
                  </a:moveTo>
                  <a:cubicBezTo>
                    <a:pt x="4779" y="10847"/>
                    <a:pt x="4638" y="10940"/>
                    <a:pt x="4638" y="11034"/>
                  </a:cubicBezTo>
                  <a:cubicBezTo>
                    <a:pt x="4638" y="10940"/>
                    <a:pt x="4920" y="10847"/>
                    <a:pt x="4920" y="10753"/>
                  </a:cubicBezTo>
                  <a:cubicBezTo>
                    <a:pt x="4920" y="10753"/>
                    <a:pt x="4920" y="10753"/>
                    <a:pt x="4920" y="10753"/>
                  </a:cubicBezTo>
                  <a:close/>
                  <a:moveTo>
                    <a:pt x="6473" y="10847"/>
                  </a:moveTo>
                  <a:cubicBezTo>
                    <a:pt x="6614" y="10847"/>
                    <a:pt x="6473" y="10753"/>
                    <a:pt x="6614" y="10753"/>
                  </a:cubicBezTo>
                  <a:cubicBezTo>
                    <a:pt x="6614" y="10753"/>
                    <a:pt x="6473" y="10753"/>
                    <a:pt x="6473" y="10847"/>
                  </a:cubicBezTo>
                  <a:close/>
                  <a:moveTo>
                    <a:pt x="7462" y="10847"/>
                  </a:moveTo>
                  <a:cubicBezTo>
                    <a:pt x="7603" y="10847"/>
                    <a:pt x="7603" y="10940"/>
                    <a:pt x="7603" y="10940"/>
                  </a:cubicBezTo>
                  <a:cubicBezTo>
                    <a:pt x="7603" y="10847"/>
                    <a:pt x="7603" y="10847"/>
                    <a:pt x="7603" y="10753"/>
                  </a:cubicBezTo>
                  <a:cubicBezTo>
                    <a:pt x="7603" y="10753"/>
                    <a:pt x="7603" y="10753"/>
                    <a:pt x="7462" y="10847"/>
                  </a:cubicBezTo>
                  <a:close/>
                  <a:moveTo>
                    <a:pt x="5344" y="10847"/>
                  </a:moveTo>
                  <a:cubicBezTo>
                    <a:pt x="5485" y="10847"/>
                    <a:pt x="5485" y="10940"/>
                    <a:pt x="5626" y="10940"/>
                  </a:cubicBezTo>
                  <a:cubicBezTo>
                    <a:pt x="5626" y="10847"/>
                    <a:pt x="5485" y="10847"/>
                    <a:pt x="5485" y="10753"/>
                  </a:cubicBezTo>
                  <a:cubicBezTo>
                    <a:pt x="5485" y="10753"/>
                    <a:pt x="5344" y="10753"/>
                    <a:pt x="5344" y="10847"/>
                  </a:cubicBezTo>
                  <a:close/>
                  <a:moveTo>
                    <a:pt x="5909" y="10847"/>
                  </a:moveTo>
                  <a:cubicBezTo>
                    <a:pt x="5909" y="10940"/>
                    <a:pt x="5909" y="11034"/>
                    <a:pt x="6050" y="11034"/>
                  </a:cubicBezTo>
                  <a:cubicBezTo>
                    <a:pt x="6050" y="10940"/>
                    <a:pt x="6050" y="10940"/>
                    <a:pt x="5909" y="10847"/>
                  </a:cubicBezTo>
                  <a:cubicBezTo>
                    <a:pt x="6050" y="10847"/>
                    <a:pt x="6050" y="10940"/>
                    <a:pt x="6191" y="10940"/>
                  </a:cubicBezTo>
                  <a:cubicBezTo>
                    <a:pt x="6191" y="10847"/>
                    <a:pt x="6050" y="10847"/>
                    <a:pt x="6050" y="10753"/>
                  </a:cubicBezTo>
                  <a:cubicBezTo>
                    <a:pt x="5909" y="10753"/>
                    <a:pt x="5909" y="10847"/>
                    <a:pt x="5909" y="10847"/>
                  </a:cubicBezTo>
                  <a:close/>
                  <a:moveTo>
                    <a:pt x="7038" y="10940"/>
                  </a:moveTo>
                  <a:cubicBezTo>
                    <a:pt x="7038" y="10847"/>
                    <a:pt x="7038" y="10847"/>
                    <a:pt x="6897" y="10847"/>
                  </a:cubicBezTo>
                  <a:cubicBezTo>
                    <a:pt x="6897" y="10847"/>
                    <a:pt x="6897" y="10940"/>
                    <a:pt x="7038" y="10940"/>
                  </a:cubicBezTo>
                  <a:close/>
                  <a:moveTo>
                    <a:pt x="8026" y="10847"/>
                  </a:moveTo>
                  <a:cubicBezTo>
                    <a:pt x="8026" y="10847"/>
                    <a:pt x="8026" y="10940"/>
                    <a:pt x="8026" y="10940"/>
                  </a:cubicBezTo>
                  <a:cubicBezTo>
                    <a:pt x="8167" y="10940"/>
                    <a:pt x="8026" y="10847"/>
                    <a:pt x="8026" y="10847"/>
                  </a:cubicBezTo>
                  <a:cubicBezTo>
                    <a:pt x="8026" y="10847"/>
                    <a:pt x="8026" y="10847"/>
                    <a:pt x="8026" y="10847"/>
                  </a:cubicBezTo>
                  <a:close/>
                  <a:moveTo>
                    <a:pt x="4920" y="10940"/>
                  </a:moveTo>
                  <a:cubicBezTo>
                    <a:pt x="4920" y="10940"/>
                    <a:pt x="4920" y="10940"/>
                    <a:pt x="4779" y="10940"/>
                  </a:cubicBezTo>
                  <a:cubicBezTo>
                    <a:pt x="4779" y="10940"/>
                    <a:pt x="4920" y="10940"/>
                    <a:pt x="4920" y="10940"/>
                  </a:cubicBezTo>
                  <a:cubicBezTo>
                    <a:pt x="5062" y="11034"/>
                    <a:pt x="5062" y="10940"/>
                    <a:pt x="5062" y="10847"/>
                  </a:cubicBezTo>
                  <a:cubicBezTo>
                    <a:pt x="4920" y="10847"/>
                    <a:pt x="4920" y="10940"/>
                    <a:pt x="4920" y="10940"/>
                  </a:cubicBezTo>
                  <a:close/>
                  <a:moveTo>
                    <a:pt x="5344" y="10940"/>
                  </a:moveTo>
                  <a:cubicBezTo>
                    <a:pt x="5344" y="10940"/>
                    <a:pt x="5344" y="11034"/>
                    <a:pt x="5485" y="11034"/>
                  </a:cubicBezTo>
                  <a:cubicBezTo>
                    <a:pt x="5485" y="11034"/>
                    <a:pt x="5485" y="10940"/>
                    <a:pt x="5485" y="10940"/>
                  </a:cubicBezTo>
                  <a:cubicBezTo>
                    <a:pt x="5626" y="10940"/>
                    <a:pt x="5485" y="10847"/>
                    <a:pt x="5344" y="10847"/>
                  </a:cubicBezTo>
                  <a:cubicBezTo>
                    <a:pt x="5344" y="10847"/>
                    <a:pt x="5344" y="10940"/>
                    <a:pt x="5344" y="10940"/>
                  </a:cubicBezTo>
                  <a:close/>
                  <a:moveTo>
                    <a:pt x="5767" y="10940"/>
                  </a:moveTo>
                  <a:cubicBezTo>
                    <a:pt x="5767" y="11034"/>
                    <a:pt x="5909" y="11034"/>
                    <a:pt x="5909" y="11127"/>
                  </a:cubicBezTo>
                  <a:cubicBezTo>
                    <a:pt x="6050" y="11034"/>
                    <a:pt x="5909" y="10940"/>
                    <a:pt x="5909" y="10847"/>
                  </a:cubicBezTo>
                  <a:cubicBezTo>
                    <a:pt x="5909" y="10847"/>
                    <a:pt x="5767" y="10940"/>
                    <a:pt x="5767" y="10940"/>
                  </a:cubicBezTo>
                  <a:close/>
                  <a:moveTo>
                    <a:pt x="4356" y="11034"/>
                  </a:moveTo>
                  <a:cubicBezTo>
                    <a:pt x="4356" y="11034"/>
                    <a:pt x="4356" y="10847"/>
                    <a:pt x="4356" y="10940"/>
                  </a:cubicBezTo>
                  <a:cubicBezTo>
                    <a:pt x="4356" y="10940"/>
                    <a:pt x="4356" y="10940"/>
                    <a:pt x="4356" y="11034"/>
                  </a:cubicBezTo>
                  <a:close/>
                  <a:moveTo>
                    <a:pt x="9014" y="11221"/>
                  </a:moveTo>
                  <a:cubicBezTo>
                    <a:pt x="9014" y="11127"/>
                    <a:pt x="9014" y="11034"/>
                    <a:pt x="9014" y="10940"/>
                  </a:cubicBezTo>
                  <a:cubicBezTo>
                    <a:pt x="8873" y="11034"/>
                    <a:pt x="8873" y="11127"/>
                    <a:pt x="9014" y="11221"/>
                  </a:cubicBezTo>
                  <a:close/>
                  <a:moveTo>
                    <a:pt x="6473" y="11127"/>
                  </a:moveTo>
                  <a:cubicBezTo>
                    <a:pt x="6473" y="11034"/>
                    <a:pt x="6473" y="11034"/>
                    <a:pt x="6473" y="11034"/>
                  </a:cubicBezTo>
                  <a:cubicBezTo>
                    <a:pt x="6473" y="11034"/>
                    <a:pt x="6473" y="10940"/>
                    <a:pt x="6473" y="10940"/>
                  </a:cubicBezTo>
                  <a:cubicBezTo>
                    <a:pt x="6332" y="10847"/>
                    <a:pt x="6332" y="11034"/>
                    <a:pt x="6473" y="11127"/>
                  </a:cubicBezTo>
                  <a:close/>
                  <a:moveTo>
                    <a:pt x="7320" y="11034"/>
                  </a:moveTo>
                  <a:cubicBezTo>
                    <a:pt x="7320" y="11034"/>
                    <a:pt x="7320" y="11034"/>
                    <a:pt x="7320" y="11127"/>
                  </a:cubicBezTo>
                  <a:cubicBezTo>
                    <a:pt x="7320" y="11034"/>
                    <a:pt x="7320" y="10940"/>
                    <a:pt x="7320" y="10940"/>
                  </a:cubicBezTo>
                  <a:cubicBezTo>
                    <a:pt x="7320" y="10940"/>
                    <a:pt x="7320" y="11034"/>
                    <a:pt x="7320" y="11034"/>
                  </a:cubicBezTo>
                  <a:close/>
                  <a:moveTo>
                    <a:pt x="826" y="12156"/>
                  </a:moveTo>
                  <a:cubicBezTo>
                    <a:pt x="967" y="12249"/>
                    <a:pt x="826" y="12436"/>
                    <a:pt x="826" y="12530"/>
                  </a:cubicBezTo>
                  <a:cubicBezTo>
                    <a:pt x="826" y="12530"/>
                    <a:pt x="826" y="12530"/>
                    <a:pt x="967" y="12436"/>
                  </a:cubicBezTo>
                  <a:cubicBezTo>
                    <a:pt x="1109" y="11969"/>
                    <a:pt x="1250" y="11501"/>
                    <a:pt x="1391" y="11034"/>
                  </a:cubicBezTo>
                  <a:cubicBezTo>
                    <a:pt x="1250" y="11408"/>
                    <a:pt x="1109" y="11782"/>
                    <a:pt x="826" y="12156"/>
                  </a:cubicBezTo>
                  <a:close/>
                  <a:moveTo>
                    <a:pt x="4638" y="11127"/>
                  </a:moveTo>
                  <a:cubicBezTo>
                    <a:pt x="4638" y="11221"/>
                    <a:pt x="4638" y="11221"/>
                    <a:pt x="4638" y="11221"/>
                  </a:cubicBezTo>
                  <a:cubicBezTo>
                    <a:pt x="4779" y="11221"/>
                    <a:pt x="4920" y="11127"/>
                    <a:pt x="4779" y="11034"/>
                  </a:cubicBezTo>
                  <a:cubicBezTo>
                    <a:pt x="4638" y="11034"/>
                    <a:pt x="4779" y="11127"/>
                    <a:pt x="4638" y="11127"/>
                  </a:cubicBezTo>
                  <a:close/>
                  <a:moveTo>
                    <a:pt x="9014" y="11221"/>
                  </a:moveTo>
                  <a:cubicBezTo>
                    <a:pt x="9156" y="11221"/>
                    <a:pt x="9156" y="11034"/>
                    <a:pt x="9156" y="11034"/>
                  </a:cubicBezTo>
                  <a:cubicBezTo>
                    <a:pt x="9156" y="11034"/>
                    <a:pt x="9156" y="11034"/>
                    <a:pt x="9156" y="11034"/>
                  </a:cubicBezTo>
                  <a:cubicBezTo>
                    <a:pt x="9014" y="11034"/>
                    <a:pt x="9156" y="11127"/>
                    <a:pt x="9014" y="11221"/>
                  </a:cubicBezTo>
                  <a:close/>
                  <a:moveTo>
                    <a:pt x="4497" y="11782"/>
                  </a:moveTo>
                  <a:cubicBezTo>
                    <a:pt x="4497" y="11501"/>
                    <a:pt x="4497" y="11314"/>
                    <a:pt x="4356" y="11034"/>
                  </a:cubicBezTo>
                  <a:cubicBezTo>
                    <a:pt x="4356" y="11314"/>
                    <a:pt x="4356" y="11501"/>
                    <a:pt x="4497" y="11782"/>
                  </a:cubicBezTo>
                  <a:close/>
                  <a:moveTo>
                    <a:pt x="8591" y="11408"/>
                  </a:moveTo>
                  <a:cubicBezTo>
                    <a:pt x="8732" y="11408"/>
                    <a:pt x="8732" y="11127"/>
                    <a:pt x="8732" y="11034"/>
                  </a:cubicBezTo>
                  <a:cubicBezTo>
                    <a:pt x="8591" y="11127"/>
                    <a:pt x="8732" y="11314"/>
                    <a:pt x="8591" y="11408"/>
                  </a:cubicBezTo>
                  <a:close/>
                  <a:moveTo>
                    <a:pt x="5626" y="11127"/>
                  </a:moveTo>
                  <a:cubicBezTo>
                    <a:pt x="5626" y="11221"/>
                    <a:pt x="5626" y="11221"/>
                    <a:pt x="5626" y="11314"/>
                  </a:cubicBezTo>
                  <a:cubicBezTo>
                    <a:pt x="5626" y="11314"/>
                    <a:pt x="5767" y="11314"/>
                    <a:pt x="5767" y="11314"/>
                  </a:cubicBezTo>
                  <a:cubicBezTo>
                    <a:pt x="5767" y="11221"/>
                    <a:pt x="5626" y="11221"/>
                    <a:pt x="5626" y="11221"/>
                  </a:cubicBezTo>
                  <a:cubicBezTo>
                    <a:pt x="5767" y="11221"/>
                    <a:pt x="5626" y="11127"/>
                    <a:pt x="5626" y="11127"/>
                  </a:cubicBezTo>
                  <a:cubicBezTo>
                    <a:pt x="5767" y="11127"/>
                    <a:pt x="5767" y="11221"/>
                    <a:pt x="5767" y="11221"/>
                  </a:cubicBezTo>
                  <a:cubicBezTo>
                    <a:pt x="5909" y="11127"/>
                    <a:pt x="5767" y="11034"/>
                    <a:pt x="5767" y="11034"/>
                  </a:cubicBezTo>
                  <a:cubicBezTo>
                    <a:pt x="5626" y="11034"/>
                    <a:pt x="5626" y="11127"/>
                    <a:pt x="5626" y="11127"/>
                  </a:cubicBezTo>
                  <a:cubicBezTo>
                    <a:pt x="5626" y="11127"/>
                    <a:pt x="5626" y="11127"/>
                    <a:pt x="5626" y="11127"/>
                  </a:cubicBezTo>
                  <a:cubicBezTo>
                    <a:pt x="5626" y="11127"/>
                    <a:pt x="5626" y="11127"/>
                    <a:pt x="5626" y="11127"/>
                  </a:cubicBezTo>
                  <a:cubicBezTo>
                    <a:pt x="5626" y="11127"/>
                    <a:pt x="5626" y="11127"/>
                    <a:pt x="5626" y="11127"/>
                  </a:cubicBezTo>
                  <a:close/>
                  <a:moveTo>
                    <a:pt x="6897" y="11127"/>
                  </a:moveTo>
                  <a:cubicBezTo>
                    <a:pt x="7038" y="11127"/>
                    <a:pt x="6897" y="11034"/>
                    <a:pt x="6897" y="11034"/>
                  </a:cubicBezTo>
                  <a:cubicBezTo>
                    <a:pt x="6897" y="11034"/>
                    <a:pt x="6897" y="11034"/>
                    <a:pt x="6897" y="11127"/>
                  </a:cubicBezTo>
                  <a:close/>
                  <a:moveTo>
                    <a:pt x="5203" y="11221"/>
                  </a:moveTo>
                  <a:cubicBezTo>
                    <a:pt x="5203" y="11221"/>
                    <a:pt x="5344" y="11221"/>
                    <a:pt x="5344" y="11127"/>
                  </a:cubicBezTo>
                  <a:cubicBezTo>
                    <a:pt x="5203" y="11127"/>
                    <a:pt x="5203" y="11034"/>
                    <a:pt x="5203" y="11034"/>
                  </a:cubicBezTo>
                  <a:cubicBezTo>
                    <a:pt x="5062" y="11127"/>
                    <a:pt x="5062" y="11221"/>
                    <a:pt x="5203" y="11221"/>
                  </a:cubicBezTo>
                  <a:close/>
                  <a:moveTo>
                    <a:pt x="7744" y="11127"/>
                  </a:moveTo>
                  <a:cubicBezTo>
                    <a:pt x="7744" y="11034"/>
                    <a:pt x="7744" y="11034"/>
                    <a:pt x="7744" y="11034"/>
                  </a:cubicBezTo>
                  <a:cubicBezTo>
                    <a:pt x="7744" y="11034"/>
                    <a:pt x="7744" y="11127"/>
                    <a:pt x="7744" y="11127"/>
                  </a:cubicBezTo>
                  <a:close/>
                  <a:moveTo>
                    <a:pt x="8309" y="11221"/>
                  </a:moveTo>
                  <a:cubicBezTo>
                    <a:pt x="8309" y="11127"/>
                    <a:pt x="8309" y="11034"/>
                    <a:pt x="8309" y="11034"/>
                  </a:cubicBezTo>
                  <a:cubicBezTo>
                    <a:pt x="8167" y="11127"/>
                    <a:pt x="8167" y="11127"/>
                    <a:pt x="8309" y="11221"/>
                  </a:cubicBezTo>
                  <a:close/>
                  <a:moveTo>
                    <a:pt x="7885" y="11221"/>
                  </a:moveTo>
                  <a:cubicBezTo>
                    <a:pt x="8026" y="11314"/>
                    <a:pt x="8026" y="11408"/>
                    <a:pt x="8167" y="11408"/>
                  </a:cubicBezTo>
                  <a:cubicBezTo>
                    <a:pt x="8167" y="11314"/>
                    <a:pt x="8167" y="11221"/>
                    <a:pt x="8026" y="11127"/>
                  </a:cubicBezTo>
                  <a:cubicBezTo>
                    <a:pt x="8026" y="11127"/>
                    <a:pt x="7885" y="11221"/>
                    <a:pt x="7885" y="11221"/>
                  </a:cubicBezTo>
                  <a:close/>
                  <a:moveTo>
                    <a:pt x="6050" y="11221"/>
                  </a:moveTo>
                  <a:cubicBezTo>
                    <a:pt x="6191" y="11314"/>
                    <a:pt x="6050" y="11314"/>
                    <a:pt x="6191" y="11314"/>
                  </a:cubicBezTo>
                  <a:cubicBezTo>
                    <a:pt x="6191" y="11314"/>
                    <a:pt x="6191" y="11221"/>
                    <a:pt x="6191" y="11221"/>
                  </a:cubicBezTo>
                  <a:cubicBezTo>
                    <a:pt x="6191" y="11221"/>
                    <a:pt x="6191" y="11221"/>
                    <a:pt x="6191" y="11221"/>
                  </a:cubicBezTo>
                  <a:cubicBezTo>
                    <a:pt x="6191" y="11221"/>
                    <a:pt x="6332" y="11127"/>
                    <a:pt x="6191" y="11127"/>
                  </a:cubicBezTo>
                  <a:cubicBezTo>
                    <a:pt x="6191" y="11127"/>
                    <a:pt x="6050" y="11221"/>
                    <a:pt x="6050" y="11221"/>
                  </a:cubicBezTo>
                  <a:close/>
                  <a:moveTo>
                    <a:pt x="7462" y="11127"/>
                  </a:moveTo>
                  <a:cubicBezTo>
                    <a:pt x="7462" y="11221"/>
                    <a:pt x="7462" y="11314"/>
                    <a:pt x="7603" y="11314"/>
                  </a:cubicBezTo>
                  <a:cubicBezTo>
                    <a:pt x="7603" y="11221"/>
                    <a:pt x="7603" y="11221"/>
                    <a:pt x="7603" y="11127"/>
                  </a:cubicBezTo>
                  <a:cubicBezTo>
                    <a:pt x="7603" y="11127"/>
                    <a:pt x="7462" y="11127"/>
                    <a:pt x="7462" y="11127"/>
                  </a:cubicBezTo>
                  <a:close/>
                  <a:moveTo>
                    <a:pt x="4497" y="12717"/>
                  </a:moveTo>
                  <a:cubicBezTo>
                    <a:pt x="4497" y="12623"/>
                    <a:pt x="4356" y="12436"/>
                    <a:pt x="4497" y="12436"/>
                  </a:cubicBezTo>
                  <a:cubicBezTo>
                    <a:pt x="4356" y="12062"/>
                    <a:pt x="4356" y="11595"/>
                    <a:pt x="4214" y="11221"/>
                  </a:cubicBezTo>
                  <a:cubicBezTo>
                    <a:pt x="4214" y="11782"/>
                    <a:pt x="4356" y="12343"/>
                    <a:pt x="4497" y="12810"/>
                  </a:cubicBezTo>
                  <a:cubicBezTo>
                    <a:pt x="4497" y="12810"/>
                    <a:pt x="4356" y="12717"/>
                    <a:pt x="4497" y="12717"/>
                  </a:cubicBezTo>
                  <a:close/>
                  <a:moveTo>
                    <a:pt x="4638" y="11408"/>
                  </a:moveTo>
                  <a:cubicBezTo>
                    <a:pt x="4638" y="11408"/>
                    <a:pt x="4638" y="11595"/>
                    <a:pt x="4638" y="11595"/>
                  </a:cubicBezTo>
                  <a:cubicBezTo>
                    <a:pt x="4779" y="11595"/>
                    <a:pt x="4920" y="11408"/>
                    <a:pt x="5062" y="11314"/>
                  </a:cubicBezTo>
                  <a:cubicBezTo>
                    <a:pt x="5062" y="11314"/>
                    <a:pt x="5062" y="11221"/>
                    <a:pt x="4920" y="11221"/>
                  </a:cubicBezTo>
                  <a:cubicBezTo>
                    <a:pt x="4920" y="11314"/>
                    <a:pt x="4779" y="11408"/>
                    <a:pt x="4638" y="11408"/>
                  </a:cubicBezTo>
                  <a:close/>
                  <a:moveTo>
                    <a:pt x="7038" y="11314"/>
                  </a:moveTo>
                  <a:cubicBezTo>
                    <a:pt x="7038" y="11314"/>
                    <a:pt x="7038" y="11221"/>
                    <a:pt x="7038" y="11221"/>
                  </a:cubicBezTo>
                  <a:cubicBezTo>
                    <a:pt x="7038" y="11314"/>
                    <a:pt x="6897" y="11314"/>
                    <a:pt x="7038" y="11314"/>
                  </a:cubicBezTo>
                  <a:close/>
                  <a:moveTo>
                    <a:pt x="5909" y="11314"/>
                  </a:moveTo>
                  <a:cubicBezTo>
                    <a:pt x="5909" y="11314"/>
                    <a:pt x="5909" y="11314"/>
                    <a:pt x="5909" y="11221"/>
                  </a:cubicBezTo>
                  <a:cubicBezTo>
                    <a:pt x="5909" y="11314"/>
                    <a:pt x="5909" y="11314"/>
                    <a:pt x="5909" y="11314"/>
                  </a:cubicBezTo>
                  <a:close/>
                  <a:moveTo>
                    <a:pt x="6473" y="11408"/>
                  </a:moveTo>
                  <a:cubicBezTo>
                    <a:pt x="6473" y="11314"/>
                    <a:pt x="6473" y="11314"/>
                    <a:pt x="6473" y="11221"/>
                  </a:cubicBezTo>
                  <a:cubicBezTo>
                    <a:pt x="6473" y="11221"/>
                    <a:pt x="6473" y="11221"/>
                    <a:pt x="6473" y="11221"/>
                  </a:cubicBezTo>
                  <a:cubicBezTo>
                    <a:pt x="6332" y="11314"/>
                    <a:pt x="6473" y="11314"/>
                    <a:pt x="6473" y="11408"/>
                  </a:cubicBezTo>
                  <a:close/>
                  <a:moveTo>
                    <a:pt x="9014" y="12156"/>
                  </a:moveTo>
                  <a:cubicBezTo>
                    <a:pt x="9014" y="12343"/>
                    <a:pt x="9014" y="12717"/>
                    <a:pt x="9014" y="12997"/>
                  </a:cubicBezTo>
                  <a:cubicBezTo>
                    <a:pt x="9014" y="12997"/>
                    <a:pt x="8873" y="12997"/>
                    <a:pt x="8873" y="13091"/>
                  </a:cubicBezTo>
                  <a:cubicBezTo>
                    <a:pt x="9156" y="13278"/>
                    <a:pt x="8873" y="13652"/>
                    <a:pt x="9014" y="14026"/>
                  </a:cubicBezTo>
                  <a:cubicBezTo>
                    <a:pt x="9014" y="13184"/>
                    <a:pt x="9014" y="12156"/>
                    <a:pt x="9156" y="11314"/>
                  </a:cubicBezTo>
                  <a:cubicBezTo>
                    <a:pt x="9156" y="11314"/>
                    <a:pt x="9156" y="11314"/>
                    <a:pt x="9156" y="11314"/>
                  </a:cubicBezTo>
                  <a:cubicBezTo>
                    <a:pt x="9014" y="11501"/>
                    <a:pt x="9014" y="11875"/>
                    <a:pt x="9014" y="12156"/>
                  </a:cubicBezTo>
                  <a:close/>
                  <a:moveTo>
                    <a:pt x="5344" y="11314"/>
                  </a:moveTo>
                  <a:cubicBezTo>
                    <a:pt x="5344" y="11408"/>
                    <a:pt x="5344" y="11501"/>
                    <a:pt x="5485" y="11501"/>
                  </a:cubicBezTo>
                  <a:cubicBezTo>
                    <a:pt x="5485" y="11501"/>
                    <a:pt x="5485" y="11501"/>
                    <a:pt x="5485" y="11408"/>
                  </a:cubicBezTo>
                  <a:cubicBezTo>
                    <a:pt x="5485" y="11408"/>
                    <a:pt x="5485" y="11314"/>
                    <a:pt x="5344" y="11314"/>
                  </a:cubicBezTo>
                  <a:cubicBezTo>
                    <a:pt x="5344" y="11314"/>
                    <a:pt x="5344" y="11314"/>
                    <a:pt x="5344" y="11314"/>
                  </a:cubicBezTo>
                  <a:close/>
                  <a:moveTo>
                    <a:pt x="6050" y="11501"/>
                  </a:moveTo>
                  <a:cubicBezTo>
                    <a:pt x="6050" y="11408"/>
                    <a:pt x="6050" y="11408"/>
                    <a:pt x="6050" y="11408"/>
                  </a:cubicBezTo>
                  <a:cubicBezTo>
                    <a:pt x="6050" y="11408"/>
                    <a:pt x="6050" y="11314"/>
                    <a:pt x="5909" y="11314"/>
                  </a:cubicBezTo>
                  <a:cubicBezTo>
                    <a:pt x="5909" y="11408"/>
                    <a:pt x="5909" y="11408"/>
                    <a:pt x="6050" y="11501"/>
                  </a:cubicBezTo>
                  <a:close/>
                  <a:moveTo>
                    <a:pt x="6473" y="11501"/>
                  </a:moveTo>
                  <a:cubicBezTo>
                    <a:pt x="6473" y="11501"/>
                    <a:pt x="6473" y="11408"/>
                    <a:pt x="6332" y="11314"/>
                  </a:cubicBezTo>
                  <a:cubicBezTo>
                    <a:pt x="6332" y="11408"/>
                    <a:pt x="6473" y="11501"/>
                    <a:pt x="6473" y="11501"/>
                  </a:cubicBezTo>
                  <a:close/>
                  <a:moveTo>
                    <a:pt x="6897" y="11595"/>
                  </a:moveTo>
                  <a:cubicBezTo>
                    <a:pt x="6897" y="11501"/>
                    <a:pt x="7038" y="11501"/>
                    <a:pt x="7038" y="11501"/>
                  </a:cubicBezTo>
                  <a:cubicBezTo>
                    <a:pt x="6897" y="11408"/>
                    <a:pt x="6897" y="11408"/>
                    <a:pt x="6897" y="11314"/>
                  </a:cubicBezTo>
                  <a:cubicBezTo>
                    <a:pt x="6897" y="11408"/>
                    <a:pt x="6756" y="11501"/>
                    <a:pt x="6897" y="11595"/>
                  </a:cubicBezTo>
                  <a:close/>
                  <a:moveTo>
                    <a:pt x="8167" y="11501"/>
                  </a:moveTo>
                  <a:cubicBezTo>
                    <a:pt x="8309" y="11501"/>
                    <a:pt x="8309" y="11408"/>
                    <a:pt x="8309" y="11408"/>
                  </a:cubicBezTo>
                  <a:cubicBezTo>
                    <a:pt x="8309" y="11501"/>
                    <a:pt x="8309" y="11501"/>
                    <a:pt x="8167" y="11501"/>
                  </a:cubicBezTo>
                  <a:close/>
                  <a:moveTo>
                    <a:pt x="7179" y="11595"/>
                  </a:moveTo>
                  <a:cubicBezTo>
                    <a:pt x="7320" y="11595"/>
                    <a:pt x="7320" y="11595"/>
                    <a:pt x="7320" y="11501"/>
                  </a:cubicBezTo>
                  <a:cubicBezTo>
                    <a:pt x="7320" y="11501"/>
                    <a:pt x="7320" y="11408"/>
                    <a:pt x="7179" y="11408"/>
                  </a:cubicBezTo>
                  <a:cubicBezTo>
                    <a:pt x="7179" y="11501"/>
                    <a:pt x="7320" y="11501"/>
                    <a:pt x="7179" y="11595"/>
                  </a:cubicBezTo>
                  <a:close/>
                  <a:moveTo>
                    <a:pt x="5767" y="11501"/>
                  </a:moveTo>
                  <a:cubicBezTo>
                    <a:pt x="5909" y="11501"/>
                    <a:pt x="5909" y="11501"/>
                    <a:pt x="5909" y="11501"/>
                  </a:cubicBezTo>
                  <a:cubicBezTo>
                    <a:pt x="5909" y="11501"/>
                    <a:pt x="5909" y="11408"/>
                    <a:pt x="5767" y="11501"/>
                  </a:cubicBezTo>
                  <a:close/>
                  <a:moveTo>
                    <a:pt x="7603" y="11595"/>
                  </a:moveTo>
                  <a:cubicBezTo>
                    <a:pt x="7603" y="11595"/>
                    <a:pt x="7603" y="11501"/>
                    <a:pt x="7603" y="11501"/>
                  </a:cubicBezTo>
                  <a:cubicBezTo>
                    <a:pt x="7462" y="11501"/>
                    <a:pt x="7603" y="11595"/>
                    <a:pt x="7603" y="11595"/>
                  </a:cubicBezTo>
                  <a:close/>
                  <a:moveTo>
                    <a:pt x="6614" y="11595"/>
                  </a:moveTo>
                  <a:cubicBezTo>
                    <a:pt x="6614" y="11595"/>
                    <a:pt x="6614" y="11595"/>
                    <a:pt x="6756" y="11595"/>
                  </a:cubicBezTo>
                  <a:cubicBezTo>
                    <a:pt x="6756" y="11595"/>
                    <a:pt x="6756" y="11501"/>
                    <a:pt x="6614" y="11501"/>
                  </a:cubicBezTo>
                  <a:cubicBezTo>
                    <a:pt x="6614" y="11501"/>
                    <a:pt x="6614" y="11501"/>
                    <a:pt x="6614" y="11595"/>
                  </a:cubicBezTo>
                  <a:close/>
                  <a:moveTo>
                    <a:pt x="7885" y="11595"/>
                  </a:moveTo>
                  <a:cubicBezTo>
                    <a:pt x="7885" y="11595"/>
                    <a:pt x="7885" y="11501"/>
                    <a:pt x="7885" y="11501"/>
                  </a:cubicBezTo>
                  <a:cubicBezTo>
                    <a:pt x="7885" y="11501"/>
                    <a:pt x="7885" y="11501"/>
                    <a:pt x="7885" y="11501"/>
                  </a:cubicBezTo>
                  <a:cubicBezTo>
                    <a:pt x="7885" y="11501"/>
                    <a:pt x="7885" y="11595"/>
                    <a:pt x="7885" y="11595"/>
                  </a:cubicBezTo>
                  <a:close/>
                  <a:moveTo>
                    <a:pt x="5062" y="11595"/>
                  </a:moveTo>
                  <a:cubicBezTo>
                    <a:pt x="5062" y="11595"/>
                    <a:pt x="5203" y="11688"/>
                    <a:pt x="5203" y="11688"/>
                  </a:cubicBezTo>
                  <a:cubicBezTo>
                    <a:pt x="5203" y="11688"/>
                    <a:pt x="5203" y="11688"/>
                    <a:pt x="5203" y="11688"/>
                  </a:cubicBezTo>
                  <a:cubicBezTo>
                    <a:pt x="5203" y="11595"/>
                    <a:pt x="5203" y="11595"/>
                    <a:pt x="5203" y="11501"/>
                  </a:cubicBezTo>
                  <a:cubicBezTo>
                    <a:pt x="5062" y="11501"/>
                    <a:pt x="5062" y="11501"/>
                    <a:pt x="5062" y="11595"/>
                  </a:cubicBezTo>
                  <a:close/>
                  <a:moveTo>
                    <a:pt x="5485" y="11595"/>
                  </a:moveTo>
                  <a:cubicBezTo>
                    <a:pt x="5626" y="11595"/>
                    <a:pt x="5626" y="11595"/>
                    <a:pt x="5626" y="11501"/>
                  </a:cubicBezTo>
                  <a:cubicBezTo>
                    <a:pt x="5626" y="11595"/>
                    <a:pt x="5485" y="11595"/>
                    <a:pt x="5485" y="11595"/>
                  </a:cubicBezTo>
                  <a:close/>
                  <a:moveTo>
                    <a:pt x="6191" y="11595"/>
                  </a:moveTo>
                  <a:cubicBezTo>
                    <a:pt x="6191" y="11595"/>
                    <a:pt x="6191" y="11688"/>
                    <a:pt x="6191" y="11688"/>
                  </a:cubicBezTo>
                  <a:cubicBezTo>
                    <a:pt x="6332" y="11595"/>
                    <a:pt x="6191" y="11501"/>
                    <a:pt x="6191" y="11595"/>
                  </a:cubicBezTo>
                  <a:close/>
                  <a:moveTo>
                    <a:pt x="8167" y="11595"/>
                  </a:moveTo>
                  <a:cubicBezTo>
                    <a:pt x="8309" y="11595"/>
                    <a:pt x="8309" y="11688"/>
                    <a:pt x="8309" y="11688"/>
                  </a:cubicBezTo>
                  <a:cubicBezTo>
                    <a:pt x="8309" y="11688"/>
                    <a:pt x="8309" y="11595"/>
                    <a:pt x="8309" y="11595"/>
                  </a:cubicBezTo>
                  <a:cubicBezTo>
                    <a:pt x="8309" y="11595"/>
                    <a:pt x="8167" y="11595"/>
                    <a:pt x="8167" y="11595"/>
                  </a:cubicBezTo>
                  <a:close/>
                  <a:moveTo>
                    <a:pt x="5626" y="11782"/>
                  </a:moveTo>
                  <a:cubicBezTo>
                    <a:pt x="5626" y="11782"/>
                    <a:pt x="5767" y="11688"/>
                    <a:pt x="5767" y="11688"/>
                  </a:cubicBezTo>
                  <a:cubicBezTo>
                    <a:pt x="5767" y="11688"/>
                    <a:pt x="5767" y="11595"/>
                    <a:pt x="5626" y="11595"/>
                  </a:cubicBezTo>
                  <a:cubicBezTo>
                    <a:pt x="5485" y="11688"/>
                    <a:pt x="5626" y="11688"/>
                    <a:pt x="5626" y="11782"/>
                  </a:cubicBezTo>
                  <a:close/>
                  <a:moveTo>
                    <a:pt x="6614" y="11688"/>
                  </a:moveTo>
                  <a:cubicBezTo>
                    <a:pt x="6614" y="11688"/>
                    <a:pt x="6614" y="11782"/>
                    <a:pt x="6756" y="11688"/>
                  </a:cubicBezTo>
                  <a:cubicBezTo>
                    <a:pt x="6614" y="11688"/>
                    <a:pt x="6756" y="11595"/>
                    <a:pt x="6614" y="11595"/>
                  </a:cubicBezTo>
                  <a:cubicBezTo>
                    <a:pt x="6614" y="11595"/>
                    <a:pt x="6614" y="11688"/>
                    <a:pt x="6614" y="11688"/>
                  </a:cubicBezTo>
                  <a:close/>
                  <a:moveTo>
                    <a:pt x="7462" y="11782"/>
                  </a:moveTo>
                  <a:cubicBezTo>
                    <a:pt x="7462" y="11688"/>
                    <a:pt x="7462" y="11688"/>
                    <a:pt x="7462" y="11595"/>
                  </a:cubicBezTo>
                  <a:cubicBezTo>
                    <a:pt x="7320" y="11595"/>
                    <a:pt x="7320" y="11688"/>
                    <a:pt x="7462" y="11782"/>
                  </a:cubicBezTo>
                  <a:close/>
                  <a:moveTo>
                    <a:pt x="7885" y="11688"/>
                  </a:moveTo>
                  <a:cubicBezTo>
                    <a:pt x="8026" y="11688"/>
                    <a:pt x="8026" y="11688"/>
                    <a:pt x="8026" y="11595"/>
                  </a:cubicBezTo>
                  <a:cubicBezTo>
                    <a:pt x="8026" y="11595"/>
                    <a:pt x="8026" y="11595"/>
                    <a:pt x="8026" y="11595"/>
                  </a:cubicBezTo>
                  <a:cubicBezTo>
                    <a:pt x="8026" y="11688"/>
                    <a:pt x="7885" y="11688"/>
                    <a:pt x="7885" y="11688"/>
                  </a:cubicBezTo>
                  <a:close/>
                  <a:moveTo>
                    <a:pt x="7179" y="11688"/>
                  </a:moveTo>
                  <a:cubicBezTo>
                    <a:pt x="7179" y="11688"/>
                    <a:pt x="7179" y="11595"/>
                    <a:pt x="7038" y="11595"/>
                  </a:cubicBezTo>
                  <a:cubicBezTo>
                    <a:pt x="7038" y="11595"/>
                    <a:pt x="7038" y="11688"/>
                    <a:pt x="7179" y="11688"/>
                  </a:cubicBezTo>
                  <a:close/>
                  <a:moveTo>
                    <a:pt x="5062" y="11782"/>
                  </a:moveTo>
                  <a:cubicBezTo>
                    <a:pt x="5203" y="11782"/>
                    <a:pt x="5062" y="11688"/>
                    <a:pt x="4920" y="11688"/>
                  </a:cubicBezTo>
                  <a:cubicBezTo>
                    <a:pt x="5062" y="11688"/>
                    <a:pt x="5062" y="11782"/>
                    <a:pt x="5062" y="11782"/>
                  </a:cubicBezTo>
                  <a:close/>
                  <a:moveTo>
                    <a:pt x="8450" y="11782"/>
                  </a:moveTo>
                  <a:cubicBezTo>
                    <a:pt x="8450" y="11782"/>
                    <a:pt x="8591" y="11688"/>
                    <a:pt x="8450" y="11688"/>
                  </a:cubicBezTo>
                  <a:cubicBezTo>
                    <a:pt x="8450" y="11688"/>
                    <a:pt x="8450" y="11782"/>
                    <a:pt x="8450" y="11782"/>
                  </a:cubicBezTo>
                  <a:close/>
                  <a:moveTo>
                    <a:pt x="4779" y="11875"/>
                  </a:moveTo>
                  <a:cubicBezTo>
                    <a:pt x="4779" y="11875"/>
                    <a:pt x="4779" y="11969"/>
                    <a:pt x="4920" y="11969"/>
                  </a:cubicBezTo>
                  <a:cubicBezTo>
                    <a:pt x="4920" y="11969"/>
                    <a:pt x="4920" y="11875"/>
                    <a:pt x="4920" y="11875"/>
                  </a:cubicBezTo>
                  <a:cubicBezTo>
                    <a:pt x="4920" y="11875"/>
                    <a:pt x="4920" y="11782"/>
                    <a:pt x="4920" y="11688"/>
                  </a:cubicBezTo>
                  <a:cubicBezTo>
                    <a:pt x="4779" y="11782"/>
                    <a:pt x="4779" y="11782"/>
                    <a:pt x="4779" y="11875"/>
                  </a:cubicBezTo>
                  <a:close/>
                  <a:moveTo>
                    <a:pt x="5203" y="11782"/>
                  </a:moveTo>
                  <a:cubicBezTo>
                    <a:pt x="5344" y="11782"/>
                    <a:pt x="5344" y="11782"/>
                    <a:pt x="5344" y="11782"/>
                  </a:cubicBezTo>
                  <a:cubicBezTo>
                    <a:pt x="5344" y="11782"/>
                    <a:pt x="5344" y="11782"/>
                    <a:pt x="5203" y="11782"/>
                  </a:cubicBezTo>
                  <a:close/>
                  <a:moveTo>
                    <a:pt x="5626" y="11875"/>
                  </a:moveTo>
                  <a:cubicBezTo>
                    <a:pt x="5485" y="11782"/>
                    <a:pt x="5485" y="11782"/>
                    <a:pt x="5485" y="11782"/>
                  </a:cubicBezTo>
                  <a:cubicBezTo>
                    <a:pt x="5485" y="11782"/>
                    <a:pt x="5485" y="11875"/>
                    <a:pt x="5626" y="11875"/>
                  </a:cubicBezTo>
                  <a:close/>
                  <a:moveTo>
                    <a:pt x="6473" y="11875"/>
                  </a:moveTo>
                  <a:cubicBezTo>
                    <a:pt x="6473" y="11875"/>
                    <a:pt x="6473" y="11782"/>
                    <a:pt x="6332" y="11782"/>
                  </a:cubicBezTo>
                  <a:cubicBezTo>
                    <a:pt x="6332" y="11782"/>
                    <a:pt x="6332" y="11875"/>
                    <a:pt x="6473" y="11875"/>
                  </a:cubicBezTo>
                  <a:close/>
                  <a:moveTo>
                    <a:pt x="7462" y="11875"/>
                  </a:moveTo>
                  <a:cubicBezTo>
                    <a:pt x="7603" y="11875"/>
                    <a:pt x="7603" y="11782"/>
                    <a:pt x="7462" y="11782"/>
                  </a:cubicBezTo>
                  <a:cubicBezTo>
                    <a:pt x="7462" y="11782"/>
                    <a:pt x="7462" y="11782"/>
                    <a:pt x="7462" y="11875"/>
                  </a:cubicBezTo>
                  <a:close/>
                  <a:moveTo>
                    <a:pt x="6897" y="11875"/>
                  </a:moveTo>
                  <a:cubicBezTo>
                    <a:pt x="7038" y="11875"/>
                    <a:pt x="7038" y="11782"/>
                    <a:pt x="6897" y="11782"/>
                  </a:cubicBezTo>
                  <a:cubicBezTo>
                    <a:pt x="6897" y="11782"/>
                    <a:pt x="6897" y="11875"/>
                    <a:pt x="6897" y="11875"/>
                  </a:cubicBezTo>
                  <a:close/>
                  <a:moveTo>
                    <a:pt x="8167" y="11782"/>
                  </a:moveTo>
                  <a:cubicBezTo>
                    <a:pt x="8026" y="11782"/>
                    <a:pt x="8167" y="11782"/>
                    <a:pt x="8167" y="11782"/>
                  </a:cubicBezTo>
                  <a:cubicBezTo>
                    <a:pt x="8026" y="11782"/>
                    <a:pt x="8026" y="11875"/>
                    <a:pt x="8167" y="11782"/>
                  </a:cubicBezTo>
                  <a:close/>
                  <a:moveTo>
                    <a:pt x="7320" y="12062"/>
                  </a:moveTo>
                  <a:cubicBezTo>
                    <a:pt x="7462" y="11969"/>
                    <a:pt x="7320" y="11875"/>
                    <a:pt x="7320" y="11782"/>
                  </a:cubicBezTo>
                  <a:cubicBezTo>
                    <a:pt x="7179" y="11875"/>
                    <a:pt x="7320" y="11969"/>
                    <a:pt x="7320" y="12062"/>
                  </a:cubicBezTo>
                  <a:close/>
                  <a:moveTo>
                    <a:pt x="5485" y="11969"/>
                  </a:moveTo>
                  <a:cubicBezTo>
                    <a:pt x="5485" y="11875"/>
                    <a:pt x="5485" y="11875"/>
                    <a:pt x="5344" y="11782"/>
                  </a:cubicBezTo>
                  <a:cubicBezTo>
                    <a:pt x="5344" y="11875"/>
                    <a:pt x="5344" y="11969"/>
                    <a:pt x="5485" y="11969"/>
                  </a:cubicBezTo>
                  <a:close/>
                  <a:moveTo>
                    <a:pt x="6756" y="11875"/>
                  </a:moveTo>
                  <a:cubicBezTo>
                    <a:pt x="6897" y="11875"/>
                    <a:pt x="6756" y="11969"/>
                    <a:pt x="6897" y="11969"/>
                  </a:cubicBezTo>
                  <a:cubicBezTo>
                    <a:pt x="6897" y="11875"/>
                    <a:pt x="6897" y="11969"/>
                    <a:pt x="6897" y="11875"/>
                  </a:cubicBezTo>
                  <a:cubicBezTo>
                    <a:pt x="6897" y="11875"/>
                    <a:pt x="6897" y="11875"/>
                    <a:pt x="6897" y="11875"/>
                  </a:cubicBezTo>
                  <a:cubicBezTo>
                    <a:pt x="6897" y="11875"/>
                    <a:pt x="6897" y="11875"/>
                    <a:pt x="6897" y="11875"/>
                  </a:cubicBezTo>
                  <a:cubicBezTo>
                    <a:pt x="6756" y="11875"/>
                    <a:pt x="6756" y="11875"/>
                    <a:pt x="6756" y="11875"/>
                  </a:cubicBezTo>
                  <a:close/>
                  <a:moveTo>
                    <a:pt x="5767" y="11875"/>
                  </a:moveTo>
                  <a:cubicBezTo>
                    <a:pt x="5767" y="11875"/>
                    <a:pt x="5767" y="11969"/>
                    <a:pt x="5909" y="11969"/>
                  </a:cubicBezTo>
                  <a:cubicBezTo>
                    <a:pt x="5909" y="11969"/>
                    <a:pt x="5909" y="11969"/>
                    <a:pt x="5909" y="11969"/>
                  </a:cubicBezTo>
                  <a:cubicBezTo>
                    <a:pt x="5909" y="11875"/>
                    <a:pt x="5909" y="11875"/>
                    <a:pt x="5909" y="11875"/>
                  </a:cubicBezTo>
                  <a:cubicBezTo>
                    <a:pt x="5767" y="11875"/>
                    <a:pt x="5767" y="11875"/>
                    <a:pt x="5767" y="11875"/>
                  </a:cubicBezTo>
                  <a:close/>
                  <a:moveTo>
                    <a:pt x="8309" y="11969"/>
                  </a:moveTo>
                  <a:cubicBezTo>
                    <a:pt x="8309" y="11969"/>
                    <a:pt x="8309" y="11875"/>
                    <a:pt x="8309" y="11875"/>
                  </a:cubicBezTo>
                  <a:cubicBezTo>
                    <a:pt x="8309" y="11875"/>
                    <a:pt x="8167" y="11969"/>
                    <a:pt x="8309" y="11969"/>
                  </a:cubicBezTo>
                  <a:close/>
                  <a:moveTo>
                    <a:pt x="7885" y="11969"/>
                  </a:moveTo>
                  <a:cubicBezTo>
                    <a:pt x="7885" y="11969"/>
                    <a:pt x="7885" y="11969"/>
                    <a:pt x="7885" y="11969"/>
                  </a:cubicBezTo>
                  <a:cubicBezTo>
                    <a:pt x="8026" y="11875"/>
                    <a:pt x="8026" y="11875"/>
                    <a:pt x="7885" y="11875"/>
                  </a:cubicBezTo>
                  <a:cubicBezTo>
                    <a:pt x="7885" y="11875"/>
                    <a:pt x="7885" y="11875"/>
                    <a:pt x="7885" y="11969"/>
                  </a:cubicBezTo>
                  <a:close/>
                  <a:moveTo>
                    <a:pt x="8591" y="12249"/>
                  </a:moveTo>
                  <a:cubicBezTo>
                    <a:pt x="8591" y="12156"/>
                    <a:pt x="8732" y="11969"/>
                    <a:pt x="8591" y="11875"/>
                  </a:cubicBezTo>
                  <a:cubicBezTo>
                    <a:pt x="8591" y="12062"/>
                    <a:pt x="8591" y="12156"/>
                    <a:pt x="8591" y="12249"/>
                  </a:cubicBezTo>
                  <a:close/>
                  <a:moveTo>
                    <a:pt x="4497" y="12062"/>
                  </a:moveTo>
                  <a:cubicBezTo>
                    <a:pt x="4497" y="12156"/>
                    <a:pt x="4497" y="12156"/>
                    <a:pt x="4497" y="12156"/>
                  </a:cubicBezTo>
                  <a:cubicBezTo>
                    <a:pt x="4497" y="12249"/>
                    <a:pt x="4497" y="12249"/>
                    <a:pt x="4497" y="12156"/>
                  </a:cubicBezTo>
                  <a:cubicBezTo>
                    <a:pt x="4497" y="12062"/>
                    <a:pt x="4497" y="12062"/>
                    <a:pt x="4497" y="11969"/>
                  </a:cubicBezTo>
                  <a:cubicBezTo>
                    <a:pt x="4497" y="11969"/>
                    <a:pt x="4497" y="11875"/>
                    <a:pt x="4497" y="11969"/>
                  </a:cubicBezTo>
                  <a:cubicBezTo>
                    <a:pt x="4497" y="11969"/>
                    <a:pt x="4497" y="12062"/>
                    <a:pt x="4497" y="12062"/>
                  </a:cubicBezTo>
                  <a:close/>
                  <a:moveTo>
                    <a:pt x="7603" y="11969"/>
                  </a:moveTo>
                  <a:cubicBezTo>
                    <a:pt x="7603" y="11969"/>
                    <a:pt x="7744" y="11969"/>
                    <a:pt x="7603" y="11875"/>
                  </a:cubicBezTo>
                  <a:cubicBezTo>
                    <a:pt x="7603" y="11969"/>
                    <a:pt x="7603" y="11969"/>
                    <a:pt x="7603" y="11969"/>
                  </a:cubicBezTo>
                  <a:close/>
                  <a:moveTo>
                    <a:pt x="5203" y="12156"/>
                  </a:moveTo>
                  <a:cubicBezTo>
                    <a:pt x="5344" y="12062"/>
                    <a:pt x="5344" y="11969"/>
                    <a:pt x="5203" y="11969"/>
                  </a:cubicBezTo>
                  <a:cubicBezTo>
                    <a:pt x="5203" y="11969"/>
                    <a:pt x="5203" y="12062"/>
                    <a:pt x="5203" y="12156"/>
                  </a:cubicBezTo>
                  <a:close/>
                  <a:moveTo>
                    <a:pt x="6191" y="12062"/>
                  </a:moveTo>
                  <a:cubicBezTo>
                    <a:pt x="6191" y="12062"/>
                    <a:pt x="6191" y="11969"/>
                    <a:pt x="6191" y="11969"/>
                  </a:cubicBezTo>
                  <a:cubicBezTo>
                    <a:pt x="6191" y="11969"/>
                    <a:pt x="6191" y="11969"/>
                    <a:pt x="6191" y="11969"/>
                  </a:cubicBezTo>
                  <a:cubicBezTo>
                    <a:pt x="6191" y="11969"/>
                    <a:pt x="6191" y="12062"/>
                    <a:pt x="6191" y="12062"/>
                  </a:cubicBezTo>
                  <a:close/>
                  <a:moveTo>
                    <a:pt x="5767" y="12062"/>
                  </a:moveTo>
                  <a:cubicBezTo>
                    <a:pt x="5767" y="12062"/>
                    <a:pt x="5767" y="12062"/>
                    <a:pt x="5626" y="11969"/>
                  </a:cubicBezTo>
                  <a:cubicBezTo>
                    <a:pt x="5626" y="12062"/>
                    <a:pt x="5767" y="12062"/>
                    <a:pt x="5767" y="12062"/>
                  </a:cubicBezTo>
                  <a:close/>
                  <a:moveTo>
                    <a:pt x="6473" y="12062"/>
                  </a:moveTo>
                  <a:cubicBezTo>
                    <a:pt x="6614" y="12062"/>
                    <a:pt x="6473" y="12062"/>
                    <a:pt x="6614" y="12156"/>
                  </a:cubicBezTo>
                  <a:cubicBezTo>
                    <a:pt x="6614" y="12156"/>
                    <a:pt x="6614" y="12156"/>
                    <a:pt x="6614" y="12156"/>
                  </a:cubicBezTo>
                  <a:cubicBezTo>
                    <a:pt x="6756" y="12156"/>
                    <a:pt x="6756" y="12062"/>
                    <a:pt x="6614" y="11969"/>
                  </a:cubicBezTo>
                  <a:cubicBezTo>
                    <a:pt x="6614" y="12062"/>
                    <a:pt x="6614" y="11969"/>
                    <a:pt x="6473" y="12062"/>
                  </a:cubicBezTo>
                  <a:close/>
                  <a:moveTo>
                    <a:pt x="6897" y="12062"/>
                  </a:moveTo>
                  <a:cubicBezTo>
                    <a:pt x="6897" y="12062"/>
                    <a:pt x="6897" y="12062"/>
                    <a:pt x="6897" y="12156"/>
                  </a:cubicBezTo>
                  <a:cubicBezTo>
                    <a:pt x="6897" y="12156"/>
                    <a:pt x="7038" y="12156"/>
                    <a:pt x="7038" y="12062"/>
                  </a:cubicBezTo>
                  <a:cubicBezTo>
                    <a:pt x="6897" y="12062"/>
                    <a:pt x="7038" y="12062"/>
                    <a:pt x="7038" y="12062"/>
                  </a:cubicBezTo>
                  <a:cubicBezTo>
                    <a:pt x="7038" y="12062"/>
                    <a:pt x="7038" y="11969"/>
                    <a:pt x="6897" y="11969"/>
                  </a:cubicBezTo>
                  <a:cubicBezTo>
                    <a:pt x="6897" y="12062"/>
                    <a:pt x="6897" y="12062"/>
                    <a:pt x="6897" y="12062"/>
                  </a:cubicBezTo>
                  <a:close/>
                  <a:moveTo>
                    <a:pt x="7179" y="12062"/>
                  </a:moveTo>
                  <a:cubicBezTo>
                    <a:pt x="7179" y="12062"/>
                    <a:pt x="7179" y="11969"/>
                    <a:pt x="7179" y="11969"/>
                  </a:cubicBezTo>
                  <a:cubicBezTo>
                    <a:pt x="7038" y="11969"/>
                    <a:pt x="7038" y="12062"/>
                    <a:pt x="7179" y="12062"/>
                  </a:cubicBezTo>
                  <a:close/>
                  <a:moveTo>
                    <a:pt x="5626" y="11969"/>
                  </a:moveTo>
                  <a:cubicBezTo>
                    <a:pt x="5626" y="11969"/>
                    <a:pt x="5485" y="11969"/>
                    <a:pt x="5485" y="11969"/>
                  </a:cubicBezTo>
                  <a:cubicBezTo>
                    <a:pt x="5485" y="12062"/>
                    <a:pt x="5626" y="12062"/>
                    <a:pt x="5626" y="11969"/>
                  </a:cubicBezTo>
                  <a:close/>
                  <a:moveTo>
                    <a:pt x="8026" y="12062"/>
                  </a:moveTo>
                  <a:cubicBezTo>
                    <a:pt x="8026" y="12062"/>
                    <a:pt x="8026" y="12062"/>
                    <a:pt x="8026" y="12062"/>
                  </a:cubicBezTo>
                  <a:cubicBezTo>
                    <a:pt x="8026" y="12062"/>
                    <a:pt x="8026" y="11969"/>
                    <a:pt x="8026" y="11969"/>
                  </a:cubicBezTo>
                  <a:cubicBezTo>
                    <a:pt x="8026" y="12062"/>
                    <a:pt x="8026" y="12062"/>
                    <a:pt x="8026" y="12062"/>
                  </a:cubicBezTo>
                  <a:close/>
                  <a:moveTo>
                    <a:pt x="6191" y="12249"/>
                  </a:moveTo>
                  <a:cubicBezTo>
                    <a:pt x="6191" y="12156"/>
                    <a:pt x="6050" y="12062"/>
                    <a:pt x="6050" y="12062"/>
                  </a:cubicBezTo>
                  <a:cubicBezTo>
                    <a:pt x="5909" y="12156"/>
                    <a:pt x="6050" y="12249"/>
                    <a:pt x="6191" y="12249"/>
                  </a:cubicBezTo>
                  <a:close/>
                  <a:moveTo>
                    <a:pt x="5062" y="12249"/>
                  </a:moveTo>
                  <a:cubicBezTo>
                    <a:pt x="5203" y="12249"/>
                    <a:pt x="5203" y="12062"/>
                    <a:pt x="5062" y="12062"/>
                  </a:cubicBezTo>
                  <a:cubicBezTo>
                    <a:pt x="4920" y="12156"/>
                    <a:pt x="5062" y="12156"/>
                    <a:pt x="5062" y="12249"/>
                  </a:cubicBezTo>
                  <a:close/>
                  <a:moveTo>
                    <a:pt x="5626" y="12156"/>
                  </a:moveTo>
                  <a:cubicBezTo>
                    <a:pt x="5626" y="12156"/>
                    <a:pt x="5626" y="12062"/>
                    <a:pt x="5626" y="12062"/>
                  </a:cubicBezTo>
                  <a:cubicBezTo>
                    <a:pt x="5626" y="12156"/>
                    <a:pt x="5626" y="12156"/>
                    <a:pt x="5626" y="12156"/>
                  </a:cubicBezTo>
                  <a:close/>
                  <a:moveTo>
                    <a:pt x="5344" y="12249"/>
                  </a:moveTo>
                  <a:cubicBezTo>
                    <a:pt x="5344" y="12156"/>
                    <a:pt x="5485" y="12156"/>
                    <a:pt x="5485" y="12062"/>
                  </a:cubicBezTo>
                  <a:cubicBezTo>
                    <a:pt x="5344" y="12156"/>
                    <a:pt x="5203" y="12249"/>
                    <a:pt x="5344" y="12249"/>
                  </a:cubicBezTo>
                  <a:close/>
                  <a:moveTo>
                    <a:pt x="7603" y="12249"/>
                  </a:moveTo>
                  <a:cubicBezTo>
                    <a:pt x="7603" y="12249"/>
                    <a:pt x="7603" y="12249"/>
                    <a:pt x="7603" y="12156"/>
                  </a:cubicBezTo>
                  <a:cubicBezTo>
                    <a:pt x="7603" y="12156"/>
                    <a:pt x="7603" y="12156"/>
                    <a:pt x="7603" y="12156"/>
                  </a:cubicBezTo>
                  <a:cubicBezTo>
                    <a:pt x="7462" y="12156"/>
                    <a:pt x="7462" y="12249"/>
                    <a:pt x="7603" y="12249"/>
                  </a:cubicBezTo>
                  <a:close/>
                  <a:moveTo>
                    <a:pt x="7744" y="12249"/>
                  </a:moveTo>
                  <a:cubicBezTo>
                    <a:pt x="7744" y="12249"/>
                    <a:pt x="7744" y="12249"/>
                    <a:pt x="7885" y="12249"/>
                  </a:cubicBezTo>
                  <a:cubicBezTo>
                    <a:pt x="7885" y="12156"/>
                    <a:pt x="7885" y="12156"/>
                    <a:pt x="7885" y="12156"/>
                  </a:cubicBezTo>
                  <a:cubicBezTo>
                    <a:pt x="7885" y="12156"/>
                    <a:pt x="7885" y="12156"/>
                    <a:pt x="7885" y="12156"/>
                  </a:cubicBezTo>
                  <a:cubicBezTo>
                    <a:pt x="7885" y="12156"/>
                    <a:pt x="7744" y="12156"/>
                    <a:pt x="7744" y="12249"/>
                  </a:cubicBezTo>
                  <a:close/>
                  <a:moveTo>
                    <a:pt x="6897" y="12436"/>
                  </a:moveTo>
                  <a:cubicBezTo>
                    <a:pt x="7038" y="12343"/>
                    <a:pt x="6897" y="12156"/>
                    <a:pt x="6756" y="12156"/>
                  </a:cubicBezTo>
                  <a:cubicBezTo>
                    <a:pt x="6756" y="12249"/>
                    <a:pt x="6756" y="12249"/>
                    <a:pt x="6756" y="12343"/>
                  </a:cubicBezTo>
                  <a:cubicBezTo>
                    <a:pt x="6756" y="12343"/>
                    <a:pt x="6756" y="12249"/>
                    <a:pt x="6756" y="12343"/>
                  </a:cubicBezTo>
                  <a:cubicBezTo>
                    <a:pt x="6756" y="12343"/>
                    <a:pt x="6756" y="12343"/>
                    <a:pt x="6897" y="12436"/>
                  </a:cubicBezTo>
                  <a:close/>
                  <a:moveTo>
                    <a:pt x="5485" y="12436"/>
                  </a:moveTo>
                  <a:cubicBezTo>
                    <a:pt x="5485" y="12343"/>
                    <a:pt x="5485" y="12343"/>
                    <a:pt x="5626" y="12249"/>
                  </a:cubicBezTo>
                  <a:cubicBezTo>
                    <a:pt x="5485" y="12249"/>
                    <a:pt x="5485" y="12156"/>
                    <a:pt x="5485" y="12156"/>
                  </a:cubicBezTo>
                  <a:cubicBezTo>
                    <a:pt x="5344" y="12249"/>
                    <a:pt x="5344" y="12343"/>
                    <a:pt x="5485" y="12436"/>
                  </a:cubicBezTo>
                  <a:close/>
                  <a:moveTo>
                    <a:pt x="5909" y="12343"/>
                  </a:moveTo>
                  <a:cubicBezTo>
                    <a:pt x="6050" y="12343"/>
                    <a:pt x="5909" y="12249"/>
                    <a:pt x="5909" y="12249"/>
                  </a:cubicBezTo>
                  <a:cubicBezTo>
                    <a:pt x="5909" y="12249"/>
                    <a:pt x="5909" y="12343"/>
                    <a:pt x="5909" y="12343"/>
                  </a:cubicBezTo>
                  <a:close/>
                  <a:moveTo>
                    <a:pt x="8309" y="12249"/>
                  </a:moveTo>
                  <a:cubicBezTo>
                    <a:pt x="8309" y="12249"/>
                    <a:pt x="8309" y="12249"/>
                    <a:pt x="8167" y="12249"/>
                  </a:cubicBezTo>
                  <a:cubicBezTo>
                    <a:pt x="8167" y="12249"/>
                    <a:pt x="8309" y="12249"/>
                    <a:pt x="8309" y="12249"/>
                  </a:cubicBezTo>
                  <a:close/>
                  <a:moveTo>
                    <a:pt x="4920" y="12436"/>
                  </a:moveTo>
                  <a:cubicBezTo>
                    <a:pt x="5062" y="12436"/>
                    <a:pt x="4920" y="12249"/>
                    <a:pt x="4920" y="12249"/>
                  </a:cubicBezTo>
                  <a:cubicBezTo>
                    <a:pt x="4779" y="12343"/>
                    <a:pt x="4779" y="12343"/>
                    <a:pt x="4920" y="12436"/>
                  </a:cubicBezTo>
                  <a:close/>
                  <a:moveTo>
                    <a:pt x="5203" y="12343"/>
                  </a:moveTo>
                  <a:cubicBezTo>
                    <a:pt x="5203" y="12343"/>
                    <a:pt x="5203" y="12343"/>
                    <a:pt x="5203" y="12343"/>
                  </a:cubicBezTo>
                  <a:cubicBezTo>
                    <a:pt x="5203" y="12343"/>
                    <a:pt x="5344" y="12249"/>
                    <a:pt x="5203" y="12249"/>
                  </a:cubicBezTo>
                  <a:cubicBezTo>
                    <a:pt x="5203" y="12343"/>
                    <a:pt x="5203" y="12343"/>
                    <a:pt x="5203" y="12343"/>
                  </a:cubicBezTo>
                  <a:close/>
                  <a:moveTo>
                    <a:pt x="7603" y="12343"/>
                  </a:moveTo>
                  <a:cubicBezTo>
                    <a:pt x="7603" y="12343"/>
                    <a:pt x="7744" y="12343"/>
                    <a:pt x="7603" y="12343"/>
                  </a:cubicBezTo>
                  <a:cubicBezTo>
                    <a:pt x="7603" y="12343"/>
                    <a:pt x="7603" y="12249"/>
                    <a:pt x="7603" y="12249"/>
                  </a:cubicBezTo>
                  <a:cubicBezTo>
                    <a:pt x="7603" y="12343"/>
                    <a:pt x="7603" y="12343"/>
                    <a:pt x="7603" y="12343"/>
                  </a:cubicBezTo>
                  <a:close/>
                  <a:moveTo>
                    <a:pt x="8167" y="12530"/>
                  </a:moveTo>
                  <a:cubicBezTo>
                    <a:pt x="8026" y="12530"/>
                    <a:pt x="8167" y="12343"/>
                    <a:pt x="8026" y="12249"/>
                  </a:cubicBezTo>
                  <a:cubicBezTo>
                    <a:pt x="8026" y="12436"/>
                    <a:pt x="8026" y="12530"/>
                    <a:pt x="8167" y="12530"/>
                  </a:cubicBezTo>
                  <a:close/>
                  <a:moveTo>
                    <a:pt x="6614" y="12436"/>
                  </a:moveTo>
                  <a:cubicBezTo>
                    <a:pt x="6614" y="12436"/>
                    <a:pt x="6614" y="12343"/>
                    <a:pt x="6614" y="12343"/>
                  </a:cubicBezTo>
                  <a:cubicBezTo>
                    <a:pt x="6473" y="12343"/>
                    <a:pt x="6614" y="12436"/>
                    <a:pt x="6614" y="12436"/>
                  </a:cubicBezTo>
                  <a:close/>
                  <a:moveTo>
                    <a:pt x="7320" y="12436"/>
                  </a:moveTo>
                  <a:cubicBezTo>
                    <a:pt x="7320" y="12436"/>
                    <a:pt x="7320" y="12343"/>
                    <a:pt x="7320" y="12343"/>
                  </a:cubicBezTo>
                  <a:cubicBezTo>
                    <a:pt x="7320" y="12343"/>
                    <a:pt x="7320" y="12436"/>
                    <a:pt x="7320" y="12436"/>
                  </a:cubicBezTo>
                  <a:close/>
                  <a:moveTo>
                    <a:pt x="5344" y="12530"/>
                  </a:moveTo>
                  <a:cubicBezTo>
                    <a:pt x="5344" y="12436"/>
                    <a:pt x="5344" y="12436"/>
                    <a:pt x="5203" y="12343"/>
                  </a:cubicBezTo>
                  <a:cubicBezTo>
                    <a:pt x="5203" y="12436"/>
                    <a:pt x="5203" y="12436"/>
                    <a:pt x="5344" y="12530"/>
                  </a:cubicBezTo>
                  <a:close/>
                  <a:moveTo>
                    <a:pt x="8591" y="12436"/>
                  </a:moveTo>
                  <a:cubicBezTo>
                    <a:pt x="8591" y="12436"/>
                    <a:pt x="8732" y="12436"/>
                    <a:pt x="8591" y="12343"/>
                  </a:cubicBezTo>
                  <a:cubicBezTo>
                    <a:pt x="8591" y="12436"/>
                    <a:pt x="8591" y="12436"/>
                    <a:pt x="8591" y="12436"/>
                  </a:cubicBezTo>
                  <a:close/>
                  <a:moveTo>
                    <a:pt x="5485" y="12530"/>
                  </a:moveTo>
                  <a:cubicBezTo>
                    <a:pt x="5485" y="12530"/>
                    <a:pt x="5485" y="12623"/>
                    <a:pt x="5626" y="12623"/>
                  </a:cubicBezTo>
                  <a:cubicBezTo>
                    <a:pt x="5626" y="12623"/>
                    <a:pt x="5767" y="12530"/>
                    <a:pt x="5767" y="12530"/>
                  </a:cubicBezTo>
                  <a:cubicBezTo>
                    <a:pt x="5767" y="12343"/>
                    <a:pt x="5485" y="12436"/>
                    <a:pt x="5485" y="12530"/>
                  </a:cubicBezTo>
                  <a:close/>
                  <a:moveTo>
                    <a:pt x="4920" y="12530"/>
                  </a:moveTo>
                  <a:cubicBezTo>
                    <a:pt x="5062" y="12530"/>
                    <a:pt x="5062" y="12436"/>
                    <a:pt x="5062" y="12436"/>
                  </a:cubicBezTo>
                  <a:cubicBezTo>
                    <a:pt x="5062" y="12436"/>
                    <a:pt x="5062" y="12436"/>
                    <a:pt x="4920" y="12530"/>
                  </a:cubicBezTo>
                  <a:close/>
                  <a:moveTo>
                    <a:pt x="7885" y="12717"/>
                  </a:moveTo>
                  <a:cubicBezTo>
                    <a:pt x="7885" y="12623"/>
                    <a:pt x="7885" y="12623"/>
                    <a:pt x="8026" y="12623"/>
                  </a:cubicBezTo>
                  <a:cubicBezTo>
                    <a:pt x="7885" y="12530"/>
                    <a:pt x="7885" y="12530"/>
                    <a:pt x="7744" y="12436"/>
                  </a:cubicBezTo>
                  <a:cubicBezTo>
                    <a:pt x="7744" y="12530"/>
                    <a:pt x="7744" y="12623"/>
                    <a:pt x="7885" y="12717"/>
                  </a:cubicBezTo>
                  <a:close/>
                  <a:moveTo>
                    <a:pt x="6191" y="12530"/>
                  </a:moveTo>
                  <a:cubicBezTo>
                    <a:pt x="6191" y="12530"/>
                    <a:pt x="6191" y="12436"/>
                    <a:pt x="6191" y="12436"/>
                  </a:cubicBezTo>
                  <a:cubicBezTo>
                    <a:pt x="6050" y="12436"/>
                    <a:pt x="6050" y="12530"/>
                    <a:pt x="6191" y="12530"/>
                  </a:cubicBezTo>
                  <a:close/>
                  <a:moveTo>
                    <a:pt x="7038" y="12623"/>
                  </a:moveTo>
                  <a:cubicBezTo>
                    <a:pt x="7038" y="12623"/>
                    <a:pt x="7179" y="12530"/>
                    <a:pt x="7179" y="12530"/>
                  </a:cubicBezTo>
                  <a:cubicBezTo>
                    <a:pt x="7179" y="12530"/>
                    <a:pt x="7179" y="12436"/>
                    <a:pt x="7038" y="12436"/>
                  </a:cubicBezTo>
                  <a:cubicBezTo>
                    <a:pt x="7038" y="12530"/>
                    <a:pt x="7038" y="12623"/>
                    <a:pt x="7038" y="12623"/>
                  </a:cubicBezTo>
                  <a:close/>
                  <a:moveTo>
                    <a:pt x="6614" y="12623"/>
                  </a:moveTo>
                  <a:cubicBezTo>
                    <a:pt x="6473" y="12530"/>
                    <a:pt x="6473" y="12530"/>
                    <a:pt x="6473" y="12530"/>
                  </a:cubicBezTo>
                  <a:cubicBezTo>
                    <a:pt x="6473" y="12530"/>
                    <a:pt x="6473" y="12530"/>
                    <a:pt x="6614" y="12623"/>
                  </a:cubicBezTo>
                  <a:close/>
                  <a:moveTo>
                    <a:pt x="5062" y="12530"/>
                  </a:moveTo>
                  <a:cubicBezTo>
                    <a:pt x="5062" y="12530"/>
                    <a:pt x="5062" y="12623"/>
                    <a:pt x="5062" y="12623"/>
                  </a:cubicBezTo>
                  <a:cubicBezTo>
                    <a:pt x="5203" y="12623"/>
                    <a:pt x="5203" y="12530"/>
                    <a:pt x="5062" y="12530"/>
                  </a:cubicBezTo>
                  <a:cubicBezTo>
                    <a:pt x="5062" y="12530"/>
                    <a:pt x="5062" y="12530"/>
                    <a:pt x="5062" y="12530"/>
                  </a:cubicBezTo>
                  <a:close/>
                  <a:moveTo>
                    <a:pt x="5485" y="12717"/>
                  </a:moveTo>
                  <a:cubicBezTo>
                    <a:pt x="5485" y="12623"/>
                    <a:pt x="5485" y="12623"/>
                    <a:pt x="5344" y="12623"/>
                  </a:cubicBezTo>
                  <a:cubicBezTo>
                    <a:pt x="5344" y="12623"/>
                    <a:pt x="5485" y="12717"/>
                    <a:pt x="5485" y="12717"/>
                  </a:cubicBezTo>
                  <a:close/>
                  <a:moveTo>
                    <a:pt x="7462" y="12717"/>
                  </a:moveTo>
                  <a:cubicBezTo>
                    <a:pt x="7462" y="12717"/>
                    <a:pt x="7603" y="12810"/>
                    <a:pt x="7603" y="12810"/>
                  </a:cubicBezTo>
                  <a:cubicBezTo>
                    <a:pt x="7603" y="12810"/>
                    <a:pt x="7603" y="12717"/>
                    <a:pt x="7462" y="12717"/>
                  </a:cubicBezTo>
                  <a:close/>
                  <a:moveTo>
                    <a:pt x="7603" y="12810"/>
                  </a:moveTo>
                  <a:cubicBezTo>
                    <a:pt x="7744" y="12717"/>
                    <a:pt x="7603" y="12530"/>
                    <a:pt x="7462" y="12717"/>
                  </a:cubicBezTo>
                  <a:cubicBezTo>
                    <a:pt x="7603" y="12717"/>
                    <a:pt x="7603" y="12810"/>
                    <a:pt x="7603" y="12810"/>
                  </a:cubicBezTo>
                  <a:close/>
                  <a:moveTo>
                    <a:pt x="5767" y="12810"/>
                  </a:moveTo>
                  <a:cubicBezTo>
                    <a:pt x="5909" y="12810"/>
                    <a:pt x="5909" y="12717"/>
                    <a:pt x="5909" y="12623"/>
                  </a:cubicBezTo>
                  <a:cubicBezTo>
                    <a:pt x="5909" y="12717"/>
                    <a:pt x="5767" y="12717"/>
                    <a:pt x="5767" y="12810"/>
                  </a:cubicBezTo>
                  <a:close/>
                  <a:moveTo>
                    <a:pt x="6897" y="12717"/>
                  </a:moveTo>
                  <a:cubicBezTo>
                    <a:pt x="6897" y="12717"/>
                    <a:pt x="6897" y="12717"/>
                    <a:pt x="6897" y="12623"/>
                  </a:cubicBezTo>
                  <a:cubicBezTo>
                    <a:pt x="6897" y="12623"/>
                    <a:pt x="6897" y="12623"/>
                    <a:pt x="6756" y="12623"/>
                  </a:cubicBezTo>
                  <a:cubicBezTo>
                    <a:pt x="6756" y="12717"/>
                    <a:pt x="6897" y="12717"/>
                    <a:pt x="6897" y="12717"/>
                  </a:cubicBezTo>
                  <a:close/>
                  <a:moveTo>
                    <a:pt x="5344" y="12904"/>
                  </a:moveTo>
                  <a:cubicBezTo>
                    <a:pt x="5344" y="12810"/>
                    <a:pt x="5344" y="12717"/>
                    <a:pt x="5203" y="12717"/>
                  </a:cubicBezTo>
                  <a:cubicBezTo>
                    <a:pt x="5203" y="12717"/>
                    <a:pt x="5344" y="12810"/>
                    <a:pt x="5344" y="12904"/>
                  </a:cubicBezTo>
                  <a:close/>
                  <a:moveTo>
                    <a:pt x="4779" y="12810"/>
                  </a:moveTo>
                  <a:cubicBezTo>
                    <a:pt x="4779" y="12904"/>
                    <a:pt x="4920" y="12810"/>
                    <a:pt x="4920" y="12810"/>
                  </a:cubicBezTo>
                  <a:cubicBezTo>
                    <a:pt x="4920" y="12810"/>
                    <a:pt x="4920" y="12717"/>
                    <a:pt x="4779" y="12717"/>
                  </a:cubicBezTo>
                  <a:cubicBezTo>
                    <a:pt x="4779" y="12717"/>
                    <a:pt x="4779" y="12810"/>
                    <a:pt x="4779" y="12810"/>
                  </a:cubicBezTo>
                  <a:close/>
                  <a:moveTo>
                    <a:pt x="8591" y="12904"/>
                  </a:moveTo>
                  <a:cubicBezTo>
                    <a:pt x="8591" y="12810"/>
                    <a:pt x="8732" y="12717"/>
                    <a:pt x="8591" y="12717"/>
                  </a:cubicBezTo>
                  <a:cubicBezTo>
                    <a:pt x="8591" y="12810"/>
                    <a:pt x="8591" y="12810"/>
                    <a:pt x="8591" y="12904"/>
                  </a:cubicBezTo>
                  <a:close/>
                  <a:moveTo>
                    <a:pt x="7462" y="12904"/>
                  </a:moveTo>
                  <a:cubicBezTo>
                    <a:pt x="7462" y="12904"/>
                    <a:pt x="7462" y="12810"/>
                    <a:pt x="7320" y="12810"/>
                  </a:cubicBezTo>
                  <a:cubicBezTo>
                    <a:pt x="7320" y="12810"/>
                    <a:pt x="7320" y="12904"/>
                    <a:pt x="7462" y="12904"/>
                  </a:cubicBezTo>
                  <a:close/>
                  <a:moveTo>
                    <a:pt x="5767" y="13091"/>
                  </a:moveTo>
                  <a:cubicBezTo>
                    <a:pt x="5767" y="13184"/>
                    <a:pt x="5767" y="13184"/>
                    <a:pt x="5909" y="13184"/>
                  </a:cubicBezTo>
                  <a:cubicBezTo>
                    <a:pt x="5909" y="13091"/>
                    <a:pt x="6191" y="12997"/>
                    <a:pt x="6191" y="12904"/>
                  </a:cubicBezTo>
                  <a:cubicBezTo>
                    <a:pt x="6191" y="12904"/>
                    <a:pt x="6191" y="12810"/>
                    <a:pt x="6050" y="12810"/>
                  </a:cubicBezTo>
                  <a:cubicBezTo>
                    <a:pt x="6050" y="12904"/>
                    <a:pt x="5909" y="12997"/>
                    <a:pt x="5767" y="13091"/>
                  </a:cubicBezTo>
                  <a:close/>
                  <a:moveTo>
                    <a:pt x="6473" y="12997"/>
                  </a:moveTo>
                  <a:cubicBezTo>
                    <a:pt x="6614" y="12997"/>
                    <a:pt x="6614" y="12904"/>
                    <a:pt x="6614" y="12904"/>
                  </a:cubicBezTo>
                  <a:cubicBezTo>
                    <a:pt x="6473" y="12904"/>
                    <a:pt x="6473" y="12997"/>
                    <a:pt x="6473" y="12997"/>
                  </a:cubicBezTo>
                  <a:close/>
                  <a:moveTo>
                    <a:pt x="4779" y="13278"/>
                  </a:moveTo>
                  <a:cubicBezTo>
                    <a:pt x="5062" y="13184"/>
                    <a:pt x="5062" y="13091"/>
                    <a:pt x="5062" y="12997"/>
                  </a:cubicBezTo>
                  <a:cubicBezTo>
                    <a:pt x="5062" y="12997"/>
                    <a:pt x="5062" y="12904"/>
                    <a:pt x="5062" y="12904"/>
                  </a:cubicBezTo>
                  <a:cubicBezTo>
                    <a:pt x="4920" y="12997"/>
                    <a:pt x="4779" y="13091"/>
                    <a:pt x="4779" y="13278"/>
                  </a:cubicBezTo>
                  <a:close/>
                  <a:moveTo>
                    <a:pt x="7744" y="12997"/>
                  </a:moveTo>
                  <a:cubicBezTo>
                    <a:pt x="7885" y="12997"/>
                    <a:pt x="7885" y="12997"/>
                    <a:pt x="7885" y="12904"/>
                  </a:cubicBezTo>
                  <a:cubicBezTo>
                    <a:pt x="7885" y="12904"/>
                    <a:pt x="7744" y="12997"/>
                    <a:pt x="7744" y="12997"/>
                  </a:cubicBezTo>
                  <a:close/>
                  <a:moveTo>
                    <a:pt x="7179" y="13091"/>
                  </a:moveTo>
                  <a:cubicBezTo>
                    <a:pt x="7179" y="12997"/>
                    <a:pt x="7179" y="12997"/>
                    <a:pt x="7038" y="12997"/>
                  </a:cubicBezTo>
                  <a:cubicBezTo>
                    <a:pt x="7179" y="12997"/>
                    <a:pt x="7179" y="13091"/>
                    <a:pt x="7179" y="13091"/>
                  </a:cubicBezTo>
                  <a:close/>
                  <a:moveTo>
                    <a:pt x="7462" y="12997"/>
                  </a:moveTo>
                  <a:cubicBezTo>
                    <a:pt x="7462" y="12997"/>
                    <a:pt x="7603" y="12997"/>
                    <a:pt x="7603" y="12997"/>
                  </a:cubicBezTo>
                  <a:cubicBezTo>
                    <a:pt x="7462" y="12997"/>
                    <a:pt x="7462" y="12997"/>
                    <a:pt x="7462" y="12997"/>
                  </a:cubicBezTo>
                  <a:cubicBezTo>
                    <a:pt x="7462" y="12997"/>
                    <a:pt x="7462" y="12997"/>
                    <a:pt x="7462" y="12997"/>
                  </a:cubicBezTo>
                  <a:close/>
                  <a:moveTo>
                    <a:pt x="685" y="13091"/>
                  </a:moveTo>
                  <a:cubicBezTo>
                    <a:pt x="685" y="13091"/>
                    <a:pt x="685" y="12997"/>
                    <a:pt x="544" y="13091"/>
                  </a:cubicBezTo>
                  <a:cubicBezTo>
                    <a:pt x="544" y="13091"/>
                    <a:pt x="685" y="13184"/>
                    <a:pt x="544" y="13278"/>
                  </a:cubicBezTo>
                  <a:cubicBezTo>
                    <a:pt x="544" y="13278"/>
                    <a:pt x="685" y="13278"/>
                    <a:pt x="685" y="13278"/>
                  </a:cubicBezTo>
                  <a:cubicBezTo>
                    <a:pt x="685" y="13184"/>
                    <a:pt x="826" y="13091"/>
                    <a:pt x="685" y="12997"/>
                  </a:cubicBezTo>
                  <a:cubicBezTo>
                    <a:pt x="685" y="12997"/>
                    <a:pt x="685" y="13091"/>
                    <a:pt x="685" y="13091"/>
                  </a:cubicBezTo>
                  <a:close/>
                  <a:moveTo>
                    <a:pt x="7885" y="13091"/>
                  </a:moveTo>
                  <a:cubicBezTo>
                    <a:pt x="7885" y="13091"/>
                    <a:pt x="8026" y="13091"/>
                    <a:pt x="8026" y="12997"/>
                  </a:cubicBezTo>
                  <a:cubicBezTo>
                    <a:pt x="8026" y="12997"/>
                    <a:pt x="8026" y="12997"/>
                    <a:pt x="7885" y="12997"/>
                  </a:cubicBezTo>
                  <a:cubicBezTo>
                    <a:pt x="7885" y="13091"/>
                    <a:pt x="7885" y="13091"/>
                    <a:pt x="7885" y="13091"/>
                  </a:cubicBezTo>
                  <a:close/>
                  <a:moveTo>
                    <a:pt x="7179" y="13184"/>
                  </a:moveTo>
                  <a:cubicBezTo>
                    <a:pt x="7320" y="13184"/>
                    <a:pt x="7320" y="13184"/>
                    <a:pt x="7320" y="13184"/>
                  </a:cubicBezTo>
                  <a:cubicBezTo>
                    <a:pt x="7320" y="13091"/>
                    <a:pt x="7462" y="13091"/>
                    <a:pt x="7462" y="13091"/>
                  </a:cubicBezTo>
                  <a:cubicBezTo>
                    <a:pt x="7320" y="13091"/>
                    <a:pt x="7320" y="13091"/>
                    <a:pt x="7320" y="13091"/>
                  </a:cubicBezTo>
                  <a:cubicBezTo>
                    <a:pt x="7320" y="13091"/>
                    <a:pt x="7320" y="13091"/>
                    <a:pt x="7179" y="13184"/>
                  </a:cubicBezTo>
                  <a:close/>
                  <a:moveTo>
                    <a:pt x="6332" y="13278"/>
                  </a:moveTo>
                  <a:cubicBezTo>
                    <a:pt x="6332" y="13278"/>
                    <a:pt x="6473" y="13184"/>
                    <a:pt x="6332" y="13091"/>
                  </a:cubicBezTo>
                  <a:cubicBezTo>
                    <a:pt x="6332" y="13184"/>
                    <a:pt x="6191" y="13278"/>
                    <a:pt x="6332" y="13278"/>
                  </a:cubicBezTo>
                  <a:close/>
                  <a:moveTo>
                    <a:pt x="7885" y="13184"/>
                  </a:moveTo>
                  <a:cubicBezTo>
                    <a:pt x="8026" y="13278"/>
                    <a:pt x="8026" y="13278"/>
                    <a:pt x="8026" y="13278"/>
                  </a:cubicBezTo>
                  <a:cubicBezTo>
                    <a:pt x="8167" y="13278"/>
                    <a:pt x="8167" y="13091"/>
                    <a:pt x="8026" y="13091"/>
                  </a:cubicBezTo>
                  <a:cubicBezTo>
                    <a:pt x="8026" y="13184"/>
                    <a:pt x="8026" y="13184"/>
                    <a:pt x="7885" y="13184"/>
                  </a:cubicBezTo>
                  <a:close/>
                  <a:moveTo>
                    <a:pt x="6614" y="13184"/>
                  </a:moveTo>
                  <a:cubicBezTo>
                    <a:pt x="6614" y="13184"/>
                    <a:pt x="6756" y="13184"/>
                    <a:pt x="6756" y="13091"/>
                  </a:cubicBezTo>
                  <a:cubicBezTo>
                    <a:pt x="6614" y="13091"/>
                    <a:pt x="6614" y="13091"/>
                    <a:pt x="6614" y="13091"/>
                  </a:cubicBezTo>
                  <a:cubicBezTo>
                    <a:pt x="6614" y="13184"/>
                    <a:pt x="6614" y="13184"/>
                    <a:pt x="6614" y="13184"/>
                  </a:cubicBezTo>
                  <a:close/>
                  <a:moveTo>
                    <a:pt x="6756" y="13278"/>
                  </a:moveTo>
                  <a:cubicBezTo>
                    <a:pt x="6756" y="13278"/>
                    <a:pt x="6897" y="13184"/>
                    <a:pt x="6897" y="13184"/>
                  </a:cubicBezTo>
                  <a:cubicBezTo>
                    <a:pt x="6897" y="13184"/>
                    <a:pt x="6756" y="13184"/>
                    <a:pt x="6756" y="13278"/>
                  </a:cubicBezTo>
                  <a:close/>
                  <a:moveTo>
                    <a:pt x="4920" y="13371"/>
                  </a:moveTo>
                  <a:cubicBezTo>
                    <a:pt x="4920" y="13465"/>
                    <a:pt x="4920" y="13465"/>
                    <a:pt x="5062" y="13465"/>
                  </a:cubicBezTo>
                  <a:cubicBezTo>
                    <a:pt x="5062" y="13465"/>
                    <a:pt x="5203" y="13371"/>
                    <a:pt x="5344" y="13278"/>
                  </a:cubicBezTo>
                  <a:cubicBezTo>
                    <a:pt x="5203" y="13278"/>
                    <a:pt x="5344" y="13184"/>
                    <a:pt x="5203" y="13184"/>
                  </a:cubicBezTo>
                  <a:cubicBezTo>
                    <a:pt x="5203" y="13278"/>
                    <a:pt x="5062" y="13371"/>
                    <a:pt x="4920" y="13371"/>
                  </a:cubicBezTo>
                  <a:close/>
                  <a:moveTo>
                    <a:pt x="7462" y="13278"/>
                  </a:moveTo>
                  <a:cubicBezTo>
                    <a:pt x="7462" y="13278"/>
                    <a:pt x="7462" y="13278"/>
                    <a:pt x="7462" y="13184"/>
                  </a:cubicBezTo>
                  <a:cubicBezTo>
                    <a:pt x="7462" y="13184"/>
                    <a:pt x="7320" y="13278"/>
                    <a:pt x="7462" y="13278"/>
                  </a:cubicBezTo>
                  <a:close/>
                  <a:moveTo>
                    <a:pt x="5909" y="13371"/>
                  </a:moveTo>
                  <a:cubicBezTo>
                    <a:pt x="5909" y="13371"/>
                    <a:pt x="6050" y="13278"/>
                    <a:pt x="6050" y="13278"/>
                  </a:cubicBezTo>
                  <a:cubicBezTo>
                    <a:pt x="5909" y="13278"/>
                    <a:pt x="5909" y="13371"/>
                    <a:pt x="5909" y="13371"/>
                  </a:cubicBezTo>
                  <a:close/>
                  <a:moveTo>
                    <a:pt x="6756" y="13371"/>
                  </a:moveTo>
                  <a:cubicBezTo>
                    <a:pt x="6897" y="13558"/>
                    <a:pt x="6897" y="13652"/>
                    <a:pt x="7038" y="13839"/>
                  </a:cubicBezTo>
                  <a:cubicBezTo>
                    <a:pt x="7179" y="13745"/>
                    <a:pt x="7038" y="13652"/>
                    <a:pt x="7038" y="13558"/>
                  </a:cubicBezTo>
                  <a:cubicBezTo>
                    <a:pt x="7038" y="13558"/>
                    <a:pt x="7038" y="13558"/>
                    <a:pt x="6897" y="13558"/>
                  </a:cubicBezTo>
                  <a:cubicBezTo>
                    <a:pt x="6897" y="13465"/>
                    <a:pt x="7038" y="13465"/>
                    <a:pt x="7038" y="13371"/>
                  </a:cubicBezTo>
                  <a:cubicBezTo>
                    <a:pt x="7038" y="13371"/>
                    <a:pt x="7038" y="13371"/>
                    <a:pt x="7038" y="13371"/>
                  </a:cubicBezTo>
                  <a:cubicBezTo>
                    <a:pt x="7038" y="13184"/>
                    <a:pt x="6756" y="13371"/>
                    <a:pt x="6756" y="13371"/>
                  </a:cubicBezTo>
                  <a:close/>
                  <a:moveTo>
                    <a:pt x="5485" y="13278"/>
                  </a:moveTo>
                  <a:cubicBezTo>
                    <a:pt x="5626" y="13371"/>
                    <a:pt x="5626" y="13371"/>
                    <a:pt x="5626" y="13371"/>
                  </a:cubicBezTo>
                  <a:cubicBezTo>
                    <a:pt x="5626" y="13278"/>
                    <a:pt x="5626" y="13278"/>
                    <a:pt x="5485" y="13278"/>
                  </a:cubicBezTo>
                  <a:close/>
                  <a:moveTo>
                    <a:pt x="7462" y="13371"/>
                  </a:moveTo>
                  <a:cubicBezTo>
                    <a:pt x="7603" y="13371"/>
                    <a:pt x="7603" y="13278"/>
                    <a:pt x="7603" y="13278"/>
                  </a:cubicBezTo>
                  <a:cubicBezTo>
                    <a:pt x="7462" y="13278"/>
                    <a:pt x="7603" y="13371"/>
                    <a:pt x="7462" y="13371"/>
                  </a:cubicBezTo>
                  <a:cubicBezTo>
                    <a:pt x="7462" y="13371"/>
                    <a:pt x="7462" y="13278"/>
                    <a:pt x="7462" y="13278"/>
                  </a:cubicBezTo>
                  <a:cubicBezTo>
                    <a:pt x="7462" y="13278"/>
                    <a:pt x="7462" y="13371"/>
                    <a:pt x="7462" y="13371"/>
                  </a:cubicBezTo>
                  <a:close/>
                  <a:moveTo>
                    <a:pt x="7885" y="13465"/>
                  </a:moveTo>
                  <a:cubicBezTo>
                    <a:pt x="7885" y="13371"/>
                    <a:pt x="7885" y="13371"/>
                    <a:pt x="7885" y="13371"/>
                  </a:cubicBezTo>
                  <a:cubicBezTo>
                    <a:pt x="7885" y="13371"/>
                    <a:pt x="7885" y="13278"/>
                    <a:pt x="7885" y="13278"/>
                  </a:cubicBezTo>
                  <a:cubicBezTo>
                    <a:pt x="7744" y="13371"/>
                    <a:pt x="7885" y="13371"/>
                    <a:pt x="7885" y="13465"/>
                  </a:cubicBezTo>
                  <a:close/>
                  <a:moveTo>
                    <a:pt x="8591" y="13465"/>
                  </a:moveTo>
                  <a:cubicBezTo>
                    <a:pt x="8591" y="13371"/>
                    <a:pt x="8591" y="13371"/>
                    <a:pt x="8450" y="13278"/>
                  </a:cubicBezTo>
                  <a:cubicBezTo>
                    <a:pt x="8591" y="13371"/>
                    <a:pt x="8450" y="13465"/>
                    <a:pt x="8591" y="13465"/>
                  </a:cubicBezTo>
                  <a:close/>
                  <a:moveTo>
                    <a:pt x="5767" y="13465"/>
                  </a:moveTo>
                  <a:cubicBezTo>
                    <a:pt x="5767" y="13558"/>
                    <a:pt x="5909" y="13371"/>
                    <a:pt x="5767" y="13371"/>
                  </a:cubicBezTo>
                  <a:cubicBezTo>
                    <a:pt x="5767" y="13465"/>
                    <a:pt x="5767" y="13465"/>
                    <a:pt x="5767" y="13465"/>
                  </a:cubicBezTo>
                  <a:close/>
                  <a:moveTo>
                    <a:pt x="8309" y="13465"/>
                  </a:moveTo>
                  <a:cubicBezTo>
                    <a:pt x="8167" y="13465"/>
                    <a:pt x="8309" y="13371"/>
                    <a:pt x="8309" y="13371"/>
                  </a:cubicBezTo>
                  <a:cubicBezTo>
                    <a:pt x="8167" y="13465"/>
                    <a:pt x="8167" y="13465"/>
                    <a:pt x="8309" y="13465"/>
                  </a:cubicBezTo>
                  <a:close/>
                  <a:moveTo>
                    <a:pt x="5626" y="13745"/>
                  </a:moveTo>
                  <a:cubicBezTo>
                    <a:pt x="5626" y="13839"/>
                    <a:pt x="5485" y="13839"/>
                    <a:pt x="5485" y="13932"/>
                  </a:cubicBezTo>
                  <a:cubicBezTo>
                    <a:pt x="5767" y="13745"/>
                    <a:pt x="5909" y="13558"/>
                    <a:pt x="6050" y="13371"/>
                  </a:cubicBezTo>
                  <a:cubicBezTo>
                    <a:pt x="5767" y="13465"/>
                    <a:pt x="5767" y="13652"/>
                    <a:pt x="5626" y="13745"/>
                  </a:cubicBezTo>
                  <a:close/>
                  <a:moveTo>
                    <a:pt x="5062" y="13652"/>
                  </a:moveTo>
                  <a:cubicBezTo>
                    <a:pt x="5203" y="13652"/>
                    <a:pt x="5203" y="13745"/>
                    <a:pt x="5203" y="13745"/>
                  </a:cubicBezTo>
                  <a:cubicBezTo>
                    <a:pt x="5344" y="13652"/>
                    <a:pt x="5344" y="13558"/>
                    <a:pt x="5485" y="13558"/>
                  </a:cubicBezTo>
                  <a:cubicBezTo>
                    <a:pt x="5485" y="13465"/>
                    <a:pt x="5485" y="13465"/>
                    <a:pt x="5344" y="13371"/>
                  </a:cubicBezTo>
                  <a:cubicBezTo>
                    <a:pt x="5344" y="13465"/>
                    <a:pt x="5203" y="13558"/>
                    <a:pt x="5062" y="13652"/>
                  </a:cubicBezTo>
                  <a:close/>
                  <a:moveTo>
                    <a:pt x="7320" y="13465"/>
                  </a:moveTo>
                  <a:cubicBezTo>
                    <a:pt x="7462" y="13465"/>
                    <a:pt x="7320" y="13465"/>
                    <a:pt x="7320" y="13465"/>
                  </a:cubicBezTo>
                  <a:cubicBezTo>
                    <a:pt x="7320" y="13465"/>
                    <a:pt x="7320" y="13465"/>
                    <a:pt x="7320" y="13465"/>
                  </a:cubicBezTo>
                  <a:close/>
                  <a:moveTo>
                    <a:pt x="8732" y="13652"/>
                  </a:moveTo>
                  <a:cubicBezTo>
                    <a:pt x="8732" y="13652"/>
                    <a:pt x="8732" y="13558"/>
                    <a:pt x="8732" y="13558"/>
                  </a:cubicBezTo>
                  <a:cubicBezTo>
                    <a:pt x="8732" y="13558"/>
                    <a:pt x="8732" y="13652"/>
                    <a:pt x="8732" y="13652"/>
                  </a:cubicBezTo>
                  <a:close/>
                  <a:moveTo>
                    <a:pt x="7462" y="13652"/>
                  </a:moveTo>
                  <a:cubicBezTo>
                    <a:pt x="7603" y="13652"/>
                    <a:pt x="7462" y="13652"/>
                    <a:pt x="7462" y="13558"/>
                  </a:cubicBezTo>
                  <a:cubicBezTo>
                    <a:pt x="7462" y="13652"/>
                    <a:pt x="7462" y="13652"/>
                    <a:pt x="7462" y="13652"/>
                  </a:cubicBezTo>
                  <a:close/>
                  <a:moveTo>
                    <a:pt x="4638" y="13932"/>
                  </a:moveTo>
                  <a:cubicBezTo>
                    <a:pt x="4638" y="13932"/>
                    <a:pt x="4638" y="14026"/>
                    <a:pt x="4638" y="14026"/>
                  </a:cubicBezTo>
                  <a:cubicBezTo>
                    <a:pt x="4638" y="14026"/>
                    <a:pt x="4638" y="14026"/>
                    <a:pt x="4638" y="14026"/>
                  </a:cubicBezTo>
                  <a:cubicBezTo>
                    <a:pt x="4638" y="14026"/>
                    <a:pt x="4638" y="14119"/>
                    <a:pt x="4638" y="14026"/>
                  </a:cubicBezTo>
                  <a:cubicBezTo>
                    <a:pt x="4779" y="13932"/>
                    <a:pt x="4638" y="13745"/>
                    <a:pt x="4638" y="13652"/>
                  </a:cubicBezTo>
                  <a:cubicBezTo>
                    <a:pt x="4638" y="13652"/>
                    <a:pt x="4638" y="13652"/>
                    <a:pt x="4497" y="13652"/>
                  </a:cubicBezTo>
                  <a:cubicBezTo>
                    <a:pt x="4497" y="13745"/>
                    <a:pt x="4638" y="13839"/>
                    <a:pt x="4638" y="13932"/>
                  </a:cubicBezTo>
                  <a:close/>
                  <a:moveTo>
                    <a:pt x="8450" y="13652"/>
                  </a:moveTo>
                  <a:cubicBezTo>
                    <a:pt x="8450" y="13652"/>
                    <a:pt x="8450" y="13745"/>
                    <a:pt x="8591" y="13745"/>
                  </a:cubicBezTo>
                  <a:cubicBezTo>
                    <a:pt x="8591" y="13652"/>
                    <a:pt x="8591" y="13652"/>
                    <a:pt x="8591" y="13652"/>
                  </a:cubicBezTo>
                  <a:cubicBezTo>
                    <a:pt x="8591" y="13652"/>
                    <a:pt x="8450" y="13652"/>
                    <a:pt x="8450" y="13652"/>
                  </a:cubicBezTo>
                  <a:close/>
                  <a:moveTo>
                    <a:pt x="8167" y="13745"/>
                  </a:moveTo>
                  <a:cubicBezTo>
                    <a:pt x="8167" y="13745"/>
                    <a:pt x="8309" y="13652"/>
                    <a:pt x="8167" y="13652"/>
                  </a:cubicBezTo>
                  <a:cubicBezTo>
                    <a:pt x="8167" y="13652"/>
                    <a:pt x="8167" y="13745"/>
                    <a:pt x="8167" y="13745"/>
                  </a:cubicBezTo>
                  <a:close/>
                  <a:moveTo>
                    <a:pt x="8026" y="13839"/>
                  </a:moveTo>
                  <a:cubicBezTo>
                    <a:pt x="8026" y="13745"/>
                    <a:pt x="8026" y="13745"/>
                    <a:pt x="7885" y="13652"/>
                  </a:cubicBezTo>
                  <a:cubicBezTo>
                    <a:pt x="8026" y="13745"/>
                    <a:pt x="8026" y="13839"/>
                    <a:pt x="8026" y="13839"/>
                  </a:cubicBezTo>
                  <a:close/>
                  <a:moveTo>
                    <a:pt x="4920" y="13839"/>
                  </a:moveTo>
                  <a:cubicBezTo>
                    <a:pt x="4920" y="13745"/>
                    <a:pt x="4920" y="13652"/>
                    <a:pt x="4779" y="13745"/>
                  </a:cubicBezTo>
                  <a:cubicBezTo>
                    <a:pt x="4779" y="13745"/>
                    <a:pt x="4779" y="13745"/>
                    <a:pt x="4920" y="13745"/>
                  </a:cubicBezTo>
                  <a:cubicBezTo>
                    <a:pt x="4920" y="13745"/>
                    <a:pt x="4779" y="13745"/>
                    <a:pt x="4779" y="13745"/>
                  </a:cubicBezTo>
                  <a:cubicBezTo>
                    <a:pt x="4779" y="13839"/>
                    <a:pt x="4779" y="13932"/>
                    <a:pt x="4920" y="14026"/>
                  </a:cubicBezTo>
                  <a:cubicBezTo>
                    <a:pt x="4920" y="14026"/>
                    <a:pt x="4920" y="13932"/>
                    <a:pt x="4920" y="13932"/>
                  </a:cubicBezTo>
                  <a:cubicBezTo>
                    <a:pt x="4920" y="13932"/>
                    <a:pt x="5062" y="13932"/>
                    <a:pt x="5062" y="13932"/>
                  </a:cubicBezTo>
                  <a:cubicBezTo>
                    <a:pt x="5062" y="13839"/>
                    <a:pt x="5062" y="13839"/>
                    <a:pt x="5062" y="13839"/>
                  </a:cubicBezTo>
                  <a:cubicBezTo>
                    <a:pt x="4920" y="13839"/>
                    <a:pt x="4920" y="13839"/>
                    <a:pt x="4920" y="13839"/>
                  </a:cubicBezTo>
                  <a:close/>
                  <a:moveTo>
                    <a:pt x="7603" y="13839"/>
                  </a:moveTo>
                  <a:cubicBezTo>
                    <a:pt x="7603" y="13745"/>
                    <a:pt x="7603" y="13745"/>
                    <a:pt x="7603" y="13745"/>
                  </a:cubicBezTo>
                  <a:cubicBezTo>
                    <a:pt x="7462" y="13745"/>
                    <a:pt x="7462" y="13745"/>
                    <a:pt x="7603" y="13839"/>
                  </a:cubicBezTo>
                  <a:close/>
                  <a:moveTo>
                    <a:pt x="685" y="13932"/>
                  </a:moveTo>
                  <a:cubicBezTo>
                    <a:pt x="685" y="13839"/>
                    <a:pt x="826" y="13745"/>
                    <a:pt x="685" y="13745"/>
                  </a:cubicBezTo>
                  <a:cubicBezTo>
                    <a:pt x="685" y="13839"/>
                    <a:pt x="685" y="13839"/>
                    <a:pt x="685" y="13932"/>
                  </a:cubicBezTo>
                  <a:close/>
                  <a:moveTo>
                    <a:pt x="7603" y="14026"/>
                  </a:moveTo>
                  <a:cubicBezTo>
                    <a:pt x="7744" y="14026"/>
                    <a:pt x="7744" y="14026"/>
                    <a:pt x="7744" y="13932"/>
                  </a:cubicBezTo>
                  <a:cubicBezTo>
                    <a:pt x="7603" y="13932"/>
                    <a:pt x="7744" y="13839"/>
                    <a:pt x="7603" y="13839"/>
                  </a:cubicBezTo>
                  <a:cubicBezTo>
                    <a:pt x="7603" y="13932"/>
                    <a:pt x="7462" y="14026"/>
                    <a:pt x="7603" y="14026"/>
                  </a:cubicBezTo>
                  <a:close/>
                  <a:moveTo>
                    <a:pt x="8167" y="14026"/>
                  </a:moveTo>
                  <a:cubicBezTo>
                    <a:pt x="8309" y="13932"/>
                    <a:pt x="8167" y="13932"/>
                    <a:pt x="8167" y="13932"/>
                  </a:cubicBezTo>
                  <a:cubicBezTo>
                    <a:pt x="8026" y="13932"/>
                    <a:pt x="8167" y="14026"/>
                    <a:pt x="8167" y="14026"/>
                  </a:cubicBezTo>
                  <a:close/>
                  <a:moveTo>
                    <a:pt x="5485" y="14119"/>
                  </a:moveTo>
                  <a:cubicBezTo>
                    <a:pt x="5485" y="14494"/>
                    <a:pt x="5344" y="14774"/>
                    <a:pt x="5485" y="15148"/>
                  </a:cubicBezTo>
                  <a:cubicBezTo>
                    <a:pt x="5485" y="15148"/>
                    <a:pt x="5344" y="15242"/>
                    <a:pt x="5344" y="15242"/>
                  </a:cubicBezTo>
                  <a:cubicBezTo>
                    <a:pt x="5344" y="15242"/>
                    <a:pt x="5485" y="15242"/>
                    <a:pt x="5485" y="15242"/>
                  </a:cubicBezTo>
                  <a:cubicBezTo>
                    <a:pt x="5485" y="14774"/>
                    <a:pt x="5626" y="14400"/>
                    <a:pt x="5767" y="13932"/>
                  </a:cubicBezTo>
                  <a:cubicBezTo>
                    <a:pt x="5767" y="13932"/>
                    <a:pt x="5767" y="13932"/>
                    <a:pt x="5626" y="13932"/>
                  </a:cubicBezTo>
                  <a:cubicBezTo>
                    <a:pt x="5626" y="14026"/>
                    <a:pt x="5626" y="14119"/>
                    <a:pt x="5485" y="14119"/>
                  </a:cubicBezTo>
                  <a:close/>
                  <a:moveTo>
                    <a:pt x="5344" y="14026"/>
                  </a:moveTo>
                  <a:cubicBezTo>
                    <a:pt x="5344" y="13932"/>
                    <a:pt x="5344" y="13932"/>
                    <a:pt x="5344" y="13932"/>
                  </a:cubicBezTo>
                  <a:cubicBezTo>
                    <a:pt x="5344" y="13932"/>
                    <a:pt x="5344" y="14026"/>
                    <a:pt x="5344" y="14026"/>
                  </a:cubicBezTo>
                  <a:close/>
                  <a:moveTo>
                    <a:pt x="8732" y="14213"/>
                  </a:moveTo>
                  <a:cubicBezTo>
                    <a:pt x="8732" y="14119"/>
                    <a:pt x="8732" y="14026"/>
                    <a:pt x="8732" y="14026"/>
                  </a:cubicBezTo>
                  <a:cubicBezTo>
                    <a:pt x="8732" y="14026"/>
                    <a:pt x="8591" y="14119"/>
                    <a:pt x="8732" y="14213"/>
                  </a:cubicBezTo>
                  <a:close/>
                  <a:moveTo>
                    <a:pt x="5062" y="14119"/>
                  </a:moveTo>
                  <a:cubicBezTo>
                    <a:pt x="5062" y="14026"/>
                    <a:pt x="5203" y="14026"/>
                    <a:pt x="5203" y="14026"/>
                  </a:cubicBezTo>
                  <a:cubicBezTo>
                    <a:pt x="5203" y="14026"/>
                    <a:pt x="5062" y="14026"/>
                    <a:pt x="5062" y="14119"/>
                  </a:cubicBezTo>
                  <a:close/>
                  <a:moveTo>
                    <a:pt x="5203" y="14213"/>
                  </a:moveTo>
                  <a:cubicBezTo>
                    <a:pt x="5344" y="14213"/>
                    <a:pt x="5203" y="14119"/>
                    <a:pt x="5203" y="14026"/>
                  </a:cubicBezTo>
                  <a:cubicBezTo>
                    <a:pt x="5203" y="14119"/>
                    <a:pt x="5062" y="14213"/>
                    <a:pt x="5203" y="14213"/>
                  </a:cubicBezTo>
                  <a:close/>
                  <a:moveTo>
                    <a:pt x="5062" y="14213"/>
                  </a:moveTo>
                  <a:cubicBezTo>
                    <a:pt x="5062" y="14213"/>
                    <a:pt x="5062" y="14119"/>
                    <a:pt x="5062" y="14119"/>
                  </a:cubicBezTo>
                  <a:cubicBezTo>
                    <a:pt x="4920" y="14119"/>
                    <a:pt x="4920" y="14213"/>
                    <a:pt x="5062" y="14213"/>
                  </a:cubicBezTo>
                  <a:close/>
                  <a:moveTo>
                    <a:pt x="4497" y="14400"/>
                  </a:moveTo>
                  <a:cubicBezTo>
                    <a:pt x="4638" y="14400"/>
                    <a:pt x="4638" y="14213"/>
                    <a:pt x="4497" y="14119"/>
                  </a:cubicBezTo>
                  <a:cubicBezTo>
                    <a:pt x="4497" y="14213"/>
                    <a:pt x="4497" y="14306"/>
                    <a:pt x="4497" y="14400"/>
                  </a:cubicBezTo>
                  <a:close/>
                  <a:moveTo>
                    <a:pt x="8026" y="14213"/>
                  </a:moveTo>
                  <a:cubicBezTo>
                    <a:pt x="8026" y="14213"/>
                    <a:pt x="8026" y="14213"/>
                    <a:pt x="8026" y="14213"/>
                  </a:cubicBezTo>
                  <a:cubicBezTo>
                    <a:pt x="8026" y="14119"/>
                    <a:pt x="8026" y="14119"/>
                    <a:pt x="8026" y="14119"/>
                  </a:cubicBezTo>
                  <a:cubicBezTo>
                    <a:pt x="8026" y="14119"/>
                    <a:pt x="8026" y="14119"/>
                    <a:pt x="8026" y="14213"/>
                  </a:cubicBezTo>
                  <a:close/>
                  <a:moveTo>
                    <a:pt x="9014" y="15990"/>
                  </a:moveTo>
                  <a:cubicBezTo>
                    <a:pt x="9014" y="15990"/>
                    <a:pt x="9014" y="15990"/>
                    <a:pt x="9014" y="15990"/>
                  </a:cubicBezTo>
                  <a:cubicBezTo>
                    <a:pt x="9014" y="15990"/>
                    <a:pt x="9014" y="15990"/>
                    <a:pt x="9014" y="15990"/>
                  </a:cubicBezTo>
                  <a:cubicBezTo>
                    <a:pt x="9156" y="15429"/>
                    <a:pt x="9156" y="14681"/>
                    <a:pt x="9014" y="14119"/>
                  </a:cubicBezTo>
                  <a:cubicBezTo>
                    <a:pt x="8873" y="14213"/>
                    <a:pt x="8873" y="14494"/>
                    <a:pt x="9014" y="14587"/>
                  </a:cubicBezTo>
                  <a:cubicBezTo>
                    <a:pt x="9014" y="14681"/>
                    <a:pt x="9014" y="14681"/>
                    <a:pt x="8873" y="14681"/>
                  </a:cubicBezTo>
                  <a:cubicBezTo>
                    <a:pt x="8873" y="14774"/>
                    <a:pt x="8873" y="14961"/>
                    <a:pt x="9014" y="15055"/>
                  </a:cubicBezTo>
                  <a:cubicBezTo>
                    <a:pt x="9014" y="15055"/>
                    <a:pt x="8873" y="14961"/>
                    <a:pt x="8873" y="15055"/>
                  </a:cubicBezTo>
                  <a:cubicBezTo>
                    <a:pt x="8873" y="15055"/>
                    <a:pt x="8873" y="15055"/>
                    <a:pt x="8873" y="15148"/>
                  </a:cubicBezTo>
                  <a:cubicBezTo>
                    <a:pt x="8873" y="15148"/>
                    <a:pt x="9014" y="15148"/>
                    <a:pt x="9014" y="15148"/>
                  </a:cubicBezTo>
                  <a:cubicBezTo>
                    <a:pt x="9014" y="15242"/>
                    <a:pt x="8873" y="15335"/>
                    <a:pt x="8873" y="15335"/>
                  </a:cubicBezTo>
                  <a:cubicBezTo>
                    <a:pt x="8732" y="15522"/>
                    <a:pt x="9014" y="15709"/>
                    <a:pt x="8873" y="15896"/>
                  </a:cubicBezTo>
                  <a:cubicBezTo>
                    <a:pt x="8873" y="15896"/>
                    <a:pt x="8873" y="15803"/>
                    <a:pt x="8873" y="15896"/>
                  </a:cubicBezTo>
                  <a:cubicBezTo>
                    <a:pt x="8873" y="15896"/>
                    <a:pt x="8732" y="16083"/>
                    <a:pt x="8873" y="16083"/>
                  </a:cubicBezTo>
                  <a:cubicBezTo>
                    <a:pt x="9014" y="16083"/>
                    <a:pt x="9014" y="15990"/>
                    <a:pt x="9014" y="15990"/>
                  </a:cubicBezTo>
                  <a:cubicBezTo>
                    <a:pt x="9014" y="15990"/>
                    <a:pt x="9014" y="15990"/>
                    <a:pt x="9014" y="15990"/>
                  </a:cubicBezTo>
                  <a:cubicBezTo>
                    <a:pt x="9014" y="15990"/>
                    <a:pt x="9014" y="15990"/>
                    <a:pt x="9014" y="15990"/>
                  </a:cubicBezTo>
                  <a:close/>
                  <a:moveTo>
                    <a:pt x="7744" y="14306"/>
                  </a:moveTo>
                  <a:cubicBezTo>
                    <a:pt x="7885" y="14306"/>
                    <a:pt x="7885" y="14306"/>
                    <a:pt x="7885" y="14306"/>
                  </a:cubicBezTo>
                  <a:cubicBezTo>
                    <a:pt x="7885" y="14213"/>
                    <a:pt x="7885" y="14213"/>
                    <a:pt x="7885" y="14213"/>
                  </a:cubicBezTo>
                  <a:cubicBezTo>
                    <a:pt x="7744" y="14213"/>
                    <a:pt x="7885" y="14306"/>
                    <a:pt x="7744" y="14306"/>
                  </a:cubicBezTo>
                  <a:close/>
                  <a:moveTo>
                    <a:pt x="8450" y="14400"/>
                  </a:moveTo>
                  <a:cubicBezTo>
                    <a:pt x="8450" y="14400"/>
                    <a:pt x="8450" y="14306"/>
                    <a:pt x="8591" y="14306"/>
                  </a:cubicBezTo>
                  <a:cubicBezTo>
                    <a:pt x="8450" y="14213"/>
                    <a:pt x="8450" y="14213"/>
                    <a:pt x="8450" y="14213"/>
                  </a:cubicBezTo>
                  <a:cubicBezTo>
                    <a:pt x="8450" y="14306"/>
                    <a:pt x="8450" y="14306"/>
                    <a:pt x="8450" y="14400"/>
                  </a:cubicBezTo>
                  <a:close/>
                  <a:moveTo>
                    <a:pt x="4920" y="14306"/>
                  </a:moveTo>
                  <a:cubicBezTo>
                    <a:pt x="4920" y="14306"/>
                    <a:pt x="4920" y="14306"/>
                    <a:pt x="4920" y="14213"/>
                  </a:cubicBezTo>
                  <a:cubicBezTo>
                    <a:pt x="4779" y="14306"/>
                    <a:pt x="4920" y="14306"/>
                    <a:pt x="4920" y="14306"/>
                  </a:cubicBezTo>
                  <a:close/>
                  <a:moveTo>
                    <a:pt x="7462" y="14681"/>
                  </a:moveTo>
                  <a:cubicBezTo>
                    <a:pt x="7603" y="14587"/>
                    <a:pt x="7462" y="14587"/>
                    <a:pt x="7462" y="14494"/>
                  </a:cubicBezTo>
                  <a:cubicBezTo>
                    <a:pt x="7603" y="14494"/>
                    <a:pt x="7603" y="14306"/>
                    <a:pt x="7462" y="14213"/>
                  </a:cubicBezTo>
                  <a:cubicBezTo>
                    <a:pt x="7320" y="14400"/>
                    <a:pt x="7462" y="14494"/>
                    <a:pt x="7462" y="14681"/>
                  </a:cubicBezTo>
                  <a:close/>
                  <a:moveTo>
                    <a:pt x="8167" y="14306"/>
                  </a:moveTo>
                  <a:cubicBezTo>
                    <a:pt x="8167" y="14306"/>
                    <a:pt x="8167" y="14400"/>
                    <a:pt x="8309" y="14494"/>
                  </a:cubicBezTo>
                  <a:cubicBezTo>
                    <a:pt x="8309" y="14400"/>
                    <a:pt x="8167" y="14306"/>
                    <a:pt x="8167" y="14306"/>
                  </a:cubicBezTo>
                  <a:cubicBezTo>
                    <a:pt x="8167" y="14306"/>
                    <a:pt x="8167" y="14306"/>
                    <a:pt x="8167" y="14306"/>
                  </a:cubicBezTo>
                  <a:close/>
                  <a:moveTo>
                    <a:pt x="5203" y="14400"/>
                  </a:moveTo>
                  <a:cubicBezTo>
                    <a:pt x="5344" y="14400"/>
                    <a:pt x="5203" y="14494"/>
                    <a:pt x="5344" y="14494"/>
                  </a:cubicBezTo>
                  <a:cubicBezTo>
                    <a:pt x="5344" y="14400"/>
                    <a:pt x="5344" y="14306"/>
                    <a:pt x="5344" y="14306"/>
                  </a:cubicBezTo>
                  <a:cubicBezTo>
                    <a:pt x="5344" y="14306"/>
                    <a:pt x="5203" y="14306"/>
                    <a:pt x="5203" y="14400"/>
                  </a:cubicBezTo>
                  <a:close/>
                  <a:moveTo>
                    <a:pt x="4920" y="14494"/>
                  </a:moveTo>
                  <a:cubicBezTo>
                    <a:pt x="4920" y="14494"/>
                    <a:pt x="5062" y="14494"/>
                    <a:pt x="5062" y="14400"/>
                  </a:cubicBezTo>
                  <a:cubicBezTo>
                    <a:pt x="4920" y="14400"/>
                    <a:pt x="5062" y="14400"/>
                    <a:pt x="4920" y="14400"/>
                  </a:cubicBezTo>
                  <a:cubicBezTo>
                    <a:pt x="4920" y="14400"/>
                    <a:pt x="4920" y="14400"/>
                    <a:pt x="4920" y="14494"/>
                  </a:cubicBezTo>
                  <a:close/>
                  <a:moveTo>
                    <a:pt x="7885" y="14587"/>
                  </a:moveTo>
                  <a:cubicBezTo>
                    <a:pt x="7885" y="14587"/>
                    <a:pt x="7885" y="14587"/>
                    <a:pt x="7885" y="14681"/>
                  </a:cubicBezTo>
                  <a:cubicBezTo>
                    <a:pt x="8026" y="14587"/>
                    <a:pt x="8026" y="14587"/>
                    <a:pt x="8026" y="14587"/>
                  </a:cubicBezTo>
                  <a:cubicBezTo>
                    <a:pt x="8026" y="14494"/>
                    <a:pt x="8026" y="14400"/>
                    <a:pt x="8026" y="14400"/>
                  </a:cubicBezTo>
                  <a:cubicBezTo>
                    <a:pt x="7885" y="14494"/>
                    <a:pt x="7885" y="14494"/>
                    <a:pt x="7885" y="14587"/>
                  </a:cubicBezTo>
                  <a:close/>
                  <a:moveTo>
                    <a:pt x="4638" y="14587"/>
                  </a:moveTo>
                  <a:cubicBezTo>
                    <a:pt x="4638" y="14587"/>
                    <a:pt x="4779" y="14494"/>
                    <a:pt x="4779" y="14400"/>
                  </a:cubicBezTo>
                  <a:cubicBezTo>
                    <a:pt x="4638" y="14400"/>
                    <a:pt x="4638" y="14400"/>
                    <a:pt x="4638" y="14400"/>
                  </a:cubicBezTo>
                  <a:cubicBezTo>
                    <a:pt x="4779" y="14494"/>
                    <a:pt x="4638" y="14494"/>
                    <a:pt x="4638" y="14587"/>
                  </a:cubicBezTo>
                  <a:close/>
                  <a:moveTo>
                    <a:pt x="8732" y="14587"/>
                  </a:moveTo>
                  <a:cubicBezTo>
                    <a:pt x="8732" y="14587"/>
                    <a:pt x="8732" y="14400"/>
                    <a:pt x="8732" y="14494"/>
                  </a:cubicBezTo>
                  <a:cubicBezTo>
                    <a:pt x="8732" y="14494"/>
                    <a:pt x="8591" y="14494"/>
                    <a:pt x="8732" y="14587"/>
                  </a:cubicBezTo>
                  <a:close/>
                  <a:moveTo>
                    <a:pt x="5062" y="14681"/>
                  </a:moveTo>
                  <a:cubicBezTo>
                    <a:pt x="5062" y="14587"/>
                    <a:pt x="5203" y="14587"/>
                    <a:pt x="5203" y="14494"/>
                  </a:cubicBezTo>
                  <a:cubicBezTo>
                    <a:pt x="5062" y="14494"/>
                    <a:pt x="5062" y="14494"/>
                    <a:pt x="5062" y="14494"/>
                  </a:cubicBezTo>
                  <a:cubicBezTo>
                    <a:pt x="5062" y="14587"/>
                    <a:pt x="4920" y="14587"/>
                    <a:pt x="5062" y="14681"/>
                  </a:cubicBezTo>
                  <a:close/>
                  <a:moveTo>
                    <a:pt x="8450" y="14681"/>
                  </a:moveTo>
                  <a:cubicBezTo>
                    <a:pt x="8450" y="14681"/>
                    <a:pt x="8450" y="14587"/>
                    <a:pt x="8450" y="14587"/>
                  </a:cubicBezTo>
                  <a:cubicBezTo>
                    <a:pt x="8450" y="14681"/>
                    <a:pt x="8450" y="14681"/>
                    <a:pt x="8450" y="14681"/>
                  </a:cubicBezTo>
                  <a:close/>
                  <a:moveTo>
                    <a:pt x="4638" y="14681"/>
                  </a:moveTo>
                  <a:cubicBezTo>
                    <a:pt x="4779" y="14681"/>
                    <a:pt x="4779" y="14587"/>
                    <a:pt x="4779" y="14587"/>
                  </a:cubicBezTo>
                  <a:cubicBezTo>
                    <a:pt x="4779" y="14681"/>
                    <a:pt x="4638" y="14681"/>
                    <a:pt x="4638" y="14681"/>
                  </a:cubicBezTo>
                  <a:close/>
                  <a:moveTo>
                    <a:pt x="5062" y="14774"/>
                  </a:moveTo>
                  <a:cubicBezTo>
                    <a:pt x="5062" y="14774"/>
                    <a:pt x="5062" y="14774"/>
                    <a:pt x="5062" y="14868"/>
                  </a:cubicBezTo>
                  <a:cubicBezTo>
                    <a:pt x="5203" y="14868"/>
                    <a:pt x="5203" y="14868"/>
                    <a:pt x="5203" y="14868"/>
                  </a:cubicBezTo>
                  <a:cubicBezTo>
                    <a:pt x="5203" y="14868"/>
                    <a:pt x="5344" y="14681"/>
                    <a:pt x="5203" y="14681"/>
                  </a:cubicBezTo>
                  <a:cubicBezTo>
                    <a:pt x="5203" y="14681"/>
                    <a:pt x="5062" y="14774"/>
                    <a:pt x="5062" y="14774"/>
                  </a:cubicBezTo>
                  <a:close/>
                  <a:moveTo>
                    <a:pt x="8026" y="14868"/>
                  </a:moveTo>
                  <a:cubicBezTo>
                    <a:pt x="8026" y="14868"/>
                    <a:pt x="8026" y="14868"/>
                    <a:pt x="8026" y="14868"/>
                  </a:cubicBezTo>
                  <a:cubicBezTo>
                    <a:pt x="8167" y="14868"/>
                    <a:pt x="8167" y="14868"/>
                    <a:pt x="8309" y="14774"/>
                  </a:cubicBezTo>
                  <a:cubicBezTo>
                    <a:pt x="8167" y="14774"/>
                    <a:pt x="8309" y="14681"/>
                    <a:pt x="8167" y="14681"/>
                  </a:cubicBezTo>
                  <a:cubicBezTo>
                    <a:pt x="8167" y="14774"/>
                    <a:pt x="8167" y="14774"/>
                    <a:pt x="8026" y="14868"/>
                  </a:cubicBezTo>
                  <a:close/>
                  <a:moveTo>
                    <a:pt x="4497" y="14868"/>
                  </a:moveTo>
                  <a:cubicBezTo>
                    <a:pt x="4638" y="14868"/>
                    <a:pt x="4497" y="14774"/>
                    <a:pt x="4638" y="14774"/>
                  </a:cubicBezTo>
                  <a:cubicBezTo>
                    <a:pt x="4497" y="14774"/>
                    <a:pt x="4497" y="14774"/>
                    <a:pt x="4497" y="14774"/>
                  </a:cubicBezTo>
                  <a:cubicBezTo>
                    <a:pt x="4497" y="14868"/>
                    <a:pt x="4497" y="14868"/>
                    <a:pt x="4497" y="14868"/>
                  </a:cubicBezTo>
                  <a:close/>
                  <a:moveTo>
                    <a:pt x="7603" y="14868"/>
                  </a:moveTo>
                  <a:cubicBezTo>
                    <a:pt x="7603" y="15055"/>
                    <a:pt x="7744" y="15148"/>
                    <a:pt x="7744" y="15242"/>
                  </a:cubicBezTo>
                  <a:cubicBezTo>
                    <a:pt x="7744" y="15242"/>
                    <a:pt x="7885" y="15148"/>
                    <a:pt x="7885" y="15148"/>
                  </a:cubicBezTo>
                  <a:cubicBezTo>
                    <a:pt x="7744" y="15148"/>
                    <a:pt x="7744" y="15055"/>
                    <a:pt x="7744" y="15055"/>
                  </a:cubicBezTo>
                  <a:cubicBezTo>
                    <a:pt x="7744" y="15055"/>
                    <a:pt x="7744" y="14961"/>
                    <a:pt x="7744" y="14961"/>
                  </a:cubicBezTo>
                  <a:cubicBezTo>
                    <a:pt x="7744" y="14961"/>
                    <a:pt x="7744" y="14868"/>
                    <a:pt x="7603" y="14868"/>
                  </a:cubicBezTo>
                  <a:cubicBezTo>
                    <a:pt x="7603" y="14868"/>
                    <a:pt x="7603" y="14868"/>
                    <a:pt x="7603" y="14868"/>
                  </a:cubicBezTo>
                  <a:close/>
                  <a:moveTo>
                    <a:pt x="8591" y="15055"/>
                  </a:moveTo>
                  <a:cubicBezTo>
                    <a:pt x="8591" y="15055"/>
                    <a:pt x="8591" y="15055"/>
                    <a:pt x="8591" y="15055"/>
                  </a:cubicBezTo>
                  <a:cubicBezTo>
                    <a:pt x="8450" y="15055"/>
                    <a:pt x="8450" y="14868"/>
                    <a:pt x="8450" y="14868"/>
                  </a:cubicBezTo>
                  <a:cubicBezTo>
                    <a:pt x="8450" y="14961"/>
                    <a:pt x="8450" y="15055"/>
                    <a:pt x="8591" y="15055"/>
                  </a:cubicBezTo>
                  <a:close/>
                  <a:moveTo>
                    <a:pt x="4497" y="15055"/>
                  </a:moveTo>
                  <a:cubicBezTo>
                    <a:pt x="4638" y="15055"/>
                    <a:pt x="4638" y="15055"/>
                    <a:pt x="4638" y="15055"/>
                  </a:cubicBezTo>
                  <a:cubicBezTo>
                    <a:pt x="4638" y="15055"/>
                    <a:pt x="4779" y="14961"/>
                    <a:pt x="4638" y="14961"/>
                  </a:cubicBezTo>
                  <a:cubicBezTo>
                    <a:pt x="4638" y="14961"/>
                    <a:pt x="4497" y="15055"/>
                    <a:pt x="4497" y="15055"/>
                  </a:cubicBezTo>
                  <a:close/>
                  <a:moveTo>
                    <a:pt x="8450" y="15055"/>
                  </a:moveTo>
                  <a:cubicBezTo>
                    <a:pt x="8450" y="15055"/>
                    <a:pt x="8450" y="14961"/>
                    <a:pt x="8309" y="14961"/>
                  </a:cubicBezTo>
                  <a:cubicBezTo>
                    <a:pt x="8309" y="14961"/>
                    <a:pt x="8167" y="14961"/>
                    <a:pt x="8167" y="15055"/>
                  </a:cubicBezTo>
                  <a:cubicBezTo>
                    <a:pt x="8309" y="15148"/>
                    <a:pt x="8309" y="15242"/>
                    <a:pt x="8450" y="15242"/>
                  </a:cubicBezTo>
                  <a:cubicBezTo>
                    <a:pt x="8450" y="15148"/>
                    <a:pt x="8591" y="15055"/>
                    <a:pt x="8450" y="15055"/>
                  </a:cubicBezTo>
                  <a:cubicBezTo>
                    <a:pt x="8450" y="15055"/>
                    <a:pt x="8450" y="15055"/>
                    <a:pt x="8450" y="15055"/>
                  </a:cubicBezTo>
                  <a:close/>
                  <a:moveTo>
                    <a:pt x="4356" y="15055"/>
                  </a:moveTo>
                  <a:cubicBezTo>
                    <a:pt x="4356" y="15055"/>
                    <a:pt x="4356" y="14961"/>
                    <a:pt x="4356" y="14961"/>
                  </a:cubicBezTo>
                  <a:cubicBezTo>
                    <a:pt x="4356" y="14961"/>
                    <a:pt x="4356" y="15055"/>
                    <a:pt x="4356" y="15055"/>
                  </a:cubicBezTo>
                  <a:close/>
                  <a:moveTo>
                    <a:pt x="4920" y="15148"/>
                  </a:moveTo>
                  <a:cubicBezTo>
                    <a:pt x="5062" y="15148"/>
                    <a:pt x="5062" y="15055"/>
                    <a:pt x="5062" y="14961"/>
                  </a:cubicBezTo>
                  <a:cubicBezTo>
                    <a:pt x="5062" y="15055"/>
                    <a:pt x="4920" y="15055"/>
                    <a:pt x="4920" y="15148"/>
                  </a:cubicBezTo>
                  <a:close/>
                  <a:moveTo>
                    <a:pt x="8026" y="15242"/>
                  </a:moveTo>
                  <a:cubicBezTo>
                    <a:pt x="8026" y="15242"/>
                    <a:pt x="8167" y="15335"/>
                    <a:pt x="8167" y="15429"/>
                  </a:cubicBezTo>
                  <a:cubicBezTo>
                    <a:pt x="8309" y="15429"/>
                    <a:pt x="8309" y="15429"/>
                    <a:pt x="8309" y="15335"/>
                  </a:cubicBezTo>
                  <a:cubicBezTo>
                    <a:pt x="8167" y="15242"/>
                    <a:pt x="8167" y="15148"/>
                    <a:pt x="8026" y="15148"/>
                  </a:cubicBezTo>
                  <a:cubicBezTo>
                    <a:pt x="8026" y="15148"/>
                    <a:pt x="8026" y="15148"/>
                    <a:pt x="8026" y="15242"/>
                  </a:cubicBezTo>
                  <a:close/>
                  <a:moveTo>
                    <a:pt x="8591" y="15242"/>
                  </a:moveTo>
                  <a:cubicBezTo>
                    <a:pt x="8732" y="15242"/>
                    <a:pt x="8591" y="15242"/>
                    <a:pt x="8732" y="15242"/>
                  </a:cubicBezTo>
                  <a:cubicBezTo>
                    <a:pt x="8732" y="15242"/>
                    <a:pt x="8732" y="15148"/>
                    <a:pt x="8732" y="15148"/>
                  </a:cubicBezTo>
                  <a:cubicBezTo>
                    <a:pt x="8732" y="15148"/>
                    <a:pt x="8591" y="15148"/>
                    <a:pt x="8591" y="15242"/>
                  </a:cubicBezTo>
                  <a:close/>
                  <a:moveTo>
                    <a:pt x="5062" y="15335"/>
                  </a:moveTo>
                  <a:cubicBezTo>
                    <a:pt x="5062" y="15335"/>
                    <a:pt x="5203" y="15335"/>
                    <a:pt x="5203" y="15335"/>
                  </a:cubicBezTo>
                  <a:cubicBezTo>
                    <a:pt x="5203" y="15242"/>
                    <a:pt x="5203" y="15242"/>
                    <a:pt x="5062" y="15242"/>
                  </a:cubicBezTo>
                  <a:cubicBezTo>
                    <a:pt x="5062" y="15242"/>
                    <a:pt x="5062" y="15242"/>
                    <a:pt x="5062" y="15335"/>
                  </a:cubicBezTo>
                  <a:close/>
                  <a:moveTo>
                    <a:pt x="4779" y="15429"/>
                  </a:moveTo>
                  <a:cubicBezTo>
                    <a:pt x="4920" y="15335"/>
                    <a:pt x="4920" y="15242"/>
                    <a:pt x="4779" y="15242"/>
                  </a:cubicBezTo>
                  <a:cubicBezTo>
                    <a:pt x="4779" y="15242"/>
                    <a:pt x="4638" y="15429"/>
                    <a:pt x="4779" y="15429"/>
                  </a:cubicBezTo>
                  <a:close/>
                  <a:moveTo>
                    <a:pt x="8591" y="15242"/>
                  </a:moveTo>
                  <a:cubicBezTo>
                    <a:pt x="8591" y="15242"/>
                    <a:pt x="8591" y="15242"/>
                    <a:pt x="8591" y="15242"/>
                  </a:cubicBezTo>
                  <a:cubicBezTo>
                    <a:pt x="8591" y="15242"/>
                    <a:pt x="8450" y="15335"/>
                    <a:pt x="8450" y="15335"/>
                  </a:cubicBezTo>
                  <a:cubicBezTo>
                    <a:pt x="8450" y="15335"/>
                    <a:pt x="8450" y="15429"/>
                    <a:pt x="8591" y="15335"/>
                  </a:cubicBezTo>
                  <a:cubicBezTo>
                    <a:pt x="8591" y="15335"/>
                    <a:pt x="8591" y="15242"/>
                    <a:pt x="8591" y="15242"/>
                  </a:cubicBezTo>
                  <a:close/>
                  <a:moveTo>
                    <a:pt x="7885" y="15522"/>
                  </a:moveTo>
                  <a:cubicBezTo>
                    <a:pt x="7885" y="15429"/>
                    <a:pt x="7885" y="15335"/>
                    <a:pt x="7885" y="15335"/>
                  </a:cubicBezTo>
                  <a:cubicBezTo>
                    <a:pt x="7744" y="15335"/>
                    <a:pt x="7885" y="15522"/>
                    <a:pt x="7885" y="15522"/>
                  </a:cubicBezTo>
                  <a:close/>
                  <a:moveTo>
                    <a:pt x="4214" y="15429"/>
                  </a:moveTo>
                  <a:cubicBezTo>
                    <a:pt x="4214" y="15429"/>
                    <a:pt x="4214" y="15429"/>
                    <a:pt x="4356" y="15429"/>
                  </a:cubicBezTo>
                  <a:cubicBezTo>
                    <a:pt x="4356" y="15429"/>
                    <a:pt x="4356" y="15429"/>
                    <a:pt x="4356" y="15429"/>
                  </a:cubicBezTo>
                  <a:cubicBezTo>
                    <a:pt x="4356" y="15335"/>
                    <a:pt x="4214" y="15429"/>
                    <a:pt x="4214" y="15429"/>
                  </a:cubicBezTo>
                  <a:close/>
                  <a:moveTo>
                    <a:pt x="5344" y="15522"/>
                  </a:moveTo>
                  <a:cubicBezTo>
                    <a:pt x="5344" y="15709"/>
                    <a:pt x="5203" y="15803"/>
                    <a:pt x="5344" y="15990"/>
                  </a:cubicBezTo>
                  <a:cubicBezTo>
                    <a:pt x="5344" y="16083"/>
                    <a:pt x="5344" y="16083"/>
                    <a:pt x="5203" y="16177"/>
                  </a:cubicBezTo>
                  <a:cubicBezTo>
                    <a:pt x="5344" y="16457"/>
                    <a:pt x="5203" y="16738"/>
                    <a:pt x="5203" y="16925"/>
                  </a:cubicBezTo>
                  <a:cubicBezTo>
                    <a:pt x="5203" y="16925"/>
                    <a:pt x="5203" y="17018"/>
                    <a:pt x="5203" y="17112"/>
                  </a:cubicBezTo>
                  <a:cubicBezTo>
                    <a:pt x="5203" y="17205"/>
                    <a:pt x="5203" y="17579"/>
                    <a:pt x="5203" y="17673"/>
                  </a:cubicBezTo>
                  <a:cubicBezTo>
                    <a:pt x="5344" y="16831"/>
                    <a:pt x="5485" y="16177"/>
                    <a:pt x="5485" y="15335"/>
                  </a:cubicBezTo>
                  <a:cubicBezTo>
                    <a:pt x="5344" y="15429"/>
                    <a:pt x="5344" y="15429"/>
                    <a:pt x="5344" y="15522"/>
                  </a:cubicBezTo>
                  <a:close/>
                  <a:moveTo>
                    <a:pt x="8309" y="15522"/>
                  </a:moveTo>
                  <a:cubicBezTo>
                    <a:pt x="8309" y="15522"/>
                    <a:pt x="8309" y="15522"/>
                    <a:pt x="8309" y="15522"/>
                  </a:cubicBezTo>
                  <a:cubicBezTo>
                    <a:pt x="8309" y="15616"/>
                    <a:pt x="8450" y="15522"/>
                    <a:pt x="8309" y="15429"/>
                  </a:cubicBezTo>
                  <a:cubicBezTo>
                    <a:pt x="8450" y="15522"/>
                    <a:pt x="8309" y="15429"/>
                    <a:pt x="8309" y="15522"/>
                  </a:cubicBezTo>
                  <a:close/>
                  <a:moveTo>
                    <a:pt x="4497" y="15803"/>
                  </a:moveTo>
                  <a:cubicBezTo>
                    <a:pt x="4638" y="15709"/>
                    <a:pt x="4779" y="15616"/>
                    <a:pt x="4638" y="15429"/>
                  </a:cubicBezTo>
                  <a:cubicBezTo>
                    <a:pt x="4497" y="15522"/>
                    <a:pt x="4497" y="15709"/>
                    <a:pt x="4497" y="15803"/>
                  </a:cubicBezTo>
                  <a:close/>
                  <a:moveTo>
                    <a:pt x="4920" y="15709"/>
                  </a:moveTo>
                  <a:cubicBezTo>
                    <a:pt x="4920" y="15616"/>
                    <a:pt x="5062" y="15616"/>
                    <a:pt x="5062" y="15522"/>
                  </a:cubicBezTo>
                  <a:cubicBezTo>
                    <a:pt x="5062" y="15522"/>
                    <a:pt x="5062" y="15522"/>
                    <a:pt x="5062" y="15429"/>
                  </a:cubicBezTo>
                  <a:cubicBezTo>
                    <a:pt x="4920" y="15522"/>
                    <a:pt x="4779" y="15616"/>
                    <a:pt x="4920" y="15709"/>
                  </a:cubicBezTo>
                  <a:close/>
                  <a:moveTo>
                    <a:pt x="8591" y="15522"/>
                  </a:moveTo>
                  <a:cubicBezTo>
                    <a:pt x="8732" y="15522"/>
                    <a:pt x="8732" y="15616"/>
                    <a:pt x="8732" y="15522"/>
                  </a:cubicBezTo>
                  <a:cubicBezTo>
                    <a:pt x="8732" y="15522"/>
                    <a:pt x="8732" y="15522"/>
                    <a:pt x="8732" y="15522"/>
                  </a:cubicBezTo>
                  <a:cubicBezTo>
                    <a:pt x="8732" y="15522"/>
                    <a:pt x="8591" y="15522"/>
                    <a:pt x="8591" y="15522"/>
                  </a:cubicBezTo>
                  <a:close/>
                  <a:moveTo>
                    <a:pt x="7744" y="15803"/>
                  </a:moveTo>
                  <a:cubicBezTo>
                    <a:pt x="7744" y="15709"/>
                    <a:pt x="7885" y="15709"/>
                    <a:pt x="7885" y="15709"/>
                  </a:cubicBezTo>
                  <a:cubicBezTo>
                    <a:pt x="7885" y="15616"/>
                    <a:pt x="7885" y="15522"/>
                    <a:pt x="7744" y="15522"/>
                  </a:cubicBezTo>
                  <a:cubicBezTo>
                    <a:pt x="7744" y="15616"/>
                    <a:pt x="7603" y="15803"/>
                    <a:pt x="7744" y="15803"/>
                  </a:cubicBezTo>
                  <a:close/>
                  <a:moveTo>
                    <a:pt x="8309" y="15709"/>
                  </a:moveTo>
                  <a:cubicBezTo>
                    <a:pt x="8309" y="15616"/>
                    <a:pt x="8450" y="15616"/>
                    <a:pt x="8450" y="15522"/>
                  </a:cubicBezTo>
                  <a:cubicBezTo>
                    <a:pt x="8450" y="15616"/>
                    <a:pt x="8167" y="15616"/>
                    <a:pt x="8309" y="15709"/>
                  </a:cubicBezTo>
                  <a:close/>
                  <a:moveTo>
                    <a:pt x="4214" y="16738"/>
                  </a:moveTo>
                  <a:cubicBezTo>
                    <a:pt x="4214" y="16644"/>
                    <a:pt x="4356" y="16551"/>
                    <a:pt x="4356" y="16364"/>
                  </a:cubicBezTo>
                  <a:cubicBezTo>
                    <a:pt x="4214" y="16364"/>
                    <a:pt x="4214" y="16177"/>
                    <a:pt x="4214" y="16083"/>
                  </a:cubicBezTo>
                  <a:cubicBezTo>
                    <a:pt x="4214" y="16083"/>
                    <a:pt x="4356" y="16083"/>
                    <a:pt x="4356" y="16083"/>
                  </a:cubicBezTo>
                  <a:cubicBezTo>
                    <a:pt x="4356" y="15990"/>
                    <a:pt x="4356" y="15803"/>
                    <a:pt x="4356" y="15709"/>
                  </a:cubicBezTo>
                  <a:cubicBezTo>
                    <a:pt x="4214" y="15709"/>
                    <a:pt x="4214" y="15709"/>
                    <a:pt x="4214" y="15709"/>
                  </a:cubicBezTo>
                  <a:cubicBezTo>
                    <a:pt x="4214" y="15990"/>
                    <a:pt x="4214" y="16364"/>
                    <a:pt x="4214" y="16738"/>
                  </a:cubicBezTo>
                  <a:close/>
                  <a:moveTo>
                    <a:pt x="8167" y="15803"/>
                  </a:moveTo>
                  <a:cubicBezTo>
                    <a:pt x="8167" y="15803"/>
                    <a:pt x="8309" y="15803"/>
                    <a:pt x="8167" y="15709"/>
                  </a:cubicBezTo>
                  <a:cubicBezTo>
                    <a:pt x="8026" y="15709"/>
                    <a:pt x="8026" y="15803"/>
                    <a:pt x="8167" y="15803"/>
                  </a:cubicBezTo>
                  <a:close/>
                  <a:moveTo>
                    <a:pt x="8450" y="15709"/>
                  </a:moveTo>
                  <a:cubicBezTo>
                    <a:pt x="8309" y="15709"/>
                    <a:pt x="8450" y="15803"/>
                    <a:pt x="8450" y="15896"/>
                  </a:cubicBezTo>
                  <a:cubicBezTo>
                    <a:pt x="8591" y="15896"/>
                    <a:pt x="8591" y="15803"/>
                    <a:pt x="8591" y="15803"/>
                  </a:cubicBezTo>
                  <a:cubicBezTo>
                    <a:pt x="8591" y="15803"/>
                    <a:pt x="8591" y="15709"/>
                    <a:pt x="8450" y="15709"/>
                  </a:cubicBezTo>
                  <a:close/>
                  <a:moveTo>
                    <a:pt x="5203" y="15896"/>
                  </a:moveTo>
                  <a:cubicBezTo>
                    <a:pt x="5203" y="15803"/>
                    <a:pt x="5062" y="15803"/>
                    <a:pt x="5062" y="15709"/>
                  </a:cubicBezTo>
                  <a:cubicBezTo>
                    <a:pt x="5062" y="15803"/>
                    <a:pt x="5062" y="15896"/>
                    <a:pt x="5203" y="15896"/>
                  </a:cubicBezTo>
                  <a:close/>
                  <a:moveTo>
                    <a:pt x="4638" y="15990"/>
                  </a:moveTo>
                  <a:cubicBezTo>
                    <a:pt x="4638" y="15896"/>
                    <a:pt x="4920" y="15803"/>
                    <a:pt x="4779" y="15803"/>
                  </a:cubicBezTo>
                  <a:cubicBezTo>
                    <a:pt x="4779" y="15896"/>
                    <a:pt x="4638" y="15896"/>
                    <a:pt x="4638" y="15990"/>
                  </a:cubicBezTo>
                  <a:close/>
                  <a:moveTo>
                    <a:pt x="8026" y="15803"/>
                  </a:moveTo>
                  <a:cubicBezTo>
                    <a:pt x="7885" y="15896"/>
                    <a:pt x="7885" y="15896"/>
                    <a:pt x="7744" y="15896"/>
                  </a:cubicBezTo>
                  <a:cubicBezTo>
                    <a:pt x="7744" y="15990"/>
                    <a:pt x="7885" y="15990"/>
                    <a:pt x="7885" y="16083"/>
                  </a:cubicBezTo>
                  <a:cubicBezTo>
                    <a:pt x="8026" y="15990"/>
                    <a:pt x="8026" y="15896"/>
                    <a:pt x="8026" y="15803"/>
                  </a:cubicBezTo>
                  <a:cubicBezTo>
                    <a:pt x="8026" y="15896"/>
                    <a:pt x="8026" y="15803"/>
                    <a:pt x="8026" y="15803"/>
                  </a:cubicBezTo>
                  <a:close/>
                  <a:moveTo>
                    <a:pt x="8167" y="15896"/>
                  </a:moveTo>
                  <a:cubicBezTo>
                    <a:pt x="8309" y="15990"/>
                    <a:pt x="8309" y="15990"/>
                    <a:pt x="8309" y="15990"/>
                  </a:cubicBezTo>
                  <a:cubicBezTo>
                    <a:pt x="8309" y="15896"/>
                    <a:pt x="8309" y="15896"/>
                    <a:pt x="8309" y="15803"/>
                  </a:cubicBezTo>
                  <a:cubicBezTo>
                    <a:pt x="8309" y="15896"/>
                    <a:pt x="8167" y="15896"/>
                    <a:pt x="8167" y="15896"/>
                  </a:cubicBezTo>
                  <a:close/>
                  <a:moveTo>
                    <a:pt x="5062" y="16083"/>
                  </a:moveTo>
                  <a:cubicBezTo>
                    <a:pt x="5062" y="16083"/>
                    <a:pt x="5062" y="16083"/>
                    <a:pt x="5062" y="16083"/>
                  </a:cubicBezTo>
                  <a:cubicBezTo>
                    <a:pt x="5062" y="15990"/>
                    <a:pt x="5062" y="15990"/>
                    <a:pt x="4920" y="15990"/>
                  </a:cubicBezTo>
                  <a:cubicBezTo>
                    <a:pt x="5062" y="15990"/>
                    <a:pt x="5062" y="15990"/>
                    <a:pt x="5062" y="16083"/>
                  </a:cubicBezTo>
                  <a:close/>
                  <a:moveTo>
                    <a:pt x="8591" y="15990"/>
                  </a:moveTo>
                  <a:cubicBezTo>
                    <a:pt x="8591" y="15990"/>
                    <a:pt x="8591" y="16083"/>
                    <a:pt x="8732" y="16083"/>
                  </a:cubicBezTo>
                  <a:cubicBezTo>
                    <a:pt x="8732" y="15990"/>
                    <a:pt x="8732" y="15990"/>
                    <a:pt x="8591" y="15990"/>
                  </a:cubicBezTo>
                  <a:cubicBezTo>
                    <a:pt x="8591" y="15990"/>
                    <a:pt x="8591" y="15990"/>
                    <a:pt x="8591" y="15990"/>
                  </a:cubicBezTo>
                  <a:close/>
                  <a:moveTo>
                    <a:pt x="4779" y="16177"/>
                  </a:moveTo>
                  <a:cubicBezTo>
                    <a:pt x="4779" y="16177"/>
                    <a:pt x="4779" y="16270"/>
                    <a:pt x="4920" y="16270"/>
                  </a:cubicBezTo>
                  <a:cubicBezTo>
                    <a:pt x="4920" y="16177"/>
                    <a:pt x="4920" y="16177"/>
                    <a:pt x="4920" y="16083"/>
                  </a:cubicBezTo>
                  <a:cubicBezTo>
                    <a:pt x="4920" y="16083"/>
                    <a:pt x="4920" y="16083"/>
                    <a:pt x="4920" y="15990"/>
                  </a:cubicBezTo>
                  <a:cubicBezTo>
                    <a:pt x="4920" y="15990"/>
                    <a:pt x="4920" y="15990"/>
                    <a:pt x="4920" y="15990"/>
                  </a:cubicBezTo>
                  <a:cubicBezTo>
                    <a:pt x="4779" y="16083"/>
                    <a:pt x="4779" y="16083"/>
                    <a:pt x="4779" y="16177"/>
                  </a:cubicBezTo>
                  <a:close/>
                  <a:moveTo>
                    <a:pt x="8026" y="16177"/>
                  </a:moveTo>
                  <a:cubicBezTo>
                    <a:pt x="8026" y="16177"/>
                    <a:pt x="8167" y="16177"/>
                    <a:pt x="8167" y="16083"/>
                  </a:cubicBezTo>
                  <a:cubicBezTo>
                    <a:pt x="8167" y="16083"/>
                    <a:pt x="8167" y="16083"/>
                    <a:pt x="8167" y="15990"/>
                  </a:cubicBezTo>
                  <a:cubicBezTo>
                    <a:pt x="8026" y="16083"/>
                    <a:pt x="7885" y="16177"/>
                    <a:pt x="8026" y="16177"/>
                  </a:cubicBezTo>
                  <a:close/>
                  <a:moveTo>
                    <a:pt x="7744" y="16270"/>
                  </a:moveTo>
                  <a:cubicBezTo>
                    <a:pt x="7744" y="16270"/>
                    <a:pt x="7744" y="16177"/>
                    <a:pt x="7885" y="16177"/>
                  </a:cubicBezTo>
                  <a:cubicBezTo>
                    <a:pt x="7744" y="16177"/>
                    <a:pt x="7744" y="16177"/>
                    <a:pt x="7744" y="16083"/>
                  </a:cubicBezTo>
                  <a:cubicBezTo>
                    <a:pt x="7744" y="16083"/>
                    <a:pt x="7744" y="16083"/>
                    <a:pt x="7744" y="16083"/>
                  </a:cubicBezTo>
                  <a:cubicBezTo>
                    <a:pt x="7744" y="16083"/>
                    <a:pt x="7744" y="16177"/>
                    <a:pt x="7744" y="16270"/>
                  </a:cubicBezTo>
                  <a:close/>
                  <a:moveTo>
                    <a:pt x="8450" y="16177"/>
                  </a:moveTo>
                  <a:cubicBezTo>
                    <a:pt x="8450" y="16177"/>
                    <a:pt x="8591" y="16364"/>
                    <a:pt x="8591" y="16270"/>
                  </a:cubicBezTo>
                  <a:cubicBezTo>
                    <a:pt x="8591" y="16177"/>
                    <a:pt x="8450" y="16177"/>
                    <a:pt x="8450" y="16083"/>
                  </a:cubicBezTo>
                  <a:cubicBezTo>
                    <a:pt x="8450" y="16177"/>
                    <a:pt x="8450" y="16177"/>
                    <a:pt x="8450" y="16177"/>
                  </a:cubicBezTo>
                  <a:close/>
                  <a:moveTo>
                    <a:pt x="8873" y="16177"/>
                  </a:moveTo>
                  <a:cubicBezTo>
                    <a:pt x="8873" y="16270"/>
                    <a:pt x="9014" y="16270"/>
                    <a:pt x="9014" y="16270"/>
                  </a:cubicBezTo>
                  <a:cubicBezTo>
                    <a:pt x="9014" y="16270"/>
                    <a:pt x="9014" y="16270"/>
                    <a:pt x="9014" y="16270"/>
                  </a:cubicBezTo>
                  <a:cubicBezTo>
                    <a:pt x="9014" y="16177"/>
                    <a:pt x="9156" y="16177"/>
                    <a:pt x="9014" y="16177"/>
                  </a:cubicBezTo>
                  <a:cubicBezTo>
                    <a:pt x="9014" y="16177"/>
                    <a:pt x="9014" y="16177"/>
                    <a:pt x="8873" y="16177"/>
                  </a:cubicBezTo>
                  <a:close/>
                  <a:moveTo>
                    <a:pt x="8026" y="16270"/>
                  </a:moveTo>
                  <a:cubicBezTo>
                    <a:pt x="8167" y="16270"/>
                    <a:pt x="8167" y="16177"/>
                    <a:pt x="8167" y="16177"/>
                  </a:cubicBezTo>
                  <a:cubicBezTo>
                    <a:pt x="8167" y="16177"/>
                    <a:pt x="8026" y="16270"/>
                    <a:pt x="8026" y="16270"/>
                  </a:cubicBezTo>
                  <a:close/>
                  <a:moveTo>
                    <a:pt x="4920" y="16364"/>
                  </a:moveTo>
                  <a:cubicBezTo>
                    <a:pt x="4920" y="16364"/>
                    <a:pt x="5062" y="16270"/>
                    <a:pt x="5062" y="16270"/>
                  </a:cubicBezTo>
                  <a:cubicBezTo>
                    <a:pt x="4920" y="16270"/>
                    <a:pt x="4920" y="16270"/>
                    <a:pt x="4920" y="16364"/>
                  </a:cubicBezTo>
                  <a:close/>
                  <a:moveTo>
                    <a:pt x="4497" y="16457"/>
                  </a:moveTo>
                  <a:cubicBezTo>
                    <a:pt x="4638" y="16457"/>
                    <a:pt x="4497" y="16551"/>
                    <a:pt x="4638" y="16551"/>
                  </a:cubicBezTo>
                  <a:cubicBezTo>
                    <a:pt x="4779" y="16457"/>
                    <a:pt x="4779" y="16364"/>
                    <a:pt x="4638" y="16270"/>
                  </a:cubicBezTo>
                  <a:cubicBezTo>
                    <a:pt x="4638" y="16364"/>
                    <a:pt x="4497" y="16364"/>
                    <a:pt x="4497" y="16457"/>
                  </a:cubicBezTo>
                  <a:close/>
                  <a:moveTo>
                    <a:pt x="8167" y="16364"/>
                  </a:moveTo>
                  <a:cubicBezTo>
                    <a:pt x="8167" y="16457"/>
                    <a:pt x="8167" y="16457"/>
                    <a:pt x="8309" y="16457"/>
                  </a:cubicBezTo>
                  <a:cubicBezTo>
                    <a:pt x="8309" y="16457"/>
                    <a:pt x="8309" y="16457"/>
                    <a:pt x="8450" y="16364"/>
                  </a:cubicBezTo>
                  <a:cubicBezTo>
                    <a:pt x="8309" y="16364"/>
                    <a:pt x="8309" y="16270"/>
                    <a:pt x="8309" y="16270"/>
                  </a:cubicBezTo>
                  <a:cubicBezTo>
                    <a:pt x="8309" y="16364"/>
                    <a:pt x="8167" y="16364"/>
                    <a:pt x="8167" y="16364"/>
                  </a:cubicBezTo>
                  <a:close/>
                  <a:moveTo>
                    <a:pt x="7885" y="16364"/>
                  </a:moveTo>
                  <a:cubicBezTo>
                    <a:pt x="7885" y="16364"/>
                    <a:pt x="7885" y="16364"/>
                    <a:pt x="7885" y="16457"/>
                  </a:cubicBezTo>
                  <a:cubicBezTo>
                    <a:pt x="7885" y="16457"/>
                    <a:pt x="8026" y="16364"/>
                    <a:pt x="8026" y="16364"/>
                  </a:cubicBezTo>
                  <a:cubicBezTo>
                    <a:pt x="7885" y="16364"/>
                    <a:pt x="7885" y="16270"/>
                    <a:pt x="7885" y="16364"/>
                  </a:cubicBezTo>
                  <a:close/>
                  <a:moveTo>
                    <a:pt x="9014" y="16457"/>
                  </a:moveTo>
                  <a:cubicBezTo>
                    <a:pt x="9014" y="16551"/>
                    <a:pt x="8873" y="16457"/>
                    <a:pt x="8873" y="16551"/>
                  </a:cubicBezTo>
                  <a:cubicBezTo>
                    <a:pt x="9014" y="16551"/>
                    <a:pt x="9014" y="16644"/>
                    <a:pt x="9014" y="16644"/>
                  </a:cubicBezTo>
                  <a:cubicBezTo>
                    <a:pt x="9014" y="16551"/>
                    <a:pt x="9014" y="16457"/>
                    <a:pt x="9014" y="16364"/>
                  </a:cubicBezTo>
                  <a:cubicBezTo>
                    <a:pt x="9014" y="16457"/>
                    <a:pt x="9014" y="16457"/>
                    <a:pt x="9014" y="16457"/>
                  </a:cubicBezTo>
                  <a:close/>
                  <a:moveTo>
                    <a:pt x="8309" y="16457"/>
                  </a:moveTo>
                  <a:cubicBezTo>
                    <a:pt x="8309" y="16457"/>
                    <a:pt x="8309" y="16457"/>
                    <a:pt x="8450" y="16457"/>
                  </a:cubicBezTo>
                  <a:cubicBezTo>
                    <a:pt x="8450" y="16457"/>
                    <a:pt x="8450" y="16457"/>
                    <a:pt x="8450" y="16457"/>
                  </a:cubicBezTo>
                  <a:cubicBezTo>
                    <a:pt x="8309" y="16457"/>
                    <a:pt x="8309" y="16457"/>
                    <a:pt x="8309" y="16457"/>
                  </a:cubicBezTo>
                  <a:close/>
                  <a:moveTo>
                    <a:pt x="8026" y="16644"/>
                  </a:moveTo>
                  <a:cubicBezTo>
                    <a:pt x="8026" y="16644"/>
                    <a:pt x="8026" y="16644"/>
                    <a:pt x="8167" y="16551"/>
                  </a:cubicBezTo>
                  <a:cubicBezTo>
                    <a:pt x="8026" y="16551"/>
                    <a:pt x="8026" y="16457"/>
                    <a:pt x="8026" y="16457"/>
                  </a:cubicBezTo>
                  <a:cubicBezTo>
                    <a:pt x="7885" y="16551"/>
                    <a:pt x="7885" y="16551"/>
                    <a:pt x="8026" y="16644"/>
                  </a:cubicBezTo>
                  <a:close/>
                  <a:moveTo>
                    <a:pt x="4638" y="16551"/>
                  </a:moveTo>
                  <a:cubicBezTo>
                    <a:pt x="4638" y="16551"/>
                    <a:pt x="4638" y="16551"/>
                    <a:pt x="4638" y="16644"/>
                  </a:cubicBezTo>
                  <a:cubicBezTo>
                    <a:pt x="4779" y="16644"/>
                    <a:pt x="4779" y="16551"/>
                    <a:pt x="4779" y="16551"/>
                  </a:cubicBezTo>
                  <a:cubicBezTo>
                    <a:pt x="4779" y="16551"/>
                    <a:pt x="4779" y="16551"/>
                    <a:pt x="4638" y="16551"/>
                  </a:cubicBezTo>
                  <a:close/>
                  <a:moveTo>
                    <a:pt x="4356" y="16551"/>
                  </a:moveTo>
                  <a:cubicBezTo>
                    <a:pt x="4497" y="16551"/>
                    <a:pt x="4356" y="16644"/>
                    <a:pt x="4497" y="16644"/>
                  </a:cubicBezTo>
                  <a:cubicBezTo>
                    <a:pt x="4497" y="16644"/>
                    <a:pt x="4497" y="16551"/>
                    <a:pt x="4497" y="16551"/>
                  </a:cubicBezTo>
                  <a:cubicBezTo>
                    <a:pt x="4497" y="16551"/>
                    <a:pt x="4356" y="16551"/>
                    <a:pt x="4356" y="16551"/>
                  </a:cubicBezTo>
                  <a:close/>
                  <a:moveTo>
                    <a:pt x="8309" y="16644"/>
                  </a:moveTo>
                  <a:cubicBezTo>
                    <a:pt x="8309" y="16738"/>
                    <a:pt x="8450" y="16644"/>
                    <a:pt x="8450" y="16551"/>
                  </a:cubicBezTo>
                  <a:cubicBezTo>
                    <a:pt x="8450" y="16644"/>
                    <a:pt x="8309" y="16644"/>
                    <a:pt x="8309" y="16644"/>
                  </a:cubicBezTo>
                  <a:close/>
                  <a:moveTo>
                    <a:pt x="8732" y="16644"/>
                  </a:moveTo>
                  <a:cubicBezTo>
                    <a:pt x="8873" y="16738"/>
                    <a:pt x="8873" y="16831"/>
                    <a:pt x="9014" y="16831"/>
                  </a:cubicBezTo>
                  <a:cubicBezTo>
                    <a:pt x="9014" y="16831"/>
                    <a:pt x="9014" y="16831"/>
                    <a:pt x="9014" y="16738"/>
                  </a:cubicBezTo>
                  <a:cubicBezTo>
                    <a:pt x="8873" y="16738"/>
                    <a:pt x="8873" y="16644"/>
                    <a:pt x="8873" y="16551"/>
                  </a:cubicBezTo>
                  <a:cubicBezTo>
                    <a:pt x="8873" y="16551"/>
                    <a:pt x="8732" y="16551"/>
                    <a:pt x="8732" y="16644"/>
                  </a:cubicBezTo>
                  <a:close/>
                  <a:moveTo>
                    <a:pt x="4920" y="16644"/>
                  </a:moveTo>
                  <a:cubicBezTo>
                    <a:pt x="4920" y="16644"/>
                    <a:pt x="5062" y="16644"/>
                    <a:pt x="4920" y="16551"/>
                  </a:cubicBezTo>
                  <a:cubicBezTo>
                    <a:pt x="4920" y="16644"/>
                    <a:pt x="4920" y="16644"/>
                    <a:pt x="4920" y="16644"/>
                  </a:cubicBezTo>
                  <a:close/>
                  <a:moveTo>
                    <a:pt x="8026" y="16738"/>
                  </a:moveTo>
                  <a:cubicBezTo>
                    <a:pt x="8026" y="16738"/>
                    <a:pt x="8026" y="16738"/>
                    <a:pt x="8026" y="16738"/>
                  </a:cubicBezTo>
                  <a:cubicBezTo>
                    <a:pt x="8167" y="16738"/>
                    <a:pt x="8167" y="16644"/>
                    <a:pt x="8167" y="16644"/>
                  </a:cubicBezTo>
                  <a:cubicBezTo>
                    <a:pt x="8167" y="16644"/>
                    <a:pt x="8026" y="16644"/>
                    <a:pt x="8026" y="16738"/>
                  </a:cubicBezTo>
                  <a:close/>
                  <a:moveTo>
                    <a:pt x="7885" y="16738"/>
                  </a:moveTo>
                  <a:cubicBezTo>
                    <a:pt x="7885" y="16738"/>
                    <a:pt x="7885" y="16644"/>
                    <a:pt x="7885" y="16644"/>
                  </a:cubicBezTo>
                  <a:cubicBezTo>
                    <a:pt x="7885" y="16644"/>
                    <a:pt x="7885" y="16644"/>
                    <a:pt x="7885" y="16738"/>
                  </a:cubicBezTo>
                  <a:close/>
                  <a:moveTo>
                    <a:pt x="8450" y="16831"/>
                  </a:moveTo>
                  <a:cubicBezTo>
                    <a:pt x="8450" y="16738"/>
                    <a:pt x="8450" y="16738"/>
                    <a:pt x="8591" y="16644"/>
                  </a:cubicBezTo>
                  <a:cubicBezTo>
                    <a:pt x="8450" y="16644"/>
                    <a:pt x="8309" y="16738"/>
                    <a:pt x="8450" y="16831"/>
                  </a:cubicBezTo>
                  <a:close/>
                  <a:moveTo>
                    <a:pt x="4497" y="16925"/>
                  </a:moveTo>
                  <a:cubicBezTo>
                    <a:pt x="4497" y="16831"/>
                    <a:pt x="4638" y="16738"/>
                    <a:pt x="4497" y="16738"/>
                  </a:cubicBezTo>
                  <a:cubicBezTo>
                    <a:pt x="4497" y="16738"/>
                    <a:pt x="4356" y="16831"/>
                    <a:pt x="4497" y="16925"/>
                  </a:cubicBezTo>
                  <a:close/>
                  <a:moveTo>
                    <a:pt x="4214" y="16831"/>
                  </a:moveTo>
                  <a:cubicBezTo>
                    <a:pt x="4214" y="16831"/>
                    <a:pt x="4356" y="16738"/>
                    <a:pt x="4356" y="16738"/>
                  </a:cubicBezTo>
                  <a:cubicBezTo>
                    <a:pt x="4356" y="16738"/>
                    <a:pt x="4214" y="16831"/>
                    <a:pt x="4214" y="16831"/>
                  </a:cubicBezTo>
                  <a:close/>
                  <a:moveTo>
                    <a:pt x="4920" y="16738"/>
                  </a:moveTo>
                  <a:cubicBezTo>
                    <a:pt x="4920" y="16738"/>
                    <a:pt x="4920" y="16738"/>
                    <a:pt x="4920" y="16738"/>
                  </a:cubicBezTo>
                  <a:cubicBezTo>
                    <a:pt x="4779" y="16738"/>
                    <a:pt x="4779" y="16831"/>
                    <a:pt x="4920" y="16831"/>
                  </a:cubicBezTo>
                  <a:cubicBezTo>
                    <a:pt x="4920" y="16831"/>
                    <a:pt x="4920" y="16738"/>
                    <a:pt x="4920" y="16738"/>
                  </a:cubicBezTo>
                  <a:cubicBezTo>
                    <a:pt x="4920" y="16738"/>
                    <a:pt x="4920" y="16738"/>
                    <a:pt x="4920" y="16738"/>
                  </a:cubicBezTo>
                  <a:close/>
                  <a:moveTo>
                    <a:pt x="5062" y="16831"/>
                  </a:moveTo>
                  <a:cubicBezTo>
                    <a:pt x="5062" y="16831"/>
                    <a:pt x="5062" y="16831"/>
                    <a:pt x="5062" y="16831"/>
                  </a:cubicBezTo>
                  <a:cubicBezTo>
                    <a:pt x="5062" y="16831"/>
                    <a:pt x="5062" y="16738"/>
                    <a:pt x="5062" y="16738"/>
                  </a:cubicBezTo>
                  <a:cubicBezTo>
                    <a:pt x="5062" y="16831"/>
                    <a:pt x="5062" y="16831"/>
                    <a:pt x="5062" y="16831"/>
                  </a:cubicBezTo>
                  <a:close/>
                  <a:moveTo>
                    <a:pt x="7885" y="16925"/>
                  </a:moveTo>
                  <a:cubicBezTo>
                    <a:pt x="7885" y="16925"/>
                    <a:pt x="8026" y="16925"/>
                    <a:pt x="8026" y="16831"/>
                  </a:cubicBezTo>
                  <a:cubicBezTo>
                    <a:pt x="7885" y="16831"/>
                    <a:pt x="7885" y="16738"/>
                    <a:pt x="7885" y="16738"/>
                  </a:cubicBezTo>
                  <a:cubicBezTo>
                    <a:pt x="7885" y="16831"/>
                    <a:pt x="7744" y="16925"/>
                    <a:pt x="7885" y="16925"/>
                  </a:cubicBezTo>
                  <a:close/>
                  <a:moveTo>
                    <a:pt x="8450" y="16831"/>
                  </a:moveTo>
                  <a:cubicBezTo>
                    <a:pt x="8591" y="16925"/>
                    <a:pt x="8591" y="16925"/>
                    <a:pt x="8591" y="17018"/>
                  </a:cubicBezTo>
                  <a:cubicBezTo>
                    <a:pt x="8591" y="16925"/>
                    <a:pt x="8591" y="16831"/>
                    <a:pt x="8591" y="16738"/>
                  </a:cubicBezTo>
                  <a:cubicBezTo>
                    <a:pt x="8591" y="16831"/>
                    <a:pt x="8591" y="16831"/>
                    <a:pt x="8450" y="16831"/>
                  </a:cubicBezTo>
                  <a:close/>
                  <a:moveTo>
                    <a:pt x="8167" y="16925"/>
                  </a:moveTo>
                  <a:cubicBezTo>
                    <a:pt x="8309" y="16925"/>
                    <a:pt x="8309" y="16831"/>
                    <a:pt x="8309" y="16831"/>
                  </a:cubicBezTo>
                  <a:cubicBezTo>
                    <a:pt x="8309" y="16925"/>
                    <a:pt x="8167" y="16831"/>
                    <a:pt x="8167" y="16925"/>
                  </a:cubicBezTo>
                  <a:close/>
                  <a:moveTo>
                    <a:pt x="4073" y="17860"/>
                  </a:moveTo>
                  <a:cubicBezTo>
                    <a:pt x="4073" y="17860"/>
                    <a:pt x="4214" y="17860"/>
                    <a:pt x="4214" y="17860"/>
                  </a:cubicBezTo>
                  <a:cubicBezTo>
                    <a:pt x="4073" y="17953"/>
                    <a:pt x="4214" y="18047"/>
                    <a:pt x="4073" y="18140"/>
                  </a:cubicBezTo>
                  <a:cubicBezTo>
                    <a:pt x="4214" y="18140"/>
                    <a:pt x="4073" y="18421"/>
                    <a:pt x="4214" y="18514"/>
                  </a:cubicBezTo>
                  <a:cubicBezTo>
                    <a:pt x="4214" y="18514"/>
                    <a:pt x="4214" y="18421"/>
                    <a:pt x="4356" y="18327"/>
                  </a:cubicBezTo>
                  <a:cubicBezTo>
                    <a:pt x="4356" y="18327"/>
                    <a:pt x="4214" y="18327"/>
                    <a:pt x="4214" y="18234"/>
                  </a:cubicBezTo>
                  <a:cubicBezTo>
                    <a:pt x="4356" y="18047"/>
                    <a:pt x="4356" y="17766"/>
                    <a:pt x="4214" y="17673"/>
                  </a:cubicBezTo>
                  <a:cubicBezTo>
                    <a:pt x="4356" y="17486"/>
                    <a:pt x="4356" y="17205"/>
                    <a:pt x="4356" y="16925"/>
                  </a:cubicBezTo>
                  <a:cubicBezTo>
                    <a:pt x="4356" y="16925"/>
                    <a:pt x="4356" y="16925"/>
                    <a:pt x="4214" y="16925"/>
                  </a:cubicBezTo>
                  <a:cubicBezTo>
                    <a:pt x="3932" y="17205"/>
                    <a:pt x="4214" y="17579"/>
                    <a:pt x="4073" y="17860"/>
                  </a:cubicBezTo>
                  <a:close/>
                  <a:moveTo>
                    <a:pt x="8873" y="17299"/>
                  </a:moveTo>
                  <a:cubicBezTo>
                    <a:pt x="8873" y="17299"/>
                    <a:pt x="8873" y="17299"/>
                    <a:pt x="8732" y="17299"/>
                  </a:cubicBezTo>
                  <a:cubicBezTo>
                    <a:pt x="8732" y="17392"/>
                    <a:pt x="8873" y="17486"/>
                    <a:pt x="9014" y="17486"/>
                  </a:cubicBezTo>
                  <a:cubicBezTo>
                    <a:pt x="8873" y="17579"/>
                    <a:pt x="9014" y="17673"/>
                    <a:pt x="8873" y="17766"/>
                  </a:cubicBezTo>
                  <a:cubicBezTo>
                    <a:pt x="8873" y="17673"/>
                    <a:pt x="8732" y="17673"/>
                    <a:pt x="8732" y="17673"/>
                  </a:cubicBezTo>
                  <a:cubicBezTo>
                    <a:pt x="8732" y="17766"/>
                    <a:pt x="8732" y="17860"/>
                    <a:pt x="8873" y="17953"/>
                  </a:cubicBezTo>
                  <a:cubicBezTo>
                    <a:pt x="9156" y="17766"/>
                    <a:pt x="9014" y="17299"/>
                    <a:pt x="9014" y="17018"/>
                  </a:cubicBezTo>
                  <a:cubicBezTo>
                    <a:pt x="9014" y="17018"/>
                    <a:pt x="8873" y="16925"/>
                    <a:pt x="8873" y="16925"/>
                  </a:cubicBezTo>
                  <a:cubicBezTo>
                    <a:pt x="8732" y="17018"/>
                    <a:pt x="9014" y="17205"/>
                    <a:pt x="8873" y="17299"/>
                  </a:cubicBezTo>
                  <a:close/>
                  <a:moveTo>
                    <a:pt x="4638" y="17112"/>
                  </a:moveTo>
                  <a:cubicBezTo>
                    <a:pt x="4638" y="17018"/>
                    <a:pt x="4779" y="17018"/>
                    <a:pt x="4779" y="16925"/>
                  </a:cubicBezTo>
                  <a:cubicBezTo>
                    <a:pt x="4779" y="16925"/>
                    <a:pt x="4638" y="16925"/>
                    <a:pt x="4638" y="16925"/>
                  </a:cubicBezTo>
                  <a:cubicBezTo>
                    <a:pt x="4638" y="17018"/>
                    <a:pt x="4497" y="17112"/>
                    <a:pt x="4638" y="17112"/>
                  </a:cubicBezTo>
                  <a:close/>
                  <a:moveTo>
                    <a:pt x="8309" y="17018"/>
                  </a:moveTo>
                  <a:cubicBezTo>
                    <a:pt x="8309" y="17112"/>
                    <a:pt x="8450" y="17112"/>
                    <a:pt x="8450" y="17112"/>
                  </a:cubicBezTo>
                  <a:cubicBezTo>
                    <a:pt x="8450" y="17018"/>
                    <a:pt x="8450" y="17018"/>
                    <a:pt x="8309" y="17018"/>
                  </a:cubicBezTo>
                  <a:cubicBezTo>
                    <a:pt x="8309" y="17018"/>
                    <a:pt x="8309" y="17018"/>
                    <a:pt x="8309" y="17018"/>
                  </a:cubicBezTo>
                  <a:close/>
                  <a:moveTo>
                    <a:pt x="7885" y="17018"/>
                  </a:moveTo>
                  <a:cubicBezTo>
                    <a:pt x="7885" y="17112"/>
                    <a:pt x="8026" y="17112"/>
                    <a:pt x="8026" y="17112"/>
                  </a:cubicBezTo>
                  <a:cubicBezTo>
                    <a:pt x="8026" y="17112"/>
                    <a:pt x="8167" y="17018"/>
                    <a:pt x="8167" y="17018"/>
                  </a:cubicBezTo>
                  <a:cubicBezTo>
                    <a:pt x="8026" y="17018"/>
                    <a:pt x="8026" y="17018"/>
                    <a:pt x="7885" y="17018"/>
                  </a:cubicBezTo>
                  <a:close/>
                  <a:moveTo>
                    <a:pt x="8732" y="17112"/>
                  </a:moveTo>
                  <a:cubicBezTo>
                    <a:pt x="8732" y="17112"/>
                    <a:pt x="8873" y="17112"/>
                    <a:pt x="8732" y="17018"/>
                  </a:cubicBezTo>
                  <a:cubicBezTo>
                    <a:pt x="8732" y="17018"/>
                    <a:pt x="8732" y="17018"/>
                    <a:pt x="8732" y="17018"/>
                  </a:cubicBezTo>
                  <a:cubicBezTo>
                    <a:pt x="8732" y="17112"/>
                    <a:pt x="8732" y="17112"/>
                    <a:pt x="8732" y="17112"/>
                  </a:cubicBezTo>
                  <a:close/>
                  <a:moveTo>
                    <a:pt x="4920" y="17205"/>
                  </a:moveTo>
                  <a:cubicBezTo>
                    <a:pt x="4920" y="17112"/>
                    <a:pt x="5062" y="17112"/>
                    <a:pt x="5062" y="17018"/>
                  </a:cubicBezTo>
                  <a:cubicBezTo>
                    <a:pt x="4920" y="17018"/>
                    <a:pt x="4920" y="17112"/>
                    <a:pt x="4920" y="17205"/>
                  </a:cubicBezTo>
                  <a:close/>
                  <a:moveTo>
                    <a:pt x="4779" y="17205"/>
                  </a:moveTo>
                  <a:cubicBezTo>
                    <a:pt x="4779" y="17205"/>
                    <a:pt x="4920" y="17112"/>
                    <a:pt x="4779" y="17112"/>
                  </a:cubicBezTo>
                  <a:cubicBezTo>
                    <a:pt x="4779" y="17112"/>
                    <a:pt x="4638" y="17205"/>
                    <a:pt x="4779" y="17205"/>
                  </a:cubicBezTo>
                  <a:close/>
                  <a:moveTo>
                    <a:pt x="8026" y="17299"/>
                  </a:moveTo>
                  <a:cubicBezTo>
                    <a:pt x="8167" y="17299"/>
                    <a:pt x="8167" y="17205"/>
                    <a:pt x="8167" y="17205"/>
                  </a:cubicBezTo>
                  <a:cubicBezTo>
                    <a:pt x="8167" y="17205"/>
                    <a:pt x="8167" y="17112"/>
                    <a:pt x="8167" y="17112"/>
                  </a:cubicBezTo>
                  <a:cubicBezTo>
                    <a:pt x="8167" y="17205"/>
                    <a:pt x="8026" y="17205"/>
                    <a:pt x="8026" y="17299"/>
                  </a:cubicBezTo>
                  <a:close/>
                  <a:moveTo>
                    <a:pt x="8591" y="17299"/>
                  </a:moveTo>
                  <a:cubicBezTo>
                    <a:pt x="8591" y="17299"/>
                    <a:pt x="8591" y="17205"/>
                    <a:pt x="8591" y="17205"/>
                  </a:cubicBezTo>
                  <a:cubicBezTo>
                    <a:pt x="8591" y="17205"/>
                    <a:pt x="8591" y="17205"/>
                    <a:pt x="8591" y="17205"/>
                  </a:cubicBezTo>
                  <a:cubicBezTo>
                    <a:pt x="8450" y="17205"/>
                    <a:pt x="8450" y="17299"/>
                    <a:pt x="8591" y="17299"/>
                  </a:cubicBezTo>
                  <a:close/>
                  <a:moveTo>
                    <a:pt x="4497" y="17299"/>
                  </a:moveTo>
                  <a:cubicBezTo>
                    <a:pt x="4497" y="17299"/>
                    <a:pt x="4497" y="17299"/>
                    <a:pt x="4497" y="17299"/>
                  </a:cubicBezTo>
                  <a:cubicBezTo>
                    <a:pt x="4497" y="17299"/>
                    <a:pt x="4497" y="17205"/>
                    <a:pt x="4497" y="17205"/>
                  </a:cubicBezTo>
                  <a:cubicBezTo>
                    <a:pt x="4497" y="17205"/>
                    <a:pt x="4356" y="17299"/>
                    <a:pt x="4497" y="17299"/>
                  </a:cubicBezTo>
                  <a:close/>
                  <a:moveTo>
                    <a:pt x="4779" y="17392"/>
                  </a:moveTo>
                  <a:cubicBezTo>
                    <a:pt x="4920" y="17299"/>
                    <a:pt x="4920" y="17205"/>
                    <a:pt x="4920" y="17205"/>
                  </a:cubicBezTo>
                  <a:cubicBezTo>
                    <a:pt x="4920" y="17205"/>
                    <a:pt x="4779" y="17299"/>
                    <a:pt x="4779" y="17392"/>
                  </a:cubicBezTo>
                  <a:close/>
                  <a:moveTo>
                    <a:pt x="8309" y="17486"/>
                  </a:moveTo>
                  <a:cubicBezTo>
                    <a:pt x="8309" y="17486"/>
                    <a:pt x="8450" y="17392"/>
                    <a:pt x="8309" y="17392"/>
                  </a:cubicBezTo>
                  <a:cubicBezTo>
                    <a:pt x="8309" y="17392"/>
                    <a:pt x="8167" y="17486"/>
                    <a:pt x="8309" y="17486"/>
                  </a:cubicBezTo>
                  <a:close/>
                  <a:moveTo>
                    <a:pt x="4920" y="17486"/>
                  </a:moveTo>
                  <a:cubicBezTo>
                    <a:pt x="4920" y="17486"/>
                    <a:pt x="4920" y="17579"/>
                    <a:pt x="5062" y="17579"/>
                  </a:cubicBezTo>
                  <a:cubicBezTo>
                    <a:pt x="5062" y="17486"/>
                    <a:pt x="5062" y="17392"/>
                    <a:pt x="4920" y="17392"/>
                  </a:cubicBezTo>
                  <a:cubicBezTo>
                    <a:pt x="4920" y="17486"/>
                    <a:pt x="4920" y="17486"/>
                    <a:pt x="4920" y="17486"/>
                  </a:cubicBezTo>
                  <a:close/>
                  <a:moveTo>
                    <a:pt x="7885" y="17579"/>
                  </a:moveTo>
                  <a:cubicBezTo>
                    <a:pt x="8026" y="17486"/>
                    <a:pt x="8026" y="17486"/>
                    <a:pt x="8026" y="17486"/>
                  </a:cubicBezTo>
                  <a:cubicBezTo>
                    <a:pt x="8026" y="17486"/>
                    <a:pt x="8026" y="17486"/>
                    <a:pt x="7885" y="17486"/>
                  </a:cubicBezTo>
                  <a:cubicBezTo>
                    <a:pt x="8026" y="17486"/>
                    <a:pt x="7885" y="17486"/>
                    <a:pt x="7885" y="17579"/>
                  </a:cubicBezTo>
                  <a:close/>
                  <a:moveTo>
                    <a:pt x="8732" y="17486"/>
                  </a:moveTo>
                  <a:cubicBezTo>
                    <a:pt x="8732" y="17486"/>
                    <a:pt x="8732" y="17486"/>
                    <a:pt x="8732" y="17486"/>
                  </a:cubicBezTo>
                  <a:cubicBezTo>
                    <a:pt x="8732" y="17486"/>
                    <a:pt x="8732" y="17579"/>
                    <a:pt x="8732" y="17486"/>
                  </a:cubicBezTo>
                  <a:close/>
                  <a:moveTo>
                    <a:pt x="4638" y="17579"/>
                  </a:moveTo>
                  <a:cubicBezTo>
                    <a:pt x="4638" y="17579"/>
                    <a:pt x="4779" y="17579"/>
                    <a:pt x="4779" y="17486"/>
                  </a:cubicBezTo>
                  <a:cubicBezTo>
                    <a:pt x="4638" y="17486"/>
                    <a:pt x="4638" y="17486"/>
                    <a:pt x="4638" y="17486"/>
                  </a:cubicBezTo>
                  <a:cubicBezTo>
                    <a:pt x="4638" y="17486"/>
                    <a:pt x="4638" y="17486"/>
                    <a:pt x="4638" y="17486"/>
                  </a:cubicBezTo>
                  <a:cubicBezTo>
                    <a:pt x="4638" y="17486"/>
                    <a:pt x="4638" y="17579"/>
                    <a:pt x="4638" y="17579"/>
                  </a:cubicBezTo>
                  <a:close/>
                  <a:moveTo>
                    <a:pt x="8026" y="17673"/>
                  </a:moveTo>
                  <a:cubicBezTo>
                    <a:pt x="8026" y="17673"/>
                    <a:pt x="8167" y="17673"/>
                    <a:pt x="8167" y="17579"/>
                  </a:cubicBezTo>
                  <a:cubicBezTo>
                    <a:pt x="8026" y="17579"/>
                    <a:pt x="8026" y="17579"/>
                    <a:pt x="8026" y="17673"/>
                  </a:cubicBezTo>
                  <a:close/>
                  <a:moveTo>
                    <a:pt x="8309" y="17673"/>
                  </a:moveTo>
                  <a:cubicBezTo>
                    <a:pt x="8309" y="17673"/>
                    <a:pt x="8450" y="17766"/>
                    <a:pt x="8450" y="17766"/>
                  </a:cubicBezTo>
                  <a:cubicBezTo>
                    <a:pt x="8450" y="17673"/>
                    <a:pt x="8591" y="17673"/>
                    <a:pt x="8591" y="17673"/>
                  </a:cubicBezTo>
                  <a:cubicBezTo>
                    <a:pt x="8450" y="17673"/>
                    <a:pt x="8450" y="17579"/>
                    <a:pt x="8450" y="17579"/>
                  </a:cubicBezTo>
                  <a:cubicBezTo>
                    <a:pt x="8450" y="17579"/>
                    <a:pt x="8450" y="17673"/>
                    <a:pt x="8309" y="17673"/>
                  </a:cubicBezTo>
                  <a:close/>
                  <a:moveTo>
                    <a:pt x="4497" y="17953"/>
                  </a:moveTo>
                  <a:cubicBezTo>
                    <a:pt x="4497" y="17860"/>
                    <a:pt x="4638" y="17673"/>
                    <a:pt x="4497" y="17673"/>
                  </a:cubicBezTo>
                  <a:cubicBezTo>
                    <a:pt x="4356" y="17766"/>
                    <a:pt x="4497" y="17766"/>
                    <a:pt x="4497" y="17953"/>
                  </a:cubicBezTo>
                  <a:close/>
                  <a:moveTo>
                    <a:pt x="4920" y="17766"/>
                  </a:moveTo>
                  <a:cubicBezTo>
                    <a:pt x="4920" y="17766"/>
                    <a:pt x="4920" y="17860"/>
                    <a:pt x="5062" y="17860"/>
                  </a:cubicBezTo>
                  <a:cubicBezTo>
                    <a:pt x="5062" y="17860"/>
                    <a:pt x="5062" y="17766"/>
                    <a:pt x="4920" y="17673"/>
                  </a:cubicBezTo>
                  <a:cubicBezTo>
                    <a:pt x="4920" y="17766"/>
                    <a:pt x="4920" y="17766"/>
                    <a:pt x="4920" y="17766"/>
                  </a:cubicBezTo>
                  <a:close/>
                  <a:moveTo>
                    <a:pt x="8167" y="17860"/>
                  </a:moveTo>
                  <a:cubicBezTo>
                    <a:pt x="8309" y="17953"/>
                    <a:pt x="8309" y="17766"/>
                    <a:pt x="8167" y="17766"/>
                  </a:cubicBezTo>
                  <a:cubicBezTo>
                    <a:pt x="8167" y="17766"/>
                    <a:pt x="8167" y="17766"/>
                    <a:pt x="8167" y="17860"/>
                  </a:cubicBezTo>
                  <a:close/>
                  <a:moveTo>
                    <a:pt x="5203" y="18327"/>
                  </a:moveTo>
                  <a:cubicBezTo>
                    <a:pt x="5203" y="18140"/>
                    <a:pt x="5203" y="17953"/>
                    <a:pt x="5203" y="17766"/>
                  </a:cubicBezTo>
                  <a:cubicBezTo>
                    <a:pt x="5203" y="17766"/>
                    <a:pt x="5203" y="17766"/>
                    <a:pt x="5203" y="17766"/>
                  </a:cubicBezTo>
                  <a:cubicBezTo>
                    <a:pt x="5203" y="17953"/>
                    <a:pt x="5062" y="18140"/>
                    <a:pt x="5203" y="18327"/>
                  </a:cubicBezTo>
                  <a:close/>
                  <a:moveTo>
                    <a:pt x="7885" y="17953"/>
                  </a:moveTo>
                  <a:cubicBezTo>
                    <a:pt x="7885" y="17860"/>
                    <a:pt x="8026" y="17860"/>
                    <a:pt x="8026" y="17860"/>
                  </a:cubicBezTo>
                  <a:cubicBezTo>
                    <a:pt x="7885" y="17860"/>
                    <a:pt x="7885" y="17860"/>
                    <a:pt x="7885" y="17953"/>
                  </a:cubicBezTo>
                  <a:close/>
                  <a:moveTo>
                    <a:pt x="8309" y="18047"/>
                  </a:moveTo>
                  <a:cubicBezTo>
                    <a:pt x="8309" y="18047"/>
                    <a:pt x="8450" y="18047"/>
                    <a:pt x="8450" y="18140"/>
                  </a:cubicBezTo>
                  <a:cubicBezTo>
                    <a:pt x="8450" y="18140"/>
                    <a:pt x="8450" y="18140"/>
                    <a:pt x="8591" y="18140"/>
                  </a:cubicBezTo>
                  <a:cubicBezTo>
                    <a:pt x="8450" y="18047"/>
                    <a:pt x="8450" y="17953"/>
                    <a:pt x="8450" y="17953"/>
                  </a:cubicBezTo>
                  <a:cubicBezTo>
                    <a:pt x="8450" y="17953"/>
                    <a:pt x="8309" y="17953"/>
                    <a:pt x="8309" y="18047"/>
                  </a:cubicBezTo>
                  <a:close/>
                  <a:moveTo>
                    <a:pt x="9014" y="18234"/>
                  </a:moveTo>
                  <a:cubicBezTo>
                    <a:pt x="8873" y="18140"/>
                    <a:pt x="9014" y="18047"/>
                    <a:pt x="8873" y="17953"/>
                  </a:cubicBezTo>
                  <a:cubicBezTo>
                    <a:pt x="8873" y="18047"/>
                    <a:pt x="8873" y="18234"/>
                    <a:pt x="9014" y="18234"/>
                  </a:cubicBezTo>
                  <a:close/>
                  <a:moveTo>
                    <a:pt x="4638" y="18234"/>
                  </a:moveTo>
                  <a:cubicBezTo>
                    <a:pt x="4638" y="18140"/>
                    <a:pt x="4779" y="18140"/>
                    <a:pt x="4779" y="18047"/>
                  </a:cubicBezTo>
                  <a:cubicBezTo>
                    <a:pt x="4779" y="18140"/>
                    <a:pt x="4638" y="18140"/>
                    <a:pt x="4638" y="18234"/>
                  </a:cubicBezTo>
                  <a:close/>
                  <a:moveTo>
                    <a:pt x="8026" y="18140"/>
                  </a:moveTo>
                  <a:cubicBezTo>
                    <a:pt x="8026" y="18140"/>
                    <a:pt x="8026" y="18047"/>
                    <a:pt x="8167" y="18047"/>
                  </a:cubicBezTo>
                  <a:cubicBezTo>
                    <a:pt x="8026" y="18047"/>
                    <a:pt x="8026" y="18140"/>
                    <a:pt x="8026" y="18140"/>
                  </a:cubicBezTo>
                  <a:close/>
                  <a:moveTo>
                    <a:pt x="8167" y="18327"/>
                  </a:moveTo>
                  <a:cubicBezTo>
                    <a:pt x="8167" y="18327"/>
                    <a:pt x="8309" y="18327"/>
                    <a:pt x="8309" y="18327"/>
                  </a:cubicBezTo>
                  <a:cubicBezTo>
                    <a:pt x="8309" y="18234"/>
                    <a:pt x="8309" y="18140"/>
                    <a:pt x="8167" y="18140"/>
                  </a:cubicBezTo>
                  <a:cubicBezTo>
                    <a:pt x="8026" y="18234"/>
                    <a:pt x="8026" y="18234"/>
                    <a:pt x="8167" y="18327"/>
                  </a:cubicBezTo>
                  <a:close/>
                  <a:moveTo>
                    <a:pt x="4779" y="18327"/>
                  </a:moveTo>
                  <a:cubicBezTo>
                    <a:pt x="4779" y="18327"/>
                    <a:pt x="4779" y="18234"/>
                    <a:pt x="4779" y="18140"/>
                  </a:cubicBezTo>
                  <a:cubicBezTo>
                    <a:pt x="4779" y="18140"/>
                    <a:pt x="4779" y="18140"/>
                    <a:pt x="4779" y="18140"/>
                  </a:cubicBezTo>
                  <a:cubicBezTo>
                    <a:pt x="4779" y="18234"/>
                    <a:pt x="4638" y="18327"/>
                    <a:pt x="4779" y="18327"/>
                  </a:cubicBezTo>
                  <a:close/>
                  <a:moveTo>
                    <a:pt x="5062" y="18327"/>
                  </a:moveTo>
                  <a:cubicBezTo>
                    <a:pt x="5062" y="18327"/>
                    <a:pt x="5062" y="18234"/>
                    <a:pt x="4920" y="18234"/>
                  </a:cubicBezTo>
                  <a:cubicBezTo>
                    <a:pt x="4920" y="18234"/>
                    <a:pt x="4920" y="18327"/>
                    <a:pt x="5062" y="18327"/>
                  </a:cubicBezTo>
                  <a:close/>
                  <a:moveTo>
                    <a:pt x="8167" y="18327"/>
                  </a:moveTo>
                  <a:cubicBezTo>
                    <a:pt x="8167" y="18421"/>
                    <a:pt x="8167" y="18421"/>
                    <a:pt x="8167" y="18421"/>
                  </a:cubicBezTo>
                  <a:cubicBezTo>
                    <a:pt x="8309" y="18421"/>
                    <a:pt x="8309" y="18327"/>
                    <a:pt x="8309" y="18327"/>
                  </a:cubicBezTo>
                  <a:cubicBezTo>
                    <a:pt x="8309" y="18327"/>
                    <a:pt x="8167" y="18327"/>
                    <a:pt x="8167" y="18327"/>
                  </a:cubicBezTo>
                  <a:close/>
                  <a:moveTo>
                    <a:pt x="8026" y="18421"/>
                  </a:moveTo>
                  <a:cubicBezTo>
                    <a:pt x="8026" y="18421"/>
                    <a:pt x="8026" y="18327"/>
                    <a:pt x="8026" y="18327"/>
                  </a:cubicBezTo>
                  <a:cubicBezTo>
                    <a:pt x="7885" y="18327"/>
                    <a:pt x="7885" y="18421"/>
                    <a:pt x="8026" y="18421"/>
                  </a:cubicBezTo>
                  <a:close/>
                  <a:moveTo>
                    <a:pt x="4497" y="18421"/>
                  </a:moveTo>
                  <a:cubicBezTo>
                    <a:pt x="4497" y="18421"/>
                    <a:pt x="4497" y="18327"/>
                    <a:pt x="4497" y="18327"/>
                  </a:cubicBezTo>
                  <a:cubicBezTo>
                    <a:pt x="4497" y="18327"/>
                    <a:pt x="4497" y="18421"/>
                    <a:pt x="4497" y="18421"/>
                  </a:cubicBezTo>
                  <a:close/>
                  <a:moveTo>
                    <a:pt x="4779" y="18421"/>
                  </a:moveTo>
                  <a:cubicBezTo>
                    <a:pt x="4920" y="18514"/>
                    <a:pt x="4920" y="18421"/>
                    <a:pt x="4920" y="18421"/>
                  </a:cubicBezTo>
                  <a:cubicBezTo>
                    <a:pt x="4920" y="18421"/>
                    <a:pt x="4920" y="18421"/>
                    <a:pt x="4920" y="18327"/>
                  </a:cubicBezTo>
                  <a:cubicBezTo>
                    <a:pt x="4920" y="18421"/>
                    <a:pt x="4779" y="18421"/>
                    <a:pt x="4779" y="18421"/>
                  </a:cubicBezTo>
                  <a:close/>
                  <a:moveTo>
                    <a:pt x="8167" y="18514"/>
                  </a:moveTo>
                  <a:cubicBezTo>
                    <a:pt x="8167" y="18514"/>
                    <a:pt x="8167" y="18421"/>
                    <a:pt x="8026" y="18421"/>
                  </a:cubicBezTo>
                  <a:cubicBezTo>
                    <a:pt x="8026" y="18514"/>
                    <a:pt x="8026" y="18514"/>
                    <a:pt x="8167" y="18514"/>
                  </a:cubicBezTo>
                  <a:close/>
                  <a:moveTo>
                    <a:pt x="8873" y="18514"/>
                  </a:moveTo>
                  <a:cubicBezTo>
                    <a:pt x="8873" y="18608"/>
                    <a:pt x="8873" y="18608"/>
                    <a:pt x="9014" y="18608"/>
                  </a:cubicBezTo>
                  <a:cubicBezTo>
                    <a:pt x="8873" y="18514"/>
                    <a:pt x="8873" y="18514"/>
                    <a:pt x="8873" y="18421"/>
                  </a:cubicBezTo>
                  <a:cubicBezTo>
                    <a:pt x="8873" y="18514"/>
                    <a:pt x="8732" y="18514"/>
                    <a:pt x="8873" y="18514"/>
                  </a:cubicBezTo>
                  <a:close/>
                  <a:moveTo>
                    <a:pt x="4497" y="18514"/>
                  </a:moveTo>
                  <a:cubicBezTo>
                    <a:pt x="4638" y="18514"/>
                    <a:pt x="4638" y="18514"/>
                    <a:pt x="4497" y="18514"/>
                  </a:cubicBezTo>
                  <a:cubicBezTo>
                    <a:pt x="4497" y="18514"/>
                    <a:pt x="4497" y="18514"/>
                    <a:pt x="4497" y="18514"/>
                  </a:cubicBezTo>
                  <a:close/>
                  <a:moveTo>
                    <a:pt x="8309" y="18608"/>
                  </a:moveTo>
                  <a:cubicBezTo>
                    <a:pt x="8450" y="18608"/>
                    <a:pt x="8309" y="18701"/>
                    <a:pt x="8450" y="18701"/>
                  </a:cubicBezTo>
                  <a:cubicBezTo>
                    <a:pt x="8450" y="18608"/>
                    <a:pt x="8450" y="18608"/>
                    <a:pt x="8591" y="18608"/>
                  </a:cubicBezTo>
                  <a:cubicBezTo>
                    <a:pt x="8450" y="18608"/>
                    <a:pt x="8450" y="18514"/>
                    <a:pt x="8450" y="18514"/>
                  </a:cubicBezTo>
                  <a:cubicBezTo>
                    <a:pt x="8450" y="18514"/>
                    <a:pt x="8309" y="18608"/>
                    <a:pt x="8309" y="18608"/>
                  </a:cubicBezTo>
                  <a:close/>
                  <a:moveTo>
                    <a:pt x="7885" y="18608"/>
                  </a:moveTo>
                  <a:cubicBezTo>
                    <a:pt x="8026" y="18701"/>
                    <a:pt x="8026" y="18608"/>
                    <a:pt x="8026" y="18608"/>
                  </a:cubicBezTo>
                  <a:cubicBezTo>
                    <a:pt x="8026" y="18608"/>
                    <a:pt x="8026" y="18608"/>
                    <a:pt x="8026" y="18514"/>
                  </a:cubicBezTo>
                  <a:cubicBezTo>
                    <a:pt x="7885" y="18514"/>
                    <a:pt x="7885" y="18514"/>
                    <a:pt x="7885" y="18514"/>
                  </a:cubicBezTo>
                  <a:cubicBezTo>
                    <a:pt x="7885" y="18608"/>
                    <a:pt x="7885" y="18608"/>
                    <a:pt x="7885" y="18608"/>
                  </a:cubicBezTo>
                  <a:close/>
                  <a:moveTo>
                    <a:pt x="4638" y="18701"/>
                  </a:moveTo>
                  <a:cubicBezTo>
                    <a:pt x="4638" y="18701"/>
                    <a:pt x="4638" y="18608"/>
                    <a:pt x="4638" y="18608"/>
                  </a:cubicBezTo>
                  <a:cubicBezTo>
                    <a:pt x="4638" y="18608"/>
                    <a:pt x="4638" y="18701"/>
                    <a:pt x="4638" y="18701"/>
                  </a:cubicBezTo>
                  <a:close/>
                  <a:moveTo>
                    <a:pt x="4779" y="18701"/>
                  </a:moveTo>
                  <a:cubicBezTo>
                    <a:pt x="4779" y="18701"/>
                    <a:pt x="4920" y="18608"/>
                    <a:pt x="4779" y="18608"/>
                  </a:cubicBezTo>
                  <a:cubicBezTo>
                    <a:pt x="4779" y="18608"/>
                    <a:pt x="4779" y="18701"/>
                    <a:pt x="4779" y="18701"/>
                  </a:cubicBezTo>
                  <a:close/>
                  <a:moveTo>
                    <a:pt x="8732" y="18701"/>
                  </a:moveTo>
                  <a:cubicBezTo>
                    <a:pt x="8873" y="18701"/>
                    <a:pt x="8732" y="18608"/>
                    <a:pt x="8732" y="18608"/>
                  </a:cubicBezTo>
                  <a:cubicBezTo>
                    <a:pt x="8732" y="18701"/>
                    <a:pt x="8732" y="18701"/>
                    <a:pt x="8732" y="18701"/>
                  </a:cubicBezTo>
                  <a:close/>
                  <a:moveTo>
                    <a:pt x="8450" y="18795"/>
                  </a:moveTo>
                  <a:cubicBezTo>
                    <a:pt x="8450" y="18795"/>
                    <a:pt x="8591" y="18795"/>
                    <a:pt x="8591" y="18795"/>
                  </a:cubicBezTo>
                  <a:cubicBezTo>
                    <a:pt x="8591" y="18795"/>
                    <a:pt x="8591" y="18795"/>
                    <a:pt x="8732" y="18795"/>
                  </a:cubicBezTo>
                  <a:cubicBezTo>
                    <a:pt x="8591" y="18701"/>
                    <a:pt x="8591" y="18701"/>
                    <a:pt x="8450" y="18795"/>
                  </a:cubicBezTo>
                  <a:close/>
                  <a:moveTo>
                    <a:pt x="4073" y="19449"/>
                  </a:moveTo>
                  <a:cubicBezTo>
                    <a:pt x="4214" y="19449"/>
                    <a:pt x="4214" y="19543"/>
                    <a:pt x="4214" y="19543"/>
                  </a:cubicBezTo>
                  <a:cubicBezTo>
                    <a:pt x="4214" y="19356"/>
                    <a:pt x="4356" y="19262"/>
                    <a:pt x="4356" y="19169"/>
                  </a:cubicBezTo>
                  <a:cubicBezTo>
                    <a:pt x="4356" y="19169"/>
                    <a:pt x="4356" y="19169"/>
                    <a:pt x="4214" y="19169"/>
                  </a:cubicBezTo>
                  <a:cubicBezTo>
                    <a:pt x="4073" y="19075"/>
                    <a:pt x="4356" y="18888"/>
                    <a:pt x="4356" y="18701"/>
                  </a:cubicBezTo>
                  <a:cubicBezTo>
                    <a:pt x="4356" y="18701"/>
                    <a:pt x="4356" y="18701"/>
                    <a:pt x="4356" y="18701"/>
                  </a:cubicBezTo>
                  <a:cubicBezTo>
                    <a:pt x="4073" y="18888"/>
                    <a:pt x="4073" y="19169"/>
                    <a:pt x="4073" y="19449"/>
                  </a:cubicBezTo>
                  <a:close/>
                  <a:moveTo>
                    <a:pt x="7885" y="18795"/>
                  </a:moveTo>
                  <a:cubicBezTo>
                    <a:pt x="8026" y="18888"/>
                    <a:pt x="7885" y="18888"/>
                    <a:pt x="8026" y="18982"/>
                  </a:cubicBezTo>
                  <a:cubicBezTo>
                    <a:pt x="8167" y="18982"/>
                    <a:pt x="8167" y="18888"/>
                    <a:pt x="8167" y="18888"/>
                  </a:cubicBezTo>
                  <a:cubicBezTo>
                    <a:pt x="8167" y="18795"/>
                    <a:pt x="8167" y="18795"/>
                    <a:pt x="8167" y="18701"/>
                  </a:cubicBezTo>
                  <a:cubicBezTo>
                    <a:pt x="8026" y="18795"/>
                    <a:pt x="8026" y="18795"/>
                    <a:pt x="7885" y="18795"/>
                  </a:cubicBezTo>
                  <a:close/>
                  <a:moveTo>
                    <a:pt x="4920" y="18982"/>
                  </a:moveTo>
                  <a:cubicBezTo>
                    <a:pt x="4920" y="18888"/>
                    <a:pt x="4920" y="18795"/>
                    <a:pt x="4920" y="18795"/>
                  </a:cubicBezTo>
                  <a:cubicBezTo>
                    <a:pt x="4920" y="18795"/>
                    <a:pt x="4920" y="18795"/>
                    <a:pt x="4920" y="18795"/>
                  </a:cubicBezTo>
                  <a:cubicBezTo>
                    <a:pt x="4920" y="18795"/>
                    <a:pt x="4920" y="18888"/>
                    <a:pt x="4920" y="18982"/>
                  </a:cubicBezTo>
                  <a:close/>
                  <a:moveTo>
                    <a:pt x="8732" y="18888"/>
                  </a:moveTo>
                  <a:cubicBezTo>
                    <a:pt x="8873" y="18888"/>
                    <a:pt x="8873" y="18888"/>
                    <a:pt x="8873" y="18982"/>
                  </a:cubicBezTo>
                  <a:cubicBezTo>
                    <a:pt x="8873" y="18888"/>
                    <a:pt x="9014" y="18982"/>
                    <a:pt x="9014" y="18982"/>
                  </a:cubicBezTo>
                  <a:cubicBezTo>
                    <a:pt x="9014" y="18795"/>
                    <a:pt x="8873" y="18701"/>
                    <a:pt x="8732" y="18888"/>
                  </a:cubicBezTo>
                  <a:close/>
                  <a:moveTo>
                    <a:pt x="8450" y="18888"/>
                  </a:moveTo>
                  <a:cubicBezTo>
                    <a:pt x="8450" y="18888"/>
                    <a:pt x="8450" y="18795"/>
                    <a:pt x="8309" y="18888"/>
                  </a:cubicBezTo>
                  <a:cubicBezTo>
                    <a:pt x="8450" y="18888"/>
                    <a:pt x="8309" y="18888"/>
                    <a:pt x="8450" y="18888"/>
                  </a:cubicBezTo>
                  <a:close/>
                  <a:moveTo>
                    <a:pt x="8167" y="19075"/>
                  </a:moveTo>
                  <a:cubicBezTo>
                    <a:pt x="8167" y="19075"/>
                    <a:pt x="8167" y="19075"/>
                    <a:pt x="8167" y="19075"/>
                  </a:cubicBezTo>
                  <a:cubicBezTo>
                    <a:pt x="8309" y="19075"/>
                    <a:pt x="8309" y="19075"/>
                    <a:pt x="8309" y="18982"/>
                  </a:cubicBezTo>
                  <a:cubicBezTo>
                    <a:pt x="8309" y="18982"/>
                    <a:pt x="8309" y="18982"/>
                    <a:pt x="8309" y="18982"/>
                  </a:cubicBezTo>
                  <a:cubicBezTo>
                    <a:pt x="8167" y="18982"/>
                    <a:pt x="8167" y="18982"/>
                    <a:pt x="8167" y="19075"/>
                  </a:cubicBezTo>
                  <a:close/>
                  <a:moveTo>
                    <a:pt x="8450" y="19075"/>
                  </a:moveTo>
                  <a:cubicBezTo>
                    <a:pt x="8450" y="19075"/>
                    <a:pt x="8591" y="19075"/>
                    <a:pt x="8591" y="19075"/>
                  </a:cubicBezTo>
                  <a:cubicBezTo>
                    <a:pt x="8591" y="19075"/>
                    <a:pt x="8591" y="19075"/>
                    <a:pt x="8591" y="19075"/>
                  </a:cubicBezTo>
                  <a:cubicBezTo>
                    <a:pt x="8591" y="19075"/>
                    <a:pt x="8591" y="18982"/>
                    <a:pt x="8591" y="18982"/>
                  </a:cubicBezTo>
                  <a:cubicBezTo>
                    <a:pt x="8591" y="18982"/>
                    <a:pt x="8591" y="19075"/>
                    <a:pt x="8450" y="19075"/>
                  </a:cubicBezTo>
                  <a:close/>
                  <a:moveTo>
                    <a:pt x="4779" y="19169"/>
                  </a:moveTo>
                  <a:cubicBezTo>
                    <a:pt x="4779" y="19075"/>
                    <a:pt x="4779" y="19075"/>
                    <a:pt x="4779" y="19075"/>
                  </a:cubicBezTo>
                  <a:cubicBezTo>
                    <a:pt x="4638" y="19075"/>
                    <a:pt x="4779" y="19169"/>
                    <a:pt x="4779" y="19169"/>
                  </a:cubicBezTo>
                  <a:close/>
                  <a:moveTo>
                    <a:pt x="8591" y="19169"/>
                  </a:moveTo>
                  <a:cubicBezTo>
                    <a:pt x="8591" y="19169"/>
                    <a:pt x="8591" y="19262"/>
                    <a:pt x="8732" y="19262"/>
                  </a:cubicBezTo>
                  <a:cubicBezTo>
                    <a:pt x="8732" y="19169"/>
                    <a:pt x="8732" y="19169"/>
                    <a:pt x="8732" y="19169"/>
                  </a:cubicBezTo>
                  <a:cubicBezTo>
                    <a:pt x="8732" y="19169"/>
                    <a:pt x="8732" y="19169"/>
                    <a:pt x="8732" y="19075"/>
                  </a:cubicBezTo>
                  <a:cubicBezTo>
                    <a:pt x="8732" y="19169"/>
                    <a:pt x="8732" y="19169"/>
                    <a:pt x="8591" y="19169"/>
                  </a:cubicBezTo>
                  <a:close/>
                  <a:moveTo>
                    <a:pt x="8450" y="19169"/>
                  </a:moveTo>
                  <a:cubicBezTo>
                    <a:pt x="8167" y="19262"/>
                    <a:pt x="8591" y="19262"/>
                    <a:pt x="8450" y="19169"/>
                  </a:cubicBezTo>
                  <a:close/>
                  <a:moveTo>
                    <a:pt x="8873" y="19262"/>
                  </a:moveTo>
                  <a:cubicBezTo>
                    <a:pt x="8873" y="19356"/>
                    <a:pt x="9014" y="19356"/>
                    <a:pt x="9014" y="19449"/>
                  </a:cubicBezTo>
                  <a:cubicBezTo>
                    <a:pt x="9014" y="19356"/>
                    <a:pt x="9014" y="19262"/>
                    <a:pt x="9014" y="19169"/>
                  </a:cubicBezTo>
                  <a:cubicBezTo>
                    <a:pt x="8873" y="19169"/>
                    <a:pt x="8873" y="19262"/>
                    <a:pt x="8873" y="19262"/>
                  </a:cubicBezTo>
                  <a:close/>
                  <a:moveTo>
                    <a:pt x="4638" y="19262"/>
                  </a:moveTo>
                  <a:cubicBezTo>
                    <a:pt x="4638" y="19262"/>
                    <a:pt x="4779" y="19169"/>
                    <a:pt x="4779" y="19169"/>
                  </a:cubicBezTo>
                  <a:cubicBezTo>
                    <a:pt x="4779" y="19169"/>
                    <a:pt x="4779" y="19169"/>
                    <a:pt x="4638" y="19169"/>
                  </a:cubicBezTo>
                  <a:cubicBezTo>
                    <a:pt x="4638" y="19169"/>
                    <a:pt x="4638" y="19169"/>
                    <a:pt x="4638" y="19169"/>
                  </a:cubicBezTo>
                  <a:cubicBezTo>
                    <a:pt x="4638" y="19169"/>
                    <a:pt x="4638" y="19262"/>
                    <a:pt x="4638" y="19262"/>
                  </a:cubicBezTo>
                  <a:close/>
                  <a:moveTo>
                    <a:pt x="8450" y="19262"/>
                  </a:moveTo>
                  <a:cubicBezTo>
                    <a:pt x="8450" y="19356"/>
                    <a:pt x="8450" y="19356"/>
                    <a:pt x="8591" y="19356"/>
                  </a:cubicBezTo>
                  <a:cubicBezTo>
                    <a:pt x="8591" y="19356"/>
                    <a:pt x="8450" y="19356"/>
                    <a:pt x="8591" y="19262"/>
                  </a:cubicBezTo>
                  <a:cubicBezTo>
                    <a:pt x="8450" y="19262"/>
                    <a:pt x="8450" y="19262"/>
                    <a:pt x="8450" y="19262"/>
                  </a:cubicBezTo>
                  <a:close/>
                  <a:moveTo>
                    <a:pt x="8026" y="19449"/>
                  </a:moveTo>
                  <a:cubicBezTo>
                    <a:pt x="8167" y="19449"/>
                    <a:pt x="8167" y="19356"/>
                    <a:pt x="8309" y="19356"/>
                  </a:cubicBezTo>
                  <a:cubicBezTo>
                    <a:pt x="8167" y="19356"/>
                    <a:pt x="8167" y="19356"/>
                    <a:pt x="8167" y="19262"/>
                  </a:cubicBezTo>
                  <a:cubicBezTo>
                    <a:pt x="8167" y="19356"/>
                    <a:pt x="8026" y="19356"/>
                    <a:pt x="8026" y="19449"/>
                  </a:cubicBezTo>
                  <a:close/>
                  <a:moveTo>
                    <a:pt x="8732" y="19356"/>
                  </a:moveTo>
                  <a:cubicBezTo>
                    <a:pt x="8732" y="19356"/>
                    <a:pt x="8873" y="19449"/>
                    <a:pt x="8873" y="19449"/>
                  </a:cubicBezTo>
                  <a:cubicBezTo>
                    <a:pt x="8873" y="19449"/>
                    <a:pt x="8873" y="19356"/>
                    <a:pt x="8732" y="19262"/>
                  </a:cubicBezTo>
                  <a:cubicBezTo>
                    <a:pt x="8732" y="19356"/>
                    <a:pt x="8732" y="19356"/>
                    <a:pt x="8732" y="19356"/>
                  </a:cubicBezTo>
                  <a:close/>
                  <a:moveTo>
                    <a:pt x="4920" y="19449"/>
                  </a:moveTo>
                  <a:cubicBezTo>
                    <a:pt x="4920" y="19356"/>
                    <a:pt x="5062" y="19356"/>
                    <a:pt x="4920" y="19356"/>
                  </a:cubicBezTo>
                  <a:cubicBezTo>
                    <a:pt x="4920" y="19356"/>
                    <a:pt x="4920" y="19449"/>
                    <a:pt x="4920" y="19449"/>
                  </a:cubicBezTo>
                  <a:close/>
                  <a:moveTo>
                    <a:pt x="8591" y="19449"/>
                  </a:moveTo>
                  <a:cubicBezTo>
                    <a:pt x="8591" y="19543"/>
                    <a:pt x="8591" y="19543"/>
                    <a:pt x="8732" y="19636"/>
                  </a:cubicBezTo>
                  <a:cubicBezTo>
                    <a:pt x="8732" y="19543"/>
                    <a:pt x="8732" y="19543"/>
                    <a:pt x="8732" y="19543"/>
                  </a:cubicBezTo>
                  <a:cubicBezTo>
                    <a:pt x="8732" y="19543"/>
                    <a:pt x="8732" y="19449"/>
                    <a:pt x="8591" y="19449"/>
                  </a:cubicBezTo>
                  <a:cubicBezTo>
                    <a:pt x="8591" y="19449"/>
                    <a:pt x="8591" y="19449"/>
                    <a:pt x="8591" y="19449"/>
                  </a:cubicBezTo>
                  <a:close/>
                  <a:moveTo>
                    <a:pt x="8450" y="19730"/>
                  </a:moveTo>
                  <a:cubicBezTo>
                    <a:pt x="8450" y="19730"/>
                    <a:pt x="8450" y="19730"/>
                    <a:pt x="8450" y="19730"/>
                  </a:cubicBezTo>
                  <a:cubicBezTo>
                    <a:pt x="8450" y="19543"/>
                    <a:pt x="8309" y="19636"/>
                    <a:pt x="8450" y="19730"/>
                  </a:cubicBezTo>
                  <a:close/>
                  <a:moveTo>
                    <a:pt x="4356" y="19823"/>
                  </a:moveTo>
                  <a:cubicBezTo>
                    <a:pt x="4356" y="19730"/>
                    <a:pt x="4497" y="19636"/>
                    <a:pt x="4356" y="19636"/>
                  </a:cubicBezTo>
                  <a:cubicBezTo>
                    <a:pt x="4356" y="19636"/>
                    <a:pt x="4214" y="19636"/>
                    <a:pt x="4214" y="19636"/>
                  </a:cubicBezTo>
                  <a:cubicBezTo>
                    <a:pt x="4214" y="19730"/>
                    <a:pt x="4214" y="19730"/>
                    <a:pt x="4356" y="19823"/>
                  </a:cubicBezTo>
                  <a:close/>
                  <a:moveTo>
                    <a:pt x="4920" y="20010"/>
                  </a:moveTo>
                  <a:cubicBezTo>
                    <a:pt x="4920" y="19823"/>
                    <a:pt x="4779" y="19730"/>
                    <a:pt x="4638" y="19636"/>
                  </a:cubicBezTo>
                  <a:cubicBezTo>
                    <a:pt x="4638" y="19730"/>
                    <a:pt x="4779" y="19823"/>
                    <a:pt x="4920" y="20010"/>
                  </a:cubicBezTo>
                  <a:close/>
                  <a:moveTo>
                    <a:pt x="4073" y="20197"/>
                  </a:moveTo>
                  <a:cubicBezTo>
                    <a:pt x="3791" y="20197"/>
                    <a:pt x="3650" y="20384"/>
                    <a:pt x="3650" y="20478"/>
                  </a:cubicBezTo>
                  <a:cubicBezTo>
                    <a:pt x="3932" y="20384"/>
                    <a:pt x="4073" y="20197"/>
                    <a:pt x="4356" y="20010"/>
                  </a:cubicBezTo>
                  <a:cubicBezTo>
                    <a:pt x="4214" y="19917"/>
                    <a:pt x="4214" y="19730"/>
                    <a:pt x="4073" y="19636"/>
                  </a:cubicBezTo>
                  <a:cubicBezTo>
                    <a:pt x="4073" y="19823"/>
                    <a:pt x="4073" y="20010"/>
                    <a:pt x="4073" y="20197"/>
                  </a:cubicBezTo>
                  <a:close/>
                  <a:moveTo>
                    <a:pt x="9014" y="19730"/>
                  </a:moveTo>
                  <a:cubicBezTo>
                    <a:pt x="9014" y="19730"/>
                    <a:pt x="9014" y="19823"/>
                    <a:pt x="9156" y="19917"/>
                  </a:cubicBezTo>
                  <a:cubicBezTo>
                    <a:pt x="9156" y="19823"/>
                    <a:pt x="9156" y="19730"/>
                    <a:pt x="9014" y="19730"/>
                  </a:cubicBezTo>
                  <a:cubicBezTo>
                    <a:pt x="9014" y="19730"/>
                    <a:pt x="9014" y="19730"/>
                    <a:pt x="9014" y="19730"/>
                  </a:cubicBezTo>
                  <a:close/>
                  <a:moveTo>
                    <a:pt x="9014" y="19917"/>
                  </a:moveTo>
                  <a:cubicBezTo>
                    <a:pt x="9014" y="19917"/>
                    <a:pt x="9014" y="19917"/>
                    <a:pt x="9156" y="19917"/>
                  </a:cubicBezTo>
                  <a:cubicBezTo>
                    <a:pt x="9156" y="19917"/>
                    <a:pt x="9014" y="19917"/>
                    <a:pt x="9014" y="19823"/>
                  </a:cubicBezTo>
                  <a:cubicBezTo>
                    <a:pt x="9014" y="19823"/>
                    <a:pt x="9014" y="19823"/>
                    <a:pt x="9014" y="19917"/>
                  </a:cubicBezTo>
                  <a:close/>
                  <a:moveTo>
                    <a:pt x="8873" y="19730"/>
                  </a:moveTo>
                  <a:cubicBezTo>
                    <a:pt x="8732" y="19823"/>
                    <a:pt x="8873" y="19823"/>
                    <a:pt x="9014" y="19917"/>
                  </a:cubicBezTo>
                  <a:cubicBezTo>
                    <a:pt x="8873" y="19823"/>
                    <a:pt x="8873" y="19730"/>
                    <a:pt x="8873" y="19730"/>
                  </a:cubicBezTo>
                  <a:close/>
                  <a:moveTo>
                    <a:pt x="4497" y="20104"/>
                  </a:moveTo>
                  <a:cubicBezTo>
                    <a:pt x="4638" y="20104"/>
                    <a:pt x="4779" y="20197"/>
                    <a:pt x="4920" y="20104"/>
                  </a:cubicBezTo>
                  <a:cubicBezTo>
                    <a:pt x="4779" y="20010"/>
                    <a:pt x="4779" y="19823"/>
                    <a:pt x="4497" y="19730"/>
                  </a:cubicBezTo>
                  <a:cubicBezTo>
                    <a:pt x="4497" y="19823"/>
                    <a:pt x="4497" y="19917"/>
                    <a:pt x="4497" y="20104"/>
                  </a:cubicBezTo>
                  <a:close/>
                  <a:moveTo>
                    <a:pt x="8026" y="19917"/>
                  </a:moveTo>
                  <a:cubicBezTo>
                    <a:pt x="8167" y="19917"/>
                    <a:pt x="8167" y="19917"/>
                    <a:pt x="8167" y="19823"/>
                  </a:cubicBezTo>
                  <a:cubicBezTo>
                    <a:pt x="8167" y="19730"/>
                    <a:pt x="8026" y="19823"/>
                    <a:pt x="8026" y="19917"/>
                  </a:cubicBezTo>
                  <a:close/>
                  <a:moveTo>
                    <a:pt x="8591" y="20010"/>
                  </a:moveTo>
                  <a:cubicBezTo>
                    <a:pt x="8591" y="20104"/>
                    <a:pt x="8732" y="20104"/>
                    <a:pt x="8732" y="20104"/>
                  </a:cubicBezTo>
                  <a:cubicBezTo>
                    <a:pt x="8732" y="20010"/>
                    <a:pt x="8732" y="20010"/>
                    <a:pt x="8591" y="20010"/>
                  </a:cubicBezTo>
                  <a:cubicBezTo>
                    <a:pt x="8591" y="20010"/>
                    <a:pt x="8591" y="20010"/>
                    <a:pt x="8591" y="20010"/>
                  </a:cubicBezTo>
                  <a:close/>
                  <a:moveTo>
                    <a:pt x="8167" y="20104"/>
                  </a:moveTo>
                  <a:cubicBezTo>
                    <a:pt x="8167" y="20104"/>
                    <a:pt x="8167" y="20010"/>
                    <a:pt x="8167" y="20010"/>
                  </a:cubicBezTo>
                  <a:cubicBezTo>
                    <a:pt x="8167" y="20010"/>
                    <a:pt x="8167" y="20010"/>
                    <a:pt x="8167" y="20104"/>
                  </a:cubicBezTo>
                  <a:close/>
                  <a:moveTo>
                    <a:pt x="8873" y="20197"/>
                  </a:moveTo>
                  <a:cubicBezTo>
                    <a:pt x="9014" y="20197"/>
                    <a:pt x="9014" y="20197"/>
                    <a:pt x="9014" y="20197"/>
                  </a:cubicBezTo>
                  <a:cubicBezTo>
                    <a:pt x="8873" y="20104"/>
                    <a:pt x="8873" y="20010"/>
                    <a:pt x="8873" y="20010"/>
                  </a:cubicBezTo>
                  <a:cubicBezTo>
                    <a:pt x="8873" y="20104"/>
                    <a:pt x="8873" y="20104"/>
                    <a:pt x="8873" y="20197"/>
                  </a:cubicBezTo>
                  <a:close/>
                  <a:moveTo>
                    <a:pt x="8167" y="20197"/>
                  </a:moveTo>
                  <a:cubicBezTo>
                    <a:pt x="8167" y="20197"/>
                    <a:pt x="8026" y="20104"/>
                    <a:pt x="7885" y="20104"/>
                  </a:cubicBezTo>
                  <a:cubicBezTo>
                    <a:pt x="7885" y="20104"/>
                    <a:pt x="7744" y="20197"/>
                    <a:pt x="7744" y="20291"/>
                  </a:cubicBezTo>
                  <a:cubicBezTo>
                    <a:pt x="7885" y="20384"/>
                    <a:pt x="8167" y="20291"/>
                    <a:pt x="8167" y="20197"/>
                  </a:cubicBezTo>
                  <a:close/>
                  <a:moveTo>
                    <a:pt x="8309" y="20291"/>
                  </a:moveTo>
                  <a:cubicBezTo>
                    <a:pt x="8450" y="20197"/>
                    <a:pt x="8450" y="20197"/>
                    <a:pt x="8450" y="20197"/>
                  </a:cubicBezTo>
                  <a:cubicBezTo>
                    <a:pt x="8450" y="20197"/>
                    <a:pt x="8450" y="20197"/>
                    <a:pt x="8309" y="20291"/>
                  </a:cubicBezTo>
                  <a:close/>
                  <a:moveTo>
                    <a:pt x="5062" y="20291"/>
                  </a:moveTo>
                  <a:cubicBezTo>
                    <a:pt x="5062" y="20291"/>
                    <a:pt x="5062" y="20197"/>
                    <a:pt x="4920" y="20197"/>
                  </a:cubicBezTo>
                  <a:cubicBezTo>
                    <a:pt x="5062" y="20197"/>
                    <a:pt x="5062" y="20291"/>
                    <a:pt x="5062" y="20291"/>
                  </a:cubicBezTo>
                  <a:close/>
                  <a:moveTo>
                    <a:pt x="4214" y="20384"/>
                  </a:moveTo>
                  <a:cubicBezTo>
                    <a:pt x="4356" y="20478"/>
                    <a:pt x="4356" y="20291"/>
                    <a:pt x="4497" y="20384"/>
                  </a:cubicBezTo>
                  <a:cubicBezTo>
                    <a:pt x="4356" y="20291"/>
                    <a:pt x="4497" y="20291"/>
                    <a:pt x="4497" y="20291"/>
                  </a:cubicBezTo>
                  <a:cubicBezTo>
                    <a:pt x="4356" y="20291"/>
                    <a:pt x="4073" y="20291"/>
                    <a:pt x="4214" y="20384"/>
                  </a:cubicBezTo>
                  <a:close/>
                  <a:moveTo>
                    <a:pt x="9014" y="20291"/>
                  </a:moveTo>
                  <a:cubicBezTo>
                    <a:pt x="9014" y="20291"/>
                    <a:pt x="9156" y="20291"/>
                    <a:pt x="9156" y="20291"/>
                  </a:cubicBezTo>
                  <a:cubicBezTo>
                    <a:pt x="9156" y="20291"/>
                    <a:pt x="9156" y="20291"/>
                    <a:pt x="9156" y="20291"/>
                  </a:cubicBezTo>
                  <a:cubicBezTo>
                    <a:pt x="9014" y="20291"/>
                    <a:pt x="9014" y="20291"/>
                    <a:pt x="9014" y="20291"/>
                  </a:cubicBezTo>
                  <a:close/>
                  <a:moveTo>
                    <a:pt x="9438" y="20384"/>
                  </a:moveTo>
                  <a:cubicBezTo>
                    <a:pt x="9438" y="20291"/>
                    <a:pt x="9438" y="20291"/>
                    <a:pt x="9438" y="20291"/>
                  </a:cubicBezTo>
                  <a:cubicBezTo>
                    <a:pt x="9438" y="20291"/>
                    <a:pt x="9297" y="20197"/>
                    <a:pt x="9297" y="20291"/>
                  </a:cubicBezTo>
                  <a:cubicBezTo>
                    <a:pt x="9297" y="20291"/>
                    <a:pt x="9297" y="20384"/>
                    <a:pt x="9438" y="20384"/>
                  </a:cubicBezTo>
                  <a:close/>
                  <a:moveTo>
                    <a:pt x="4920" y="20384"/>
                  </a:moveTo>
                  <a:cubicBezTo>
                    <a:pt x="4920" y="20384"/>
                    <a:pt x="4779" y="20291"/>
                    <a:pt x="4779" y="20291"/>
                  </a:cubicBezTo>
                  <a:cubicBezTo>
                    <a:pt x="4779" y="20291"/>
                    <a:pt x="4779" y="20384"/>
                    <a:pt x="4920" y="20384"/>
                  </a:cubicBezTo>
                  <a:close/>
                  <a:moveTo>
                    <a:pt x="4497" y="20478"/>
                  </a:moveTo>
                  <a:cubicBezTo>
                    <a:pt x="4497" y="20478"/>
                    <a:pt x="4638" y="20478"/>
                    <a:pt x="4638" y="20478"/>
                  </a:cubicBezTo>
                  <a:cubicBezTo>
                    <a:pt x="4638" y="20478"/>
                    <a:pt x="4638" y="20478"/>
                    <a:pt x="4779" y="20478"/>
                  </a:cubicBezTo>
                  <a:cubicBezTo>
                    <a:pt x="4779" y="20384"/>
                    <a:pt x="4638" y="20384"/>
                    <a:pt x="4638" y="20384"/>
                  </a:cubicBezTo>
                  <a:cubicBezTo>
                    <a:pt x="4638" y="20384"/>
                    <a:pt x="4497" y="20384"/>
                    <a:pt x="4497" y="20478"/>
                  </a:cubicBezTo>
                  <a:close/>
                  <a:moveTo>
                    <a:pt x="8732" y="20478"/>
                  </a:moveTo>
                  <a:cubicBezTo>
                    <a:pt x="8732" y="20478"/>
                    <a:pt x="8873" y="20478"/>
                    <a:pt x="8732" y="20384"/>
                  </a:cubicBezTo>
                  <a:cubicBezTo>
                    <a:pt x="8732" y="20478"/>
                    <a:pt x="8591" y="20478"/>
                    <a:pt x="8732" y="20478"/>
                  </a:cubicBezTo>
                  <a:close/>
                  <a:moveTo>
                    <a:pt x="3932" y="20571"/>
                  </a:moveTo>
                  <a:cubicBezTo>
                    <a:pt x="4073" y="20571"/>
                    <a:pt x="4214" y="20478"/>
                    <a:pt x="4073" y="20384"/>
                  </a:cubicBezTo>
                  <a:cubicBezTo>
                    <a:pt x="3932" y="20478"/>
                    <a:pt x="3791" y="20571"/>
                    <a:pt x="3932" y="20571"/>
                  </a:cubicBezTo>
                  <a:close/>
                  <a:moveTo>
                    <a:pt x="9156" y="20571"/>
                  </a:moveTo>
                  <a:cubicBezTo>
                    <a:pt x="9297" y="20478"/>
                    <a:pt x="9156" y="20478"/>
                    <a:pt x="9014" y="20478"/>
                  </a:cubicBezTo>
                  <a:cubicBezTo>
                    <a:pt x="9014" y="20478"/>
                    <a:pt x="9156" y="20571"/>
                    <a:pt x="9156" y="20571"/>
                  </a:cubicBezTo>
                  <a:close/>
                  <a:moveTo>
                    <a:pt x="7885" y="20758"/>
                  </a:moveTo>
                  <a:cubicBezTo>
                    <a:pt x="8167" y="20758"/>
                    <a:pt x="8309" y="20571"/>
                    <a:pt x="8450" y="20478"/>
                  </a:cubicBezTo>
                  <a:cubicBezTo>
                    <a:pt x="8167" y="20478"/>
                    <a:pt x="8026" y="20665"/>
                    <a:pt x="7885" y="20758"/>
                  </a:cubicBezTo>
                  <a:close/>
                  <a:moveTo>
                    <a:pt x="4356" y="20478"/>
                  </a:moveTo>
                  <a:cubicBezTo>
                    <a:pt x="4356" y="20571"/>
                    <a:pt x="4356" y="20571"/>
                    <a:pt x="4356" y="20665"/>
                  </a:cubicBezTo>
                  <a:cubicBezTo>
                    <a:pt x="4497" y="20571"/>
                    <a:pt x="4356" y="20478"/>
                    <a:pt x="4356" y="20478"/>
                  </a:cubicBezTo>
                  <a:close/>
                  <a:moveTo>
                    <a:pt x="7462" y="20758"/>
                  </a:moveTo>
                  <a:cubicBezTo>
                    <a:pt x="7603" y="20665"/>
                    <a:pt x="7744" y="20571"/>
                    <a:pt x="7744" y="20571"/>
                  </a:cubicBezTo>
                  <a:cubicBezTo>
                    <a:pt x="7744" y="20571"/>
                    <a:pt x="7603" y="20665"/>
                    <a:pt x="7462" y="20758"/>
                  </a:cubicBezTo>
                  <a:close/>
                  <a:moveTo>
                    <a:pt x="9438" y="20571"/>
                  </a:moveTo>
                  <a:cubicBezTo>
                    <a:pt x="9438" y="20571"/>
                    <a:pt x="9297" y="20571"/>
                    <a:pt x="9297" y="20665"/>
                  </a:cubicBezTo>
                  <a:cubicBezTo>
                    <a:pt x="9297" y="20758"/>
                    <a:pt x="9438" y="20758"/>
                    <a:pt x="9438" y="20758"/>
                  </a:cubicBezTo>
                  <a:cubicBezTo>
                    <a:pt x="9579" y="20758"/>
                    <a:pt x="9438" y="20852"/>
                    <a:pt x="9579" y="20852"/>
                  </a:cubicBezTo>
                  <a:cubicBezTo>
                    <a:pt x="9579" y="20945"/>
                    <a:pt x="9579" y="20852"/>
                    <a:pt x="9579" y="20945"/>
                  </a:cubicBezTo>
                  <a:cubicBezTo>
                    <a:pt x="9579" y="21039"/>
                    <a:pt x="9297" y="21039"/>
                    <a:pt x="9297" y="21226"/>
                  </a:cubicBezTo>
                  <a:cubicBezTo>
                    <a:pt x="9579" y="21319"/>
                    <a:pt x="10003" y="21132"/>
                    <a:pt x="9862" y="20945"/>
                  </a:cubicBezTo>
                  <a:cubicBezTo>
                    <a:pt x="9862" y="20945"/>
                    <a:pt x="9862" y="21039"/>
                    <a:pt x="9720" y="21039"/>
                  </a:cubicBezTo>
                  <a:cubicBezTo>
                    <a:pt x="9720" y="21039"/>
                    <a:pt x="9720" y="21039"/>
                    <a:pt x="9579" y="20945"/>
                  </a:cubicBezTo>
                  <a:cubicBezTo>
                    <a:pt x="9579" y="20852"/>
                    <a:pt x="9579" y="20665"/>
                    <a:pt x="9438" y="20571"/>
                  </a:cubicBezTo>
                  <a:close/>
                  <a:moveTo>
                    <a:pt x="5203" y="20852"/>
                  </a:moveTo>
                  <a:cubicBezTo>
                    <a:pt x="4920" y="20852"/>
                    <a:pt x="4920" y="20478"/>
                    <a:pt x="4779" y="20571"/>
                  </a:cubicBezTo>
                  <a:cubicBezTo>
                    <a:pt x="4920" y="20665"/>
                    <a:pt x="4920" y="20758"/>
                    <a:pt x="5062" y="20852"/>
                  </a:cubicBezTo>
                  <a:cubicBezTo>
                    <a:pt x="5062" y="20852"/>
                    <a:pt x="5062" y="20852"/>
                    <a:pt x="5203" y="20852"/>
                  </a:cubicBezTo>
                  <a:cubicBezTo>
                    <a:pt x="5203" y="20852"/>
                    <a:pt x="5203" y="20852"/>
                    <a:pt x="5203" y="20945"/>
                  </a:cubicBezTo>
                  <a:cubicBezTo>
                    <a:pt x="5203" y="20945"/>
                    <a:pt x="5203" y="20945"/>
                    <a:pt x="5203" y="20945"/>
                  </a:cubicBezTo>
                  <a:cubicBezTo>
                    <a:pt x="5203" y="20945"/>
                    <a:pt x="5344" y="21039"/>
                    <a:pt x="5344" y="21039"/>
                  </a:cubicBezTo>
                  <a:cubicBezTo>
                    <a:pt x="5344" y="20945"/>
                    <a:pt x="5344" y="20852"/>
                    <a:pt x="5203" y="20852"/>
                  </a:cubicBezTo>
                  <a:close/>
                  <a:moveTo>
                    <a:pt x="8591" y="20758"/>
                  </a:moveTo>
                  <a:cubicBezTo>
                    <a:pt x="8732" y="20665"/>
                    <a:pt x="8873" y="20665"/>
                    <a:pt x="9014" y="20571"/>
                  </a:cubicBezTo>
                  <a:cubicBezTo>
                    <a:pt x="8873" y="20571"/>
                    <a:pt x="8732" y="20665"/>
                    <a:pt x="8591" y="20758"/>
                  </a:cubicBezTo>
                  <a:close/>
                  <a:moveTo>
                    <a:pt x="3932" y="20665"/>
                  </a:moveTo>
                  <a:cubicBezTo>
                    <a:pt x="3932" y="20758"/>
                    <a:pt x="4073" y="20758"/>
                    <a:pt x="4073" y="20852"/>
                  </a:cubicBezTo>
                  <a:cubicBezTo>
                    <a:pt x="4214" y="20758"/>
                    <a:pt x="4214" y="20758"/>
                    <a:pt x="4214" y="20758"/>
                  </a:cubicBezTo>
                  <a:cubicBezTo>
                    <a:pt x="4214" y="20571"/>
                    <a:pt x="4073" y="20571"/>
                    <a:pt x="3932" y="20665"/>
                  </a:cubicBezTo>
                  <a:close/>
                  <a:moveTo>
                    <a:pt x="8167" y="20852"/>
                  </a:moveTo>
                  <a:cubicBezTo>
                    <a:pt x="8309" y="20758"/>
                    <a:pt x="8450" y="20665"/>
                    <a:pt x="8591" y="20571"/>
                  </a:cubicBezTo>
                  <a:cubicBezTo>
                    <a:pt x="8309" y="20571"/>
                    <a:pt x="8167" y="20758"/>
                    <a:pt x="8167" y="20852"/>
                  </a:cubicBezTo>
                  <a:close/>
                  <a:moveTo>
                    <a:pt x="9862" y="20758"/>
                  </a:moveTo>
                  <a:cubicBezTo>
                    <a:pt x="9720" y="20758"/>
                    <a:pt x="9720" y="20945"/>
                    <a:pt x="9862" y="20945"/>
                  </a:cubicBezTo>
                  <a:cubicBezTo>
                    <a:pt x="9862" y="20758"/>
                    <a:pt x="9720" y="20758"/>
                    <a:pt x="9862" y="20571"/>
                  </a:cubicBezTo>
                  <a:cubicBezTo>
                    <a:pt x="9720" y="20571"/>
                    <a:pt x="9720" y="20571"/>
                    <a:pt x="9720" y="20571"/>
                  </a:cubicBezTo>
                  <a:cubicBezTo>
                    <a:pt x="9720" y="20665"/>
                    <a:pt x="9720" y="20665"/>
                    <a:pt x="9862" y="20758"/>
                  </a:cubicBezTo>
                  <a:close/>
                  <a:moveTo>
                    <a:pt x="3650" y="20758"/>
                  </a:moveTo>
                  <a:cubicBezTo>
                    <a:pt x="3791" y="20758"/>
                    <a:pt x="3791" y="20665"/>
                    <a:pt x="3791" y="20665"/>
                  </a:cubicBezTo>
                  <a:cubicBezTo>
                    <a:pt x="3791" y="20665"/>
                    <a:pt x="3791" y="20665"/>
                    <a:pt x="3791" y="20665"/>
                  </a:cubicBezTo>
                  <a:cubicBezTo>
                    <a:pt x="3650" y="20665"/>
                    <a:pt x="3650" y="20665"/>
                    <a:pt x="3650" y="20758"/>
                  </a:cubicBezTo>
                  <a:close/>
                  <a:moveTo>
                    <a:pt x="9014" y="20665"/>
                  </a:moveTo>
                  <a:cubicBezTo>
                    <a:pt x="8873" y="20758"/>
                    <a:pt x="8732" y="20758"/>
                    <a:pt x="8732" y="20852"/>
                  </a:cubicBezTo>
                  <a:cubicBezTo>
                    <a:pt x="8873" y="20758"/>
                    <a:pt x="9014" y="20665"/>
                    <a:pt x="9014" y="20665"/>
                  </a:cubicBezTo>
                  <a:cubicBezTo>
                    <a:pt x="9014" y="20665"/>
                    <a:pt x="9014" y="20665"/>
                    <a:pt x="9014" y="20665"/>
                  </a:cubicBezTo>
                  <a:close/>
                  <a:moveTo>
                    <a:pt x="7603" y="20852"/>
                  </a:moveTo>
                  <a:cubicBezTo>
                    <a:pt x="7603" y="20758"/>
                    <a:pt x="7744" y="20758"/>
                    <a:pt x="7744" y="20665"/>
                  </a:cubicBezTo>
                  <a:cubicBezTo>
                    <a:pt x="7603" y="20758"/>
                    <a:pt x="7603" y="20758"/>
                    <a:pt x="7603" y="20852"/>
                  </a:cubicBezTo>
                  <a:close/>
                  <a:moveTo>
                    <a:pt x="4497" y="20758"/>
                  </a:moveTo>
                  <a:cubicBezTo>
                    <a:pt x="4638" y="20758"/>
                    <a:pt x="4638" y="20758"/>
                    <a:pt x="4638" y="20665"/>
                  </a:cubicBezTo>
                  <a:cubicBezTo>
                    <a:pt x="4638" y="20665"/>
                    <a:pt x="4497" y="20665"/>
                    <a:pt x="4497" y="20665"/>
                  </a:cubicBezTo>
                  <a:cubicBezTo>
                    <a:pt x="4497" y="20758"/>
                    <a:pt x="4497" y="20758"/>
                    <a:pt x="4497" y="20758"/>
                  </a:cubicBezTo>
                  <a:close/>
                  <a:moveTo>
                    <a:pt x="8873" y="20945"/>
                  </a:moveTo>
                  <a:cubicBezTo>
                    <a:pt x="9014" y="21039"/>
                    <a:pt x="9156" y="20852"/>
                    <a:pt x="9297" y="20852"/>
                  </a:cubicBezTo>
                  <a:cubicBezTo>
                    <a:pt x="9156" y="20571"/>
                    <a:pt x="8873" y="20852"/>
                    <a:pt x="8873" y="20945"/>
                  </a:cubicBezTo>
                  <a:close/>
                  <a:moveTo>
                    <a:pt x="7462" y="20758"/>
                  </a:moveTo>
                  <a:cubicBezTo>
                    <a:pt x="7462" y="20758"/>
                    <a:pt x="7320" y="20852"/>
                    <a:pt x="7320" y="20852"/>
                  </a:cubicBezTo>
                  <a:cubicBezTo>
                    <a:pt x="7320" y="20852"/>
                    <a:pt x="7462" y="20758"/>
                    <a:pt x="7462" y="20758"/>
                  </a:cubicBezTo>
                  <a:close/>
                  <a:moveTo>
                    <a:pt x="3791" y="20852"/>
                  </a:moveTo>
                  <a:cubicBezTo>
                    <a:pt x="3791" y="20852"/>
                    <a:pt x="3791" y="20945"/>
                    <a:pt x="3932" y="20945"/>
                  </a:cubicBezTo>
                  <a:cubicBezTo>
                    <a:pt x="4073" y="20945"/>
                    <a:pt x="3791" y="20758"/>
                    <a:pt x="3791" y="20758"/>
                  </a:cubicBezTo>
                  <a:cubicBezTo>
                    <a:pt x="3791" y="20758"/>
                    <a:pt x="3791" y="20852"/>
                    <a:pt x="3791" y="20852"/>
                  </a:cubicBezTo>
                  <a:close/>
                  <a:moveTo>
                    <a:pt x="7744" y="20945"/>
                  </a:moveTo>
                  <a:cubicBezTo>
                    <a:pt x="7744" y="20852"/>
                    <a:pt x="7885" y="20852"/>
                    <a:pt x="7885" y="20758"/>
                  </a:cubicBezTo>
                  <a:cubicBezTo>
                    <a:pt x="7744" y="20758"/>
                    <a:pt x="7603" y="20852"/>
                    <a:pt x="7744" y="20945"/>
                  </a:cubicBezTo>
                  <a:close/>
                  <a:moveTo>
                    <a:pt x="4214" y="20945"/>
                  </a:moveTo>
                  <a:cubicBezTo>
                    <a:pt x="4214" y="20945"/>
                    <a:pt x="4497" y="20852"/>
                    <a:pt x="4356" y="20758"/>
                  </a:cubicBezTo>
                  <a:cubicBezTo>
                    <a:pt x="4356" y="20852"/>
                    <a:pt x="4214" y="20852"/>
                    <a:pt x="4214" y="20945"/>
                  </a:cubicBezTo>
                  <a:close/>
                  <a:moveTo>
                    <a:pt x="4779" y="21039"/>
                  </a:moveTo>
                  <a:cubicBezTo>
                    <a:pt x="4779" y="20945"/>
                    <a:pt x="4779" y="20852"/>
                    <a:pt x="4638" y="20852"/>
                  </a:cubicBezTo>
                  <a:cubicBezTo>
                    <a:pt x="4638" y="20945"/>
                    <a:pt x="4779" y="21039"/>
                    <a:pt x="4779" y="21039"/>
                  </a:cubicBezTo>
                  <a:close/>
                  <a:moveTo>
                    <a:pt x="8450" y="21039"/>
                  </a:moveTo>
                  <a:cubicBezTo>
                    <a:pt x="8450" y="21039"/>
                    <a:pt x="8591" y="20945"/>
                    <a:pt x="8591" y="20852"/>
                  </a:cubicBezTo>
                  <a:cubicBezTo>
                    <a:pt x="8450" y="20945"/>
                    <a:pt x="8309" y="20945"/>
                    <a:pt x="8450" y="21039"/>
                  </a:cubicBezTo>
                  <a:close/>
                  <a:moveTo>
                    <a:pt x="9297" y="20945"/>
                  </a:moveTo>
                  <a:cubicBezTo>
                    <a:pt x="9297" y="20945"/>
                    <a:pt x="9438" y="20945"/>
                    <a:pt x="9438" y="20852"/>
                  </a:cubicBezTo>
                  <a:cubicBezTo>
                    <a:pt x="9297" y="20852"/>
                    <a:pt x="9297" y="20945"/>
                    <a:pt x="9297" y="20945"/>
                  </a:cubicBezTo>
                  <a:close/>
                  <a:moveTo>
                    <a:pt x="7744" y="21039"/>
                  </a:moveTo>
                  <a:cubicBezTo>
                    <a:pt x="7885" y="21039"/>
                    <a:pt x="7885" y="20945"/>
                    <a:pt x="8026" y="20945"/>
                  </a:cubicBezTo>
                  <a:cubicBezTo>
                    <a:pt x="7885" y="20945"/>
                    <a:pt x="7885" y="20945"/>
                    <a:pt x="7744" y="21039"/>
                  </a:cubicBezTo>
                  <a:close/>
                  <a:moveTo>
                    <a:pt x="3509" y="21039"/>
                  </a:moveTo>
                  <a:cubicBezTo>
                    <a:pt x="3509" y="21039"/>
                    <a:pt x="3509" y="21132"/>
                    <a:pt x="3650" y="21132"/>
                  </a:cubicBezTo>
                  <a:cubicBezTo>
                    <a:pt x="3650" y="21039"/>
                    <a:pt x="3650" y="21039"/>
                    <a:pt x="3650" y="21039"/>
                  </a:cubicBezTo>
                  <a:cubicBezTo>
                    <a:pt x="3650" y="20945"/>
                    <a:pt x="3509" y="20852"/>
                    <a:pt x="3509" y="21039"/>
                  </a:cubicBezTo>
                  <a:close/>
                  <a:moveTo>
                    <a:pt x="7320" y="21132"/>
                  </a:moveTo>
                  <a:cubicBezTo>
                    <a:pt x="7462" y="21039"/>
                    <a:pt x="7603" y="21039"/>
                    <a:pt x="7603" y="20945"/>
                  </a:cubicBezTo>
                  <a:cubicBezTo>
                    <a:pt x="7462" y="21039"/>
                    <a:pt x="7462" y="21039"/>
                    <a:pt x="7320" y="21132"/>
                  </a:cubicBezTo>
                  <a:close/>
                  <a:moveTo>
                    <a:pt x="4497" y="21132"/>
                  </a:moveTo>
                  <a:cubicBezTo>
                    <a:pt x="4497" y="21132"/>
                    <a:pt x="4638" y="21132"/>
                    <a:pt x="4638" y="21039"/>
                  </a:cubicBezTo>
                  <a:cubicBezTo>
                    <a:pt x="4497" y="21039"/>
                    <a:pt x="4638" y="21039"/>
                    <a:pt x="4497" y="21039"/>
                  </a:cubicBezTo>
                  <a:cubicBezTo>
                    <a:pt x="4497" y="21039"/>
                    <a:pt x="4497" y="21132"/>
                    <a:pt x="4497" y="21132"/>
                  </a:cubicBezTo>
                  <a:close/>
                  <a:moveTo>
                    <a:pt x="9297" y="21039"/>
                  </a:moveTo>
                  <a:cubicBezTo>
                    <a:pt x="9297" y="21039"/>
                    <a:pt x="9438" y="21039"/>
                    <a:pt x="9297" y="21039"/>
                  </a:cubicBezTo>
                  <a:cubicBezTo>
                    <a:pt x="9297" y="21039"/>
                    <a:pt x="9297" y="21039"/>
                    <a:pt x="9297" y="21039"/>
                  </a:cubicBezTo>
                  <a:close/>
                  <a:moveTo>
                    <a:pt x="7885" y="21132"/>
                  </a:moveTo>
                  <a:cubicBezTo>
                    <a:pt x="7885" y="21132"/>
                    <a:pt x="8026" y="21132"/>
                    <a:pt x="8026" y="21039"/>
                  </a:cubicBezTo>
                  <a:cubicBezTo>
                    <a:pt x="7885" y="21039"/>
                    <a:pt x="7885" y="21132"/>
                    <a:pt x="7885" y="21132"/>
                  </a:cubicBezTo>
                  <a:close/>
                  <a:moveTo>
                    <a:pt x="8450" y="21132"/>
                  </a:moveTo>
                  <a:cubicBezTo>
                    <a:pt x="8450" y="21132"/>
                    <a:pt x="8591" y="21132"/>
                    <a:pt x="8591" y="21132"/>
                  </a:cubicBezTo>
                  <a:cubicBezTo>
                    <a:pt x="8591" y="21132"/>
                    <a:pt x="8732" y="21132"/>
                    <a:pt x="8732" y="21039"/>
                  </a:cubicBezTo>
                  <a:cubicBezTo>
                    <a:pt x="8732" y="21132"/>
                    <a:pt x="8591" y="21132"/>
                    <a:pt x="8450" y="21132"/>
                  </a:cubicBezTo>
                  <a:close/>
                  <a:moveTo>
                    <a:pt x="5062" y="21226"/>
                  </a:moveTo>
                  <a:cubicBezTo>
                    <a:pt x="4920" y="21226"/>
                    <a:pt x="4920" y="21132"/>
                    <a:pt x="4920" y="21132"/>
                  </a:cubicBezTo>
                  <a:cubicBezTo>
                    <a:pt x="4920" y="21132"/>
                    <a:pt x="4920" y="21226"/>
                    <a:pt x="5062" y="21226"/>
                  </a:cubicBezTo>
                  <a:close/>
                  <a:moveTo>
                    <a:pt x="3367" y="21226"/>
                  </a:moveTo>
                  <a:cubicBezTo>
                    <a:pt x="3367" y="21132"/>
                    <a:pt x="3367" y="21132"/>
                    <a:pt x="3367" y="21132"/>
                  </a:cubicBezTo>
                  <a:cubicBezTo>
                    <a:pt x="3226" y="21132"/>
                    <a:pt x="3367" y="21226"/>
                    <a:pt x="3367" y="21226"/>
                  </a:cubicBezTo>
                  <a:close/>
                  <a:moveTo>
                    <a:pt x="8167" y="21226"/>
                  </a:moveTo>
                  <a:cubicBezTo>
                    <a:pt x="8167" y="21226"/>
                    <a:pt x="8167" y="21226"/>
                    <a:pt x="8167" y="21226"/>
                  </a:cubicBezTo>
                  <a:cubicBezTo>
                    <a:pt x="8309" y="21226"/>
                    <a:pt x="8309" y="21132"/>
                    <a:pt x="8309" y="21132"/>
                  </a:cubicBezTo>
                  <a:cubicBezTo>
                    <a:pt x="8309" y="21132"/>
                    <a:pt x="8167" y="21132"/>
                    <a:pt x="8167" y="21226"/>
                  </a:cubicBezTo>
                  <a:close/>
                  <a:moveTo>
                    <a:pt x="4214" y="21226"/>
                  </a:moveTo>
                  <a:cubicBezTo>
                    <a:pt x="4356" y="21226"/>
                    <a:pt x="4356" y="21226"/>
                    <a:pt x="4356" y="21226"/>
                  </a:cubicBezTo>
                  <a:cubicBezTo>
                    <a:pt x="4356" y="21132"/>
                    <a:pt x="4073" y="21132"/>
                    <a:pt x="4214" y="21226"/>
                  </a:cubicBezTo>
                  <a:close/>
                  <a:moveTo>
                    <a:pt x="4779" y="21226"/>
                  </a:moveTo>
                  <a:cubicBezTo>
                    <a:pt x="4779" y="21226"/>
                    <a:pt x="4779" y="21319"/>
                    <a:pt x="4920" y="21413"/>
                  </a:cubicBezTo>
                  <a:cubicBezTo>
                    <a:pt x="4920" y="21413"/>
                    <a:pt x="5062" y="21413"/>
                    <a:pt x="5062" y="21319"/>
                  </a:cubicBezTo>
                  <a:cubicBezTo>
                    <a:pt x="4920" y="21319"/>
                    <a:pt x="4920" y="21132"/>
                    <a:pt x="4779" y="21226"/>
                  </a:cubicBezTo>
                  <a:close/>
                  <a:moveTo>
                    <a:pt x="3791" y="21319"/>
                  </a:moveTo>
                  <a:cubicBezTo>
                    <a:pt x="3932" y="21319"/>
                    <a:pt x="3932" y="21226"/>
                    <a:pt x="3932" y="21226"/>
                  </a:cubicBezTo>
                  <a:cubicBezTo>
                    <a:pt x="3791" y="21226"/>
                    <a:pt x="3791" y="21226"/>
                    <a:pt x="3791" y="21319"/>
                  </a:cubicBezTo>
                  <a:close/>
                  <a:moveTo>
                    <a:pt x="9014" y="21226"/>
                  </a:moveTo>
                  <a:cubicBezTo>
                    <a:pt x="9014" y="21226"/>
                    <a:pt x="9014" y="21226"/>
                    <a:pt x="9014" y="21226"/>
                  </a:cubicBezTo>
                  <a:cubicBezTo>
                    <a:pt x="9014" y="21226"/>
                    <a:pt x="9014" y="21226"/>
                    <a:pt x="9014" y="21226"/>
                  </a:cubicBezTo>
                  <a:close/>
                  <a:moveTo>
                    <a:pt x="4638" y="21319"/>
                  </a:moveTo>
                  <a:cubicBezTo>
                    <a:pt x="4638" y="21319"/>
                    <a:pt x="4638" y="21226"/>
                    <a:pt x="4638" y="21226"/>
                  </a:cubicBezTo>
                  <a:cubicBezTo>
                    <a:pt x="4638" y="21319"/>
                    <a:pt x="4638" y="21319"/>
                    <a:pt x="4638" y="21319"/>
                  </a:cubicBezTo>
                  <a:close/>
                  <a:moveTo>
                    <a:pt x="4497" y="21413"/>
                  </a:moveTo>
                  <a:cubicBezTo>
                    <a:pt x="4497" y="21413"/>
                    <a:pt x="4638" y="21413"/>
                    <a:pt x="4638" y="21413"/>
                  </a:cubicBezTo>
                  <a:cubicBezTo>
                    <a:pt x="4497" y="21413"/>
                    <a:pt x="4638" y="21319"/>
                    <a:pt x="4497" y="21319"/>
                  </a:cubicBezTo>
                  <a:cubicBezTo>
                    <a:pt x="4497" y="21413"/>
                    <a:pt x="4497" y="21413"/>
                    <a:pt x="4497" y="2141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solidFill>
                    <a:srgbClr val="005790"/>
                  </a:solidFill>
                  <a:latin typeface="Arial"/>
                  <a:ea typeface="Arial"/>
                  <a:cs typeface="Arial"/>
                  <a:sym typeface="Arial"/>
                </a:defRPr>
              </a:pPr>
              <a:endParaRPr/>
            </a:p>
          </p:txBody>
        </p:sp>
        <p:sp>
          <p:nvSpPr>
            <p:cNvPr id="1284" name="Freeform 17"/>
            <p:cNvSpPr/>
            <p:nvPr/>
          </p:nvSpPr>
          <p:spPr>
            <a:xfrm>
              <a:off x="541419" y="25616"/>
              <a:ext cx="645537" cy="669429"/>
            </a:xfrm>
            <a:custGeom>
              <a:avLst/>
              <a:gdLst/>
              <a:ahLst/>
              <a:cxnLst>
                <a:cxn ang="0">
                  <a:pos x="wd2" y="hd2"/>
                </a:cxn>
                <a:cxn ang="5400000">
                  <a:pos x="wd2" y="hd2"/>
                </a:cxn>
                <a:cxn ang="10800000">
                  <a:pos x="wd2" y="hd2"/>
                </a:cxn>
                <a:cxn ang="16200000">
                  <a:pos x="wd2" y="hd2"/>
                </a:cxn>
              </a:cxnLst>
              <a:rect l="0" t="0" r="r" b="b"/>
              <a:pathLst>
                <a:path w="21600" h="21342" extrusionOk="0">
                  <a:moveTo>
                    <a:pt x="13200" y="183"/>
                  </a:moveTo>
                  <a:cubicBezTo>
                    <a:pt x="13200" y="624"/>
                    <a:pt x="13200" y="183"/>
                    <a:pt x="13200" y="624"/>
                  </a:cubicBezTo>
                  <a:cubicBezTo>
                    <a:pt x="13200" y="624"/>
                    <a:pt x="13800" y="624"/>
                    <a:pt x="13800" y="624"/>
                  </a:cubicBezTo>
                  <a:cubicBezTo>
                    <a:pt x="14400" y="624"/>
                    <a:pt x="13800" y="624"/>
                    <a:pt x="14400" y="624"/>
                  </a:cubicBezTo>
                  <a:cubicBezTo>
                    <a:pt x="16200" y="1064"/>
                    <a:pt x="17400" y="1505"/>
                    <a:pt x="18000" y="2387"/>
                  </a:cubicBezTo>
                  <a:cubicBezTo>
                    <a:pt x="19800" y="3269"/>
                    <a:pt x="20400" y="5032"/>
                    <a:pt x="21000" y="6795"/>
                  </a:cubicBezTo>
                  <a:cubicBezTo>
                    <a:pt x="21600" y="7236"/>
                    <a:pt x="21600" y="8118"/>
                    <a:pt x="21600" y="8558"/>
                  </a:cubicBezTo>
                  <a:cubicBezTo>
                    <a:pt x="21600" y="9440"/>
                    <a:pt x="21600" y="9440"/>
                    <a:pt x="21600" y="10322"/>
                  </a:cubicBezTo>
                  <a:cubicBezTo>
                    <a:pt x="21600" y="11203"/>
                    <a:pt x="21600" y="11644"/>
                    <a:pt x="21600" y="12085"/>
                  </a:cubicBezTo>
                  <a:cubicBezTo>
                    <a:pt x="21600" y="12526"/>
                    <a:pt x="21600" y="13407"/>
                    <a:pt x="21000" y="13848"/>
                  </a:cubicBezTo>
                  <a:cubicBezTo>
                    <a:pt x="21000" y="15171"/>
                    <a:pt x="19800" y="16934"/>
                    <a:pt x="18600" y="17815"/>
                  </a:cubicBezTo>
                  <a:cubicBezTo>
                    <a:pt x="17400" y="19138"/>
                    <a:pt x="15600" y="19579"/>
                    <a:pt x="14400" y="20460"/>
                  </a:cubicBezTo>
                  <a:cubicBezTo>
                    <a:pt x="13800" y="20901"/>
                    <a:pt x="14400" y="21342"/>
                    <a:pt x="13800" y="21342"/>
                  </a:cubicBezTo>
                  <a:cubicBezTo>
                    <a:pt x="13200" y="21342"/>
                    <a:pt x="13800" y="20901"/>
                    <a:pt x="13800" y="20460"/>
                  </a:cubicBezTo>
                  <a:cubicBezTo>
                    <a:pt x="11400" y="20460"/>
                    <a:pt x="9600" y="20901"/>
                    <a:pt x="7800" y="20460"/>
                  </a:cubicBezTo>
                  <a:cubicBezTo>
                    <a:pt x="7800" y="20460"/>
                    <a:pt x="7800" y="20460"/>
                    <a:pt x="7800" y="20460"/>
                  </a:cubicBezTo>
                  <a:cubicBezTo>
                    <a:pt x="7200" y="20460"/>
                    <a:pt x="7200" y="20460"/>
                    <a:pt x="7200" y="20020"/>
                  </a:cubicBezTo>
                  <a:cubicBezTo>
                    <a:pt x="6000" y="19579"/>
                    <a:pt x="5400" y="19579"/>
                    <a:pt x="4800" y="19138"/>
                  </a:cubicBezTo>
                  <a:cubicBezTo>
                    <a:pt x="3000" y="17815"/>
                    <a:pt x="2400" y="16493"/>
                    <a:pt x="1200" y="14730"/>
                  </a:cubicBezTo>
                  <a:cubicBezTo>
                    <a:pt x="1200" y="14289"/>
                    <a:pt x="1200" y="13848"/>
                    <a:pt x="600" y="13407"/>
                  </a:cubicBezTo>
                  <a:cubicBezTo>
                    <a:pt x="600" y="12966"/>
                    <a:pt x="0" y="12526"/>
                    <a:pt x="0" y="12085"/>
                  </a:cubicBezTo>
                  <a:cubicBezTo>
                    <a:pt x="0" y="11644"/>
                    <a:pt x="0" y="11203"/>
                    <a:pt x="0" y="10762"/>
                  </a:cubicBezTo>
                  <a:cubicBezTo>
                    <a:pt x="600" y="8118"/>
                    <a:pt x="1200" y="5913"/>
                    <a:pt x="2400" y="3709"/>
                  </a:cubicBezTo>
                  <a:cubicBezTo>
                    <a:pt x="3600" y="2828"/>
                    <a:pt x="4800" y="1505"/>
                    <a:pt x="6000" y="624"/>
                  </a:cubicBezTo>
                  <a:cubicBezTo>
                    <a:pt x="7800" y="183"/>
                    <a:pt x="11400" y="-258"/>
                    <a:pt x="13200" y="183"/>
                  </a:cubicBezTo>
                  <a:close/>
                  <a:moveTo>
                    <a:pt x="12000" y="624"/>
                  </a:moveTo>
                  <a:cubicBezTo>
                    <a:pt x="12000" y="624"/>
                    <a:pt x="12600" y="1064"/>
                    <a:pt x="13200" y="624"/>
                  </a:cubicBezTo>
                  <a:cubicBezTo>
                    <a:pt x="12600" y="624"/>
                    <a:pt x="12000" y="624"/>
                    <a:pt x="12000" y="624"/>
                  </a:cubicBezTo>
                  <a:close/>
                  <a:moveTo>
                    <a:pt x="9000" y="2387"/>
                  </a:moveTo>
                  <a:cubicBezTo>
                    <a:pt x="9000" y="1946"/>
                    <a:pt x="9600" y="1946"/>
                    <a:pt x="9600" y="1505"/>
                  </a:cubicBezTo>
                  <a:cubicBezTo>
                    <a:pt x="9600" y="1505"/>
                    <a:pt x="9600" y="1505"/>
                    <a:pt x="9600" y="1064"/>
                  </a:cubicBezTo>
                  <a:cubicBezTo>
                    <a:pt x="10200" y="1064"/>
                    <a:pt x="10200" y="1064"/>
                    <a:pt x="10200" y="1064"/>
                  </a:cubicBezTo>
                  <a:cubicBezTo>
                    <a:pt x="10200" y="1064"/>
                    <a:pt x="10200" y="1064"/>
                    <a:pt x="10200" y="1505"/>
                  </a:cubicBezTo>
                  <a:cubicBezTo>
                    <a:pt x="10800" y="1064"/>
                    <a:pt x="10800" y="1064"/>
                    <a:pt x="10800" y="1064"/>
                  </a:cubicBezTo>
                  <a:cubicBezTo>
                    <a:pt x="9600" y="624"/>
                    <a:pt x="9000" y="1946"/>
                    <a:pt x="9000" y="2387"/>
                  </a:cubicBezTo>
                  <a:close/>
                  <a:moveTo>
                    <a:pt x="8400" y="1064"/>
                  </a:moveTo>
                  <a:cubicBezTo>
                    <a:pt x="8400" y="1064"/>
                    <a:pt x="9000" y="1064"/>
                    <a:pt x="9000" y="1064"/>
                  </a:cubicBezTo>
                  <a:cubicBezTo>
                    <a:pt x="9000" y="1064"/>
                    <a:pt x="8400" y="1064"/>
                    <a:pt x="8400" y="1064"/>
                  </a:cubicBezTo>
                  <a:close/>
                  <a:moveTo>
                    <a:pt x="11400" y="1505"/>
                  </a:moveTo>
                  <a:cubicBezTo>
                    <a:pt x="11400" y="1505"/>
                    <a:pt x="12000" y="1946"/>
                    <a:pt x="12000" y="1505"/>
                  </a:cubicBezTo>
                  <a:cubicBezTo>
                    <a:pt x="12000" y="1505"/>
                    <a:pt x="12000" y="1064"/>
                    <a:pt x="11400" y="1064"/>
                  </a:cubicBezTo>
                  <a:cubicBezTo>
                    <a:pt x="11400" y="1505"/>
                    <a:pt x="11400" y="1505"/>
                    <a:pt x="11400" y="1505"/>
                  </a:cubicBezTo>
                  <a:close/>
                  <a:moveTo>
                    <a:pt x="15600" y="2387"/>
                  </a:moveTo>
                  <a:cubicBezTo>
                    <a:pt x="17400" y="1946"/>
                    <a:pt x="18000" y="3709"/>
                    <a:pt x="19200" y="4150"/>
                  </a:cubicBezTo>
                  <a:cubicBezTo>
                    <a:pt x="18000" y="2828"/>
                    <a:pt x="16200" y="1064"/>
                    <a:pt x="13800" y="1064"/>
                  </a:cubicBezTo>
                  <a:cubicBezTo>
                    <a:pt x="14400" y="1505"/>
                    <a:pt x="15000" y="1946"/>
                    <a:pt x="15600" y="2387"/>
                  </a:cubicBezTo>
                  <a:close/>
                  <a:moveTo>
                    <a:pt x="7800" y="2387"/>
                  </a:moveTo>
                  <a:cubicBezTo>
                    <a:pt x="7800" y="1946"/>
                    <a:pt x="7800" y="1946"/>
                    <a:pt x="8400" y="1505"/>
                  </a:cubicBezTo>
                  <a:cubicBezTo>
                    <a:pt x="7800" y="1505"/>
                    <a:pt x="7200" y="1946"/>
                    <a:pt x="7800" y="2387"/>
                  </a:cubicBezTo>
                  <a:close/>
                  <a:moveTo>
                    <a:pt x="12000" y="2828"/>
                  </a:moveTo>
                  <a:cubicBezTo>
                    <a:pt x="12600" y="2387"/>
                    <a:pt x="13200" y="2387"/>
                    <a:pt x="13800" y="1946"/>
                  </a:cubicBezTo>
                  <a:cubicBezTo>
                    <a:pt x="13200" y="1946"/>
                    <a:pt x="13200" y="1505"/>
                    <a:pt x="12600" y="1505"/>
                  </a:cubicBezTo>
                  <a:cubicBezTo>
                    <a:pt x="12600" y="1946"/>
                    <a:pt x="12000" y="2387"/>
                    <a:pt x="12000" y="2828"/>
                  </a:cubicBezTo>
                  <a:close/>
                  <a:moveTo>
                    <a:pt x="6600" y="1946"/>
                  </a:moveTo>
                  <a:cubicBezTo>
                    <a:pt x="6600" y="1946"/>
                    <a:pt x="6600" y="1946"/>
                    <a:pt x="6600" y="1946"/>
                  </a:cubicBezTo>
                  <a:cubicBezTo>
                    <a:pt x="5400" y="2387"/>
                    <a:pt x="4200" y="2828"/>
                    <a:pt x="4200" y="3709"/>
                  </a:cubicBezTo>
                  <a:cubicBezTo>
                    <a:pt x="5400" y="3269"/>
                    <a:pt x="5400" y="2387"/>
                    <a:pt x="6600" y="1946"/>
                  </a:cubicBezTo>
                  <a:close/>
                  <a:moveTo>
                    <a:pt x="11400" y="2387"/>
                  </a:moveTo>
                  <a:cubicBezTo>
                    <a:pt x="11400" y="2387"/>
                    <a:pt x="11400" y="1946"/>
                    <a:pt x="11400" y="1946"/>
                  </a:cubicBezTo>
                  <a:cubicBezTo>
                    <a:pt x="10800" y="1946"/>
                    <a:pt x="10800" y="1946"/>
                    <a:pt x="11400" y="2387"/>
                  </a:cubicBezTo>
                  <a:close/>
                  <a:moveTo>
                    <a:pt x="7800" y="2828"/>
                  </a:moveTo>
                  <a:cubicBezTo>
                    <a:pt x="8400" y="2828"/>
                    <a:pt x="8400" y="1946"/>
                    <a:pt x="8400" y="1946"/>
                  </a:cubicBezTo>
                  <a:cubicBezTo>
                    <a:pt x="8400" y="1946"/>
                    <a:pt x="7800" y="2387"/>
                    <a:pt x="7800" y="2828"/>
                  </a:cubicBezTo>
                  <a:close/>
                  <a:moveTo>
                    <a:pt x="8400" y="2828"/>
                  </a:moveTo>
                  <a:cubicBezTo>
                    <a:pt x="8400" y="2828"/>
                    <a:pt x="8400" y="2828"/>
                    <a:pt x="8400" y="2828"/>
                  </a:cubicBezTo>
                  <a:cubicBezTo>
                    <a:pt x="7800" y="3269"/>
                    <a:pt x="8400" y="4150"/>
                    <a:pt x="8400" y="4150"/>
                  </a:cubicBezTo>
                  <a:cubicBezTo>
                    <a:pt x="9000" y="3709"/>
                    <a:pt x="9600" y="2828"/>
                    <a:pt x="10200" y="1946"/>
                  </a:cubicBezTo>
                  <a:cubicBezTo>
                    <a:pt x="10200" y="1946"/>
                    <a:pt x="10200" y="1946"/>
                    <a:pt x="10200" y="1946"/>
                  </a:cubicBezTo>
                  <a:cubicBezTo>
                    <a:pt x="9600" y="2387"/>
                    <a:pt x="9000" y="2828"/>
                    <a:pt x="8400" y="2828"/>
                  </a:cubicBezTo>
                  <a:close/>
                  <a:moveTo>
                    <a:pt x="14400" y="2387"/>
                  </a:moveTo>
                  <a:cubicBezTo>
                    <a:pt x="13800" y="2828"/>
                    <a:pt x="13800" y="3269"/>
                    <a:pt x="14400" y="3709"/>
                  </a:cubicBezTo>
                  <a:cubicBezTo>
                    <a:pt x="14400" y="3709"/>
                    <a:pt x="14400" y="3269"/>
                    <a:pt x="14400" y="3269"/>
                  </a:cubicBezTo>
                  <a:cubicBezTo>
                    <a:pt x="15000" y="3269"/>
                    <a:pt x="15000" y="3269"/>
                    <a:pt x="15000" y="3709"/>
                  </a:cubicBezTo>
                  <a:cubicBezTo>
                    <a:pt x="15000" y="3709"/>
                    <a:pt x="14400" y="3709"/>
                    <a:pt x="14400" y="4150"/>
                  </a:cubicBezTo>
                  <a:cubicBezTo>
                    <a:pt x="14400" y="4591"/>
                    <a:pt x="15000" y="5032"/>
                    <a:pt x="15000" y="5473"/>
                  </a:cubicBezTo>
                  <a:cubicBezTo>
                    <a:pt x="15600" y="5473"/>
                    <a:pt x="15600" y="5032"/>
                    <a:pt x="16200" y="5032"/>
                  </a:cubicBezTo>
                  <a:cubicBezTo>
                    <a:pt x="15600" y="4150"/>
                    <a:pt x="15000" y="3709"/>
                    <a:pt x="15600" y="2828"/>
                  </a:cubicBezTo>
                  <a:cubicBezTo>
                    <a:pt x="15000" y="2828"/>
                    <a:pt x="15000" y="2387"/>
                    <a:pt x="14400" y="2387"/>
                  </a:cubicBezTo>
                  <a:close/>
                  <a:moveTo>
                    <a:pt x="6600" y="3269"/>
                  </a:moveTo>
                  <a:cubicBezTo>
                    <a:pt x="6600" y="2828"/>
                    <a:pt x="7200" y="2828"/>
                    <a:pt x="7200" y="2828"/>
                  </a:cubicBezTo>
                  <a:cubicBezTo>
                    <a:pt x="7200" y="2828"/>
                    <a:pt x="6600" y="2828"/>
                    <a:pt x="6600" y="3269"/>
                  </a:cubicBezTo>
                  <a:close/>
                  <a:moveTo>
                    <a:pt x="10200" y="3269"/>
                  </a:moveTo>
                  <a:cubicBezTo>
                    <a:pt x="10200" y="2828"/>
                    <a:pt x="10200" y="2828"/>
                    <a:pt x="10200" y="2828"/>
                  </a:cubicBezTo>
                  <a:cubicBezTo>
                    <a:pt x="10200" y="2828"/>
                    <a:pt x="10200" y="2828"/>
                    <a:pt x="10200" y="3269"/>
                  </a:cubicBezTo>
                  <a:close/>
                  <a:moveTo>
                    <a:pt x="5400" y="3709"/>
                  </a:moveTo>
                  <a:cubicBezTo>
                    <a:pt x="6000" y="3709"/>
                    <a:pt x="6000" y="3269"/>
                    <a:pt x="6000" y="2828"/>
                  </a:cubicBezTo>
                  <a:cubicBezTo>
                    <a:pt x="6000" y="2828"/>
                    <a:pt x="5400" y="3269"/>
                    <a:pt x="5400" y="3709"/>
                  </a:cubicBezTo>
                  <a:close/>
                  <a:moveTo>
                    <a:pt x="12600" y="3269"/>
                  </a:moveTo>
                  <a:cubicBezTo>
                    <a:pt x="12600" y="3269"/>
                    <a:pt x="12600" y="3269"/>
                    <a:pt x="12600" y="3269"/>
                  </a:cubicBezTo>
                  <a:cubicBezTo>
                    <a:pt x="13200" y="3269"/>
                    <a:pt x="13200" y="3269"/>
                    <a:pt x="13200" y="2828"/>
                  </a:cubicBezTo>
                  <a:cubicBezTo>
                    <a:pt x="12600" y="2828"/>
                    <a:pt x="12600" y="2828"/>
                    <a:pt x="12600" y="3269"/>
                  </a:cubicBezTo>
                  <a:close/>
                  <a:moveTo>
                    <a:pt x="17400" y="3709"/>
                  </a:moveTo>
                  <a:cubicBezTo>
                    <a:pt x="17400" y="4150"/>
                    <a:pt x="17400" y="3709"/>
                    <a:pt x="17400" y="3709"/>
                  </a:cubicBezTo>
                  <a:cubicBezTo>
                    <a:pt x="17400" y="4150"/>
                    <a:pt x="17400" y="4150"/>
                    <a:pt x="17400" y="4150"/>
                  </a:cubicBezTo>
                  <a:cubicBezTo>
                    <a:pt x="17400" y="4150"/>
                    <a:pt x="18000" y="4150"/>
                    <a:pt x="18000" y="4150"/>
                  </a:cubicBezTo>
                  <a:cubicBezTo>
                    <a:pt x="17400" y="4591"/>
                    <a:pt x="18000" y="5032"/>
                    <a:pt x="18600" y="5032"/>
                  </a:cubicBezTo>
                  <a:cubicBezTo>
                    <a:pt x="18000" y="5473"/>
                    <a:pt x="19200" y="5473"/>
                    <a:pt x="19200" y="5913"/>
                  </a:cubicBezTo>
                  <a:cubicBezTo>
                    <a:pt x="19200" y="5913"/>
                    <a:pt x="19200" y="5913"/>
                    <a:pt x="19200" y="6354"/>
                  </a:cubicBezTo>
                  <a:cubicBezTo>
                    <a:pt x="19200" y="6354"/>
                    <a:pt x="19800" y="6795"/>
                    <a:pt x="19800" y="6795"/>
                  </a:cubicBezTo>
                  <a:cubicBezTo>
                    <a:pt x="20400" y="7677"/>
                    <a:pt x="20400" y="8118"/>
                    <a:pt x="21000" y="8558"/>
                  </a:cubicBezTo>
                  <a:cubicBezTo>
                    <a:pt x="21000" y="5913"/>
                    <a:pt x="18600" y="4150"/>
                    <a:pt x="16800" y="2828"/>
                  </a:cubicBezTo>
                  <a:cubicBezTo>
                    <a:pt x="16800" y="3269"/>
                    <a:pt x="17400" y="3709"/>
                    <a:pt x="17400" y="3709"/>
                  </a:cubicBezTo>
                  <a:close/>
                  <a:moveTo>
                    <a:pt x="10200" y="3709"/>
                  </a:moveTo>
                  <a:cubicBezTo>
                    <a:pt x="9600" y="3709"/>
                    <a:pt x="10200" y="3269"/>
                    <a:pt x="9600" y="3269"/>
                  </a:cubicBezTo>
                  <a:cubicBezTo>
                    <a:pt x="9600" y="3709"/>
                    <a:pt x="9000" y="4150"/>
                    <a:pt x="9600" y="4150"/>
                  </a:cubicBezTo>
                  <a:cubicBezTo>
                    <a:pt x="8400" y="4591"/>
                    <a:pt x="9000" y="5473"/>
                    <a:pt x="9600" y="5473"/>
                  </a:cubicBezTo>
                  <a:cubicBezTo>
                    <a:pt x="10200" y="5032"/>
                    <a:pt x="9600" y="4591"/>
                    <a:pt x="9600" y="4150"/>
                  </a:cubicBezTo>
                  <a:cubicBezTo>
                    <a:pt x="10200" y="4150"/>
                    <a:pt x="10200" y="4150"/>
                    <a:pt x="10200" y="4150"/>
                  </a:cubicBezTo>
                  <a:cubicBezTo>
                    <a:pt x="10800" y="3709"/>
                    <a:pt x="10800" y="3709"/>
                    <a:pt x="10800" y="3269"/>
                  </a:cubicBezTo>
                  <a:cubicBezTo>
                    <a:pt x="10800" y="2828"/>
                    <a:pt x="10200" y="3269"/>
                    <a:pt x="10200" y="3709"/>
                  </a:cubicBezTo>
                  <a:close/>
                  <a:moveTo>
                    <a:pt x="6600" y="3709"/>
                  </a:moveTo>
                  <a:cubicBezTo>
                    <a:pt x="6600" y="3269"/>
                    <a:pt x="6600" y="3269"/>
                    <a:pt x="6600" y="3269"/>
                  </a:cubicBezTo>
                  <a:cubicBezTo>
                    <a:pt x="6600" y="3269"/>
                    <a:pt x="6000" y="3269"/>
                    <a:pt x="6600" y="3709"/>
                  </a:cubicBezTo>
                  <a:close/>
                  <a:moveTo>
                    <a:pt x="6600" y="4150"/>
                  </a:moveTo>
                  <a:cubicBezTo>
                    <a:pt x="7200" y="4150"/>
                    <a:pt x="7200" y="3709"/>
                    <a:pt x="7200" y="3269"/>
                  </a:cubicBezTo>
                  <a:cubicBezTo>
                    <a:pt x="7200" y="3269"/>
                    <a:pt x="7200" y="3269"/>
                    <a:pt x="7200" y="3269"/>
                  </a:cubicBezTo>
                  <a:cubicBezTo>
                    <a:pt x="7200" y="3709"/>
                    <a:pt x="6600" y="3709"/>
                    <a:pt x="6600" y="4150"/>
                  </a:cubicBezTo>
                  <a:close/>
                  <a:moveTo>
                    <a:pt x="13200" y="4150"/>
                  </a:moveTo>
                  <a:cubicBezTo>
                    <a:pt x="13800" y="4150"/>
                    <a:pt x="13800" y="3709"/>
                    <a:pt x="13200" y="3269"/>
                  </a:cubicBezTo>
                  <a:cubicBezTo>
                    <a:pt x="12600" y="3709"/>
                    <a:pt x="13200" y="4150"/>
                    <a:pt x="13200" y="4150"/>
                  </a:cubicBezTo>
                  <a:close/>
                  <a:moveTo>
                    <a:pt x="12000" y="4150"/>
                  </a:moveTo>
                  <a:cubicBezTo>
                    <a:pt x="12600" y="4150"/>
                    <a:pt x="12000" y="3709"/>
                    <a:pt x="12000" y="3709"/>
                  </a:cubicBezTo>
                  <a:cubicBezTo>
                    <a:pt x="12000" y="3709"/>
                    <a:pt x="12000" y="4150"/>
                    <a:pt x="12000" y="4150"/>
                  </a:cubicBezTo>
                  <a:close/>
                  <a:moveTo>
                    <a:pt x="11400" y="3709"/>
                  </a:moveTo>
                  <a:cubicBezTo>
                    <a:pt x="10800" y="4150"/>
                    <a:pt x="10800" y="4150"/>
                    <a:pt x="10800" y="4591"/>
                  </a:cubicBezTo>
                  <a:cubicBezTo>
                    <a:pt x="10800" y="4591"/>
                    <a:pt x="10800" y="5032"/>
                    <a:pt x="11400" y="5473"/>
                  </a:cubicBezTo>
                  <a:cubicBezTo>
                    <a:pt x="11400" y="5032"/>
                    <a:pt x="11400" y="5032"/>
                    <a:pt x="12000" y="4591"/>
                  </a:cubicBezTo>
                  <a:cubicBezTo>
                    <a:pt x="12000" y="4591"/>
                    <a:pt x="11400" y="4591"/>
                    <a:pt x="11400" y="4150"/>
                  </a:cubicBezTo>
                  <a:cubicBezTo>
                    <a:pt x="10800" y="4150"/>
                    <a:pt x="12000" y="4150"/>
                    <a:pt x="11400" y="3709"/>
                  </a:cubicBezTo>
                  <a:close/>
                  <a:moveTo>
                    <a:pt x="7800" y="5473"/>
                  </a:moveTo>
                  <a:cubicBezTo>
                    <a:pt x="8400" y="5032"/>
                    <a:pt x="8400" y="4150"/>
                    <a:pt x="7800" y="3709"/>
                  </a:cubicBezTo>
                  <a:cubicBezTo>
                    <a:pt x="6600" y="4150"/>
                    <a:pt x="7200" y="5473"/>
                    <a:pt x="7800" y="5473"/>
                  </a:cubicBezTo>
                  <a:close/>
                  <a:moveTo>
                    <a:pt x="4800" y="4591"/>
                  </a:moveTo>
                  <a:cubicBezTo>
                    <a:pt x="5400" y="4591"/>
                    <a:pt x="5400" y="4150"/>
                    <a:pt x="5400" y="4150"/>
                  </a:cubicBezTo>
                  <a:cubicBezTo>
                    <a:pt x="5400" y="4150"/>
                    <a:pt x="4800" y="4150"/>
                    <a:pt x="4800" y="4150"/>
                  </a:cubicBezTo>
                  <a:cubicBezTo>
                    <a:pt x="4800" y="4150"/>
                    <a:pt x="4800" y="4591"/>
                    <a:pt x="4800" y="4591"/>
                  </a:cubicBezTo>
                  <a:close/>
                  <a:moveTo>
                    <a:pt x="2400" y="5913"/>
                  </a:moveTo>
                  <a:cubicBezTo>
                    <a:pt x="2400" y="5473"/>
                    <a:pt x="3000" y="4591"/>
                    <a:pt x="3600" y="4150"/>
                  </a:cubicBezTo>
                  <a:cubicBezTo>
                    <a:pt x="3000" y="4591"/>
                    <a:pt x="2400" y="5473"/>
                    <a:pt x="2400" y="5913"/>
                  </a:cubicBezTo>
                  <a:close/>
                  <a:moveTo>
                    <a:pt x="12600" y="4591"/>
                  </a:moveTo>
                  <a:cubicBezTo>
                    <a:pt x="12600" y="4591"/>
                    <a:pt x="12600" y="4591"/>
                    <a:pt x="12600" y="4591"/>
                  </a:cubicBezTo>
                  <a:cubicBezTo>
                    <a:pt x="12600" y="4591"/>
                    <a:pt x="12600" y="4150"/>
                    <a:pt x="12600" y="4150"/>
                  </a:cubicBezTo>
                  <a:cubicBezTo>
                    <a:pt x="12600" y="4150"/>
                    <a:pt x="12600" y="4150"/>
                    <a:pt x="12600" y="4591"/>
                  </a:cubicBezTo>
                  <a:close/>
                  <a:moveTo>
                    <a:pt x="13800" y="5032"/>
                  </a:moveTo>
                  <a:cubicBezTo>
                    <a:pt x="13800" y="5032"/>
                    <a:pt x="14400" y="5032"/>
                    <a:pt x="14400" y="4591"/>
                  </a:cubicBezTo>
                  <a:cubicBezTo>
                    <a:pt x="14400" y="4591"/>
                    <a:pt x="13800" y="4591"/>
                    <a:pt x="13800" y="4591"/>
                  </a:cubicBezTo>
                  <a:cubicBezTo>
                    <a:pt x="13800" y="4591"/>
                    <a:pt x="13800" y="5032"/>
                    <a:pt x="13800" y="5032"/>
                  </a:cubicBezTo>
                  <a:close/>
                  <a:moveTo>
                    <a:pt x="5400" y="5913"/>
                  </a:moveTo>
                  <a:cubicBezTo>
                    <a:pt x="6000" y="5473"/>
                    <a:pt x="6600" y="5032"/>
                    <a:pt x="6000" y="4591"/>
                  </a:cubicBezTo>
                  <a:cubicBezTo>
                    <a:pt x="6000" y="5032"/>
                    <a:pt x="4800" y="5473"/>
                    <a:pt x="5400" y="5913"/>
                  </a:cubicBezTo>
                  <a:close/>
                  <a:moveTo>
                    <a:pt x="18000" y="6795"/>
                  </a:moveTo>
                  <a:cubicBezTo>
                    <a:pt x="18000" y="6795"/>
                    <a:pt x="18000" y="6354"/>
                    <a:pt x="18600" y="6354"/>
                  </a:cubicBezTo>
                  <a:cubicBezTo>
                    <a:pt x="18000" y="5913"/>
                    <a:pt x="18000" y="5032"/>
                    <a:pt x="16800" y="4591"/>
                  </a:cubicBezTo>
                  <a:cubicBezTo>
                    <a:pt x="17400" y="5473"/>
                    <a:pt x="17400" y="5913"/>
                    <a:pt x="18000" y="6795"/>
                  </a:cubicBezTo>
                  <a:close/>
                  <a:moveTo>
                    <a:pt x="12600" y="5032"/>
                  </a:moveTo>
                  <a:cubicBezTo>
                    <a:pt x="13200" y="5473"/>
                    <a:pt x="13200" y="5032"/>
                    <a:pt x="12600" y="5032"/>
                  </a:cubicBezTo>
                  <a:cubicBezTo>
                    <a:pt x="12600" y="5032"/>
                    <a:pt x="12600" y="5032"/>
                    <a:pt x="12600" y="5032"/>
                  </a:cubicBezTo>
                  <a:close/>
                  <a:moveTo>
                    <a:pt x="11400" y="5913"/>
                  </a:moveTo>
                  <a:cubicBezTo>
                    <a:pt x="11400" y="5473"/>
                    <a:pt x="12000" y="5473"/>
                    <a:pt x="12000" y="5032"/>
                  </a:cubicBezTo>
                  <a:cubicBezTo>
                    <a:pt x="12000" y="5032"/>
                    <a:pt x="11400" y="5473"/>
                    <a:pt x="11400" y="5913"/>
                  </a:cubicBezTo>
                  <a:close/>
                  <a:moveTo>
                    <a:pt x="8400" y="6354"/>
                  </a:moveTo>
                  <a:cubicBezTo>
                    <a:pt x="9000" y="6354"/>
                    <a:pt x="9000" y="6354"/>
                    <a:pt x="9000" y="5913"/>
                  </a:cubicBezTo>
                  <a:cubicBezTo>
                    <a:pt x="9000" y="5473"/>
                    <a:pt x="9000" y="5473"/>
                    <a:pt x="8400" y="5032"/>
                  </a:cubicBezTo>
                  <a:cubicBezTo>
                    <a:pt x="8400" y="5913"/>
                    <a:pt x="7800" y="6354"/>
                    <a:pt x="8400" y="6354"/>
                  </a:cubicBezTo>
                  <a:close/>
                  <a:moveTo>
                    <a:pt x="9600" y="5913"/>
                  </a:moveTo>
                  <a:cubicBezTo>
                    <a:pt x="9600" y="5913"/>
                    <a:pt x="9600" y="6354"/>
                    <a:pt x="10200" y="6795"/>
                  </a:cubicBezTo>
                  <a:cubicBezTo>
                    <a:pt x="10200" y="6354"/>
                    <a:pt x="10800" y="5913"/>
                    <a:pt x="10800" y="5913"/>
                  </a:cubicBezTo>
                  <a:cubicBezTo>
                    <a:pt x="10200" y="5473"/>
                    <a:pt x="10800" y="5032"/>
                    <a:pt x="10200" y="5032"/>
                  </a:cubicBezTo>
                  <a:cubicBezTo>
                    <a:pt x="10200" y="5473"/>
                    <a:pt x="9600" y="5473"/>
                    <a:pt x="9600" y="5913"/>
                  </a:cubicBezTo>
                  <a:close/>
                  <a:moveTo>
                    <a:pt x="14400" y="6354"/>
                  </a:moveTo>
                  <a:cubicBezTo>
                    <a:pt x="15000" y="5913"/>
                    <a:pt x="15000" y="5473"/>
                    <a:pt x="14400" y="5473"/>
                  </a:cubicBezTo>
                  <a:cubicBezTo>
                    <a:pt x="14400" y="5473"/>
                    <a:pt x="14400" y="5913"/>
                    <a:pt x="14400" y="6354"/>
                  </a:cubicBezTo>
                  <a:close/>
                  <a:moveTo>
                    <a:pt x="12000" y="6354"/>
                  </a:moveTo>
                  <a:cubicBezTo>
                    <a:pt x="12600" y="5913"/>
                    <a:pt x="12600" y="5473"/>
                    <a:pt x="12000" y="5473"/>
                  </a:cubicBezTo>
                  <a:cubicBezTo>
                    <a:pt x="12000" y="5473"/>
                    <a:pt x="11400" y="6354"/>
                    <a:pt x="12000" y="6354"/>
                  </a:cubicBezTo>
                  <a:close/>
                  <a:moveTo>
                    <a:pt x="7200" y="6354"/>
                  </a:moveTo>
                  <a:cubicBezTo>
                    <a:pt x="7200" y="5913"/>
                    <a:pt x="7200" y="5913"/>
                    <a:pt x="6600" y="5473"/>
                  </a:cubicBezTo>
                  <a:cubicBezTo>
                    <a:pt x="7200" y="5913"/>
                    <a:pt x="6600" y="5913"/>
                    <a:pt x="7200" y="6354"/>
                  </a:cubicBezTo>
                  <a:close/>
                  <a:moveTo>
                    <a:pt x="16200" y="6354"/>
                  </a:moveTo>
                  <a:cubicBezTo>
                    <a:pt x="16200" y="6354"/>
                    <a:pt x="16200" y="5913"/>
                    <a:pt x="16800" y="5913"/>
                  </a:cubicBezTo>
                  <a:cubicBezTo>
                    <a:pt x="16200" y="5913"/>
                    <a:pt x="16800" y="5473"/>
                    <a:pt x="16200" y="5473"/>
                  </a:cubicBezTo>
                  <a:cubicBezTo>
                    <a:pt x="16200" y="5913"/>
                    <a:pt x="15600" y="5913"/>
                    <a:pt x="16200" y="6354"/>
                  </a:cubicBezTo>
                  <a:close/>
                  <a:moveTo>
                    <a:pt x="6600" y="7236"/>
                  </a:moveTo>
                  <a:cubicBezTo>
                    <a:pt x="6600" y="6795"/>
                    <a:pt x="7200" y="6795"/>
                    <a:pt x="7200" y="6354"/>
                  </a:cubicBezTo>
                  <a:cubicBezTo>
                    <a:pt x="6600" y="6354"/>
                    <a:pt x="6600" y="5913"/>
                    <a:pt x="6000" y="5473"/>
                  </a:cubicBezTo>
                  <a:cubicBezTo>
                    <a:pt x="5400" y="5913"/>
                    <a:pt x="6000" y="6795"/>
                    <a:pt x="6600" y="7236"/>
                  </a:cubicBezTo>
                  <a:close/>
                  <a:moveTo>
                    <a:pt x="14400" y="6354"/>
                  </a:moveTo>
                  <a:cubicBezTo>
                    <a:pt x="14400" y="6354"/>
                    <a:pt x="14400" y="6795"/>
                    <a:pt x="15000" y="6795"/>
                  </a:cubicBezTo>
                  <a:cubicBezTo>
                    <a:pt x="15000" y="6354"/>
                    <a:pt x="15000" y="6354"/>
                    <a:pt x="15000" y="6354"/>
                  </a:cubicBezTo>
                  <a:cubicBezTo>
                    <a:pt x="15000" y="6354"/>
                    <a:pt x="15000" y="5913"/>
                    <a:pt x="15000" y="5913"/>
                  </a:cubicBezTo>
                  <a:cubicBezTo>
                    <a:pt x="15000" y="5913"/>
                    <a:pt x="15000" y="6354"/>
                    <a:pt x="14400" y="6354"/>
                  </a:cubicBezTo>
                  <a:close/>
                  <a:moveTo>
                    <a:pt x="3000" y="6354"/>
                  </a:moveTo>
                  <a:cubicBezTo>
                    <a:pt x="3000" y="6354"/>
                    <a:pt x="3000" y="6354"/>
                    <a:pt x="3000" y="5913"/>
                  </a:cubicBezTo>
                  <a:cubicBezTo>
                    <a:pt x="3000" y="6354"/>
                    <a:pt x="2400" y="6354"/>
                    <a:pt x="3000" y="6354"/>
                  </a:cubicBezTo>
                  <a:close/>
                  <a:moveTo>
                    <a:pt x="4200" y="6354"/>
                  </a:moveTo>
                  <a:cubicBezTo>
                    <a:pt x="4200" y="6354"/>
                    <a:pt x="4200" y="6354"/>
                    <a:pt x="4200" y="6354"/>
                  </a:cubicBezTo>
                  <a:cubicBezTo>
                    <a:pt x="4200" y="6354"/>
                    <a:pt x="4200" y="6354"/>
                    <a:pt x="4200" y="6354"/>
                  </a:cubicBezTo>
                  <a:cubicBezTo>
                    <a:pt x="4200" y="6354"/>
                    <a:pt x="3600" y="6354"/>
                    <a:pt x="4200" y="6354"/>
                  </a:cubicBezTo>
                  <a:close/>
                  <a:moveTo>
                    <a:pt x="10800" y="6354"/>
                  </a:moveTo>
                  <a:cubicBezTo>
                    <a:pt x="10800" y="6795"/>
                    <a:pt x="10200" y="7236"/>
                    <a:pt x="10800" y="7236"/>
                  </a:cubicBezTo>
                  <a:cubicBezTo>
                    <a:pt x="10800" y="7236"/>
                    <a:pt x="10800" y="7677"/>
                    <a:pt x="10800" y="7677"/>
                  </a:cubicBezTo>
                  <a:cubicBezTo>
                    <a:pt x="11400" y="7236"/>
                    <a:pt x="11400" y="7236"/>
                    <a:pt x="12000" y="6795"/>
                  </a:cubicBezTo>
                  <a:cubicBezTo>
                    <a:pt x="11400" y="6795"/>
                    <a:pt x="11400" y="6354"/>
                    <a:pt x="10800" y="6354"/>
                  </a:cubicBezTo>
                  <a:cubicBezTo>
                    <a:pt x="10800" y="6354"/>
                    <a:pt x="10800" y="6354"/>
                    <a:pt x="10800" y="6354"/>
                  </a:cubicBezTo>
                  <a:close/>
                  <a:moveTo>
                    <a:pt x="13800" y="6354"/>
                  </a:moveTo>
                  <a:cubicBezTo>
                    <a:pt x="13800" y="6354"/>
                    <a:pt x="13800" y="6354"/>
                    <a:pt x="13800" y="6354"/>
                  </a:cubicBezTo>
                  <a:cubicBezTo>
                    <a:pt x="13800" y="6354"/>
                    <a:pt x="13800" y="6354"/>
                    <a:pt x="13800" y="6354"/>
                  </a:cubicBezTo>
                  <a:close/>
                  <a:moveTo>
                    <a:pt x="4200" y="7677"/>
                  </a:moveTo>
                  <a:cubicBezTo>
                    <a:pt x="4800" y="7236"/>
                    <a:pt x="5400" y="6795"/>
                    <a:pt x="4800" y="6354"/>
                  </a:cubicBezTo>
                  <a:cubicBezTo>
                    <a:pt x="4800" y="6354"/>
                    <a:pt x="4800" y="6354"/>
                    <a:pt x="4800" y="6354"/>
                  </a:cubicBezTo>
                  <a:cubicBezTo>
                    <a:pt x="4800" y="6795"/>
                    <a:pt x="3600" y="7236"/>
                    <a:pt x="4200" y="7677"/>
                  </a:cubicBezTo>
                  <a:close/>
                  <a:moveTo>
                    <a:pt x="12600" y="6795"/>
                  </a:moveTo>
                  <a:cubicBezTo>
                    <a:pt x="12600" y="6795"/>
                    <a:pt x="13200" y="6795"/>
                    <a:pt x="13200" y="6354"/>
                  </a:cubicBezTo>
                  <a:cubicBezTo>
                    <a:pt x="13200" y="6354"/>
                    <a:pt x="13200" y="6354"/>
                    <a:pt x="12600" y="6354"/>
                  </a:cubicBezTo>
                  <a:cubicBezTo>
                    <a:pt x="12600" y="6354"/>
                    <a:pt x="12000" y="6795"/>
                    <a:pt x="12600" y="6795"/>
                  </a:cubicBezTo>
                  <a:close/>
                  <a:moveTo>
                    <a:pt x="9000" y="7236"/>
                  </a:moveTo>
                  <a:cubicBezTo>
                    <a:pt x="9000" y="7236"/>
                    <a:pt x="9000" y="7677"/>
                    <a:pt x="9600" y="7677"/>
                  </a:cubicBezTo>
                  <a:cubicBezTo>
                    <a:pt x="9600" y="7677"/>
                    <a:pt x="9600" y="7236"/>
                    <a:pt x="9600" y="7236"/>
                  </a:cubicBezTo>
                  <a:cubicBezTo>
                    <a:pt x="9600" y="6795"/>
                    <a:pt x="9600" y="6354"/>
                    <a:pt x="9000" y="6354"/>
                  </a:cubicBezTo>
                  <a:cubicBezTo>
                    <a:pt x="9000" y="6354"/>
                    <a:pt x="9000" y="6795"/>
                    <a:pt x="9000" y="7236"/>
                  </a:cubicBezTo>
                  <a:close/>
                  <a:moveTo>
                    <a:pt x="17400" y="6795"/>
                  </a:moveTo>
                  <a:cubicBezTo>
                    <a:pt x="16800" y="6795"/>
                    <a:pt x="16800" y="6354"/>
                    <a:pt x="16800" y="6354"/>
                  </a:cubicBezTo>
                  <a:cubicBezTo>
                    <a:pt x="16200" y="6795"/>
                    <a:pt x="16800" y="7677"/>
                    <a:pt x="17400" y="6795"/>
                  </a:cubicBezTo>
                  <a:close/>
                  <a:moveTo>
                    <a:pt x="1800" y="8558"/>
                  </a:moveTo>
                  <a:cubicBezTo>
                    <a:pt x="2400" y="8118"/>
                    <a:pt x="2400" y="6795"/>
                    <a:pt x="1800" y="6354"/>
                  </a:cubicBezTo>
                  <a:cubicBezTo>
                    <a:pt x="1800" y="7236"/>
                    <a:pt x="1200" y="7677"/>
                    <a:pt x="1800" y="8558"/>
                  </a:cubicBezTo>
                  <a:close/>
                  <a:moveTo>
                    <a:pt x="7800" y="7677"/>
                  </a:moveTo>
                  <a:cubicBezTo>
                    <a:pt x="8400" y="7236"/>
                    <a:pt x="7800" y="6795"/>
                    <a:pt x="7800" y="6354"/>
                  </a:cubicBezTo>
                  <a:cubicBezTo>
                    <a:pt x="7200" y="6795"/>
                    <a:pt x="6600" y="7677"/>
                    <a:pt x="7200" y="8118"/>
                  </a:cubicBezTo>
                  <a:cubicBezTo>
                    <a:pt x="7800" y="7677"/>
                    <a:pt x="7200" y="7236"/>
                    <a:pt x="7800" y="6795"/>
                  </a:cubicBezTo>
                  <a:cubicBezTo>
                    <a:pt x="7800" y="7236"/>
                    <a:pt x="7800" y="7236"/>
                    <a:pt x="7800" y="7677"/>
                  </a:cubicBezTo>
                  <a:close/>
                  <a:moveTo>
                    <a:pt x="13200" y="7677"/>
                  </a:moveTo>
                  <a:cubicBezTo>
                    <a:pt x="13200" y="7236"/>
                    <a:pt x="13200" y="7236"/>
                    <a:pt x="13800" y="6795"/>
                  </a:cubicBezTo>
                  <a:cubicBezTo>
                    <a:pt x="13200" y="6795"/>
                    <a:pt x="13200" y="6795"/>
                    <a:pt x="13200" y="6795"/>
                  </a:cubicBezTo>
                  <a:cubicBezTo>
                    <a:pt x="13200" y="7236"/>
                    <a:pt x="12600" y="7236"/>
                    <a:pt x="13200" y="7677"/>
                  </a:cubicBezTo>
                  <a:close/>
                  <a:moveTo>
                    <a:pt x="14400" y="7236"/>
                  </a:moveTo>
                  <a:cubicBezTo>
                    <a:pt x="14400" y="7236"/>
                    <a:pt x="14400" y="6795"/>
                    <a:pt x="14400" y="6795"/>
                  </a:cubicBezTo>
                  <a:cubicBezTo>
                    <a:pt x="14400" y="7236"/>
                    <a:pt x="14400" y="7236"/>
                    <a:pt x="14400" y="7236"/>
                  </a:cubicBezTo>
                  <a:close/>
                  <a:moveTo>
                    <a:pt x="15600" y="7236"/>
                  </a:moveTo>
                  <a:cubicBezTo>
                    <a:pt x="15600" y="7236"/>
                    <a:pt x="16200" y="6795"/>
                    <a:pt x="15600" y="6795"/>
                  </a:cubicBezTo>
                  <a:cubicBezTo>
                    <a:pt x="15600" y="7236"/>
                    <a:pt x="15000" y="7236"/>
                    <a:pt x="15600" y="7236"/>
                  </a:cubicBezTo>
                  <a:close/>
                  <a:moveTo>
                    <a:pt x="4800" y="7677"/>
                  </a:moveTo>
                  <a:cubicBezTo>
                    <a:pt x="4800" y="8118"/>
                    <a:pt x="4800" y="8558"/>
                    <a:pt x="5400" y="8558"/>
                  </a:cubicBezTo>
                  <a:cubicBezTo>
                    <a:pt x="6000" y="8558"/>
                    <a:pt x="6000" y="8118"/>
                    <a:pt x="6000" y="7677"/>
                  </a:cubicBezTo>
                  <a:cubicBezTo>
                    <a:pt x="5400" y="7677"/>
                    <a:pt x="5400" y="7236"/>
                    <a:pt x="5400" y="6795"/>
                  </a:cubicBezTo>
                  <a:cubicBezTo>
                    <a:pt x="5400" y="7236"/>
                    <a:pt x="4800" y="7236"/>
                    <a:pt x="4800" y="7677"/>
                  </a:cubicBezTo>
                  <a:close/>
                  <a:moveTo>
                    <a:pt x="18600" y="7677"/>
                  </a:moveTo>
                  <a:cubicBezTo>
                    <a:pt x="18600" y="7677"/>
                    <a:pt x="19200" y="7677"/>
                    <a:pt x="19200" y="7677"/>
                  </a:cubicBezTo>
                  <a:cubicBezTo>
                    <a:pt x="19200" y="7236"/>
                    <a:pt x="19200" y="7236"/>
                    <a:pt x="18600" y="6795"/>
                  </a:cubicBezTo>
                  <a:cubicBezTo>
                    <a:pt x="18600" y="7236"/>
                    <a:pt x="18000" y="7677"/>
                    <a:pt x="18600" y="7677"/>
                  </a:cubicBezTo>
                  <a:close/>
                  <a:moveTo>
                    <a:pt x="11400" y="8118"/>
                  </a:moveTo>
                  <a:cubicBezTo>
                    <a:pt x="12000" y="8118"/>
                    <a:pt x="12600" y="7677"/>
                    <a:pt x="12000" y="7236"/>
                  </a:cubicBezTo>
                  <a:cubicBezTo>
                    <a:pt x="12000" y="7677"/>
                    <a:pt x="11400" y="8118"/>
                    <a:pt x="11400" y="8118"/>
                  </a:cubicBezTo>
                  <a:close/>
                  <a:moveTo>
                    <a:pt x="13200" y="7677"/>
                  </a:moveTo>
                  <a:cubicBezTo>
                    <a:pt x="13200" y="8118"/>
                    <a:pt x="13200" y="8118"/>
                    <a:pt x="13800" y="8118"/>
                  </a:cubicBezTo>
                  <a:cubicBezTo>
                    <a:pt x="13800" y="8118"/>
                    <a:pt x="13800" y="7677"/>
                    <a:pt x="13800" y="7677"/>
                  </a:cubicBezTo>
                  <a:cubicBezTo>
                    <a:pt x="13800" y="7677"/>
                    <a:pt x="13800" y="7236"/>
                    <a:pt x="13800" y="7236"/>
                  </a:cubicBezTo>
                  <a:cubicBezTo>
                    <a:pt x="13800" y="7677"/>
                    <a:pt x="13200" y="7677"/>
                    <a:pt x="13200" y="7677"/>
                  </a:cubicBezTo>
                  <a:close/>
                  <a:moveTo>
                    <a:pt x="15600" y="8118"/>
                  </a:moveTo>
                  <a:cubicBezTo>
                    <a:pt x="16200" y="8118"/>
                    <a:pt x="15600" y="7677"/>
                    <a:pt x="16200" y="7677"/>
                  </a:cubicBezTo>
                  <a:cubicBezTo>
                    <a:pt x="16200" y="7677"/>
                    <a:pt x="16200" y="7236"/>
                    <a:pt x="16200" y="7236"/>
                  </a:cubicBezTo>
                  <a:cubicBezTo>
                    <a:pt x="16200" y="7677"/>
                    <a:pt x="15600" y="7677"/>
                    <a:pt x="15600" y="8118"/>
                  </a:cubicBezTo>
                  <a:close/>
                  <a:moveTo>
                    <a:pt x="16800" y="7677"/>
                  </a:moveTo>
                  <a:cubicBezTo>
                    <a:pt x="16800" y="7677"/>
                    <a:pt x="17400" y="8118"/>
                    <a:pt x="17400" y="8118"/>
                  </a:cubicBezTo>
                  <a:cubicBezTo>
                    <a:pt x="18000" y="7677"/>
                    <a:pt x="17400" y="6795"/>
                    <a:pt x="16800" y="7677"/>
                  </a:cubicBezTo>
                  <a:close/>
                  <a:moveTo>
                    <a:pt x="8400" y="8118"/>
                  </a:moveTo>
                  <a:cubicBezTo>
                    <a:pt x="8400" y="8118"/>
                    <a:pt x="8400" y="8118"/>
                    <a:pt x="8400" y="8558"/>
                  </a:cubicBezTo>
                  <a:cubicBezTo>
                    <a:pt x="7800" y="8558"/>
                    <a:pt x="7800" y="8118"/>
                    <a:pt x="7800" y="8118"/>
                  </a:cubicBezTo>
                  <a:cubicBezTo>
                    <a:pt x="7800" y="8558"/>
                    <a:pt x="7800" y="8999"/>
                    <a:pt x="8400" y="9440"/>
                  </a:cubicBezTo>
                  <a:cubicBezTo>
                    <a:pt x="8400" y="8999"/>
                    <a:pt x="9000" y="8558"/>
                    <a:pt x="9000" y="8118"/>
                  </a:cubicBezTo>
                  <a:cubicBezTo>
                    <a:pt x="9000" y="8118"/>
                    <a:pt x="9000" y="7677"/>
                    <a:pt x="8400" y="7677"/>
                  </a:cubicBezTo>
                  <a:cubicBezTo>
                    <a:pt x="8400" y="7677"/>
                    <a:pt x="7800" y="7677"/>
                    <a:pt x="8400" y="8118"/>
                  </a:cubicBezTo>
                  <a:close/>
                  <a:moveTo>
                    <a:pt x="9600" y="8118"/>
                  </a:moveTo>
                  <a:cubicBezTo>
                    <a:pt x="10200" y="8558"/>
                    <a:pt x="9600" y="8558"/>
                    <a:pt x="10200" y="8558"/>
                  </a:cubicBezTo>
                  <a:cubicBezTo>
                    <a:pt x="10200" y="8558"/>
                    <a:pt x="10800" y="8558"/>
                    <a:pt x="10800" y="8118"/>
                  </a:cubicBezTo>
                  <a:cubicBezTo>
                    <a:pt x="10200" y="8118"/>
                    <a:pt x="10200" y="7677"/>
                    <a:pt x="10200" y="7677"/>
                  </a:cubicBezTo>
                  <a:cubicBezTo>
                    <a:pt x="10200" y="7677"/>
                    <a:pt x="10200" y="8118"/>
                    <a:pt x="9600" y="8118"/>
                  </a:cubicBezTo>
                  <a:close/>
                  <a:moveTo>
                    <a:pt x="3600" y="8118"/>
                  </a:moveTo>
                  <a:cubicBezTo>
                    <a:pt x="3600" y="8118"/>
                    <a:pt x="4200" y="7677"/>
                    <a:pt x="3600" y="7677"/>
                  </a:cubicBezTo>
                  <a:cubicBezTo>
                    <a:pt x="3600" y="8118"/>
                    <a:pt x="3600" y="8118"/>
                    <a:pt x="3600" y="8118"/>
                  </a:cubicBezTo>
                  <a:close/>
                  <a:moveTo>
                    <a:pt x="12000" y="8558"/>
                  </a:moveTo>
                  <a:cubicBezTo>
                    <a:pt x="12000" y="8558"/>
                    <a:pt x="12600" y="8558"/>
                    <a:pt x="12600" y="8558"/>
                  </a:cubicBezTo>
                  <a:cubicBezTo>
                    <a:pt x="12600" y="8558"/>
                    <a:pt x="12000" y="8558"/>
                    <a:pt x="12000" y="8558"/>
                  </a:cubicBezTo>
                  <a:cubicBezTo>
                    <a:pt x="12000" y="8999"/>
                    <a:pt x="12000" y="8999"/>
                    <a:pt x="12600" y="9440"/>
                  </a:cubicBezTo>
                  <a:cubicBezTo>
                    <a:pt x="12600" y="8999"/>
                    <a:pt x="13200" y="8999"/>
                    <a:pt x="13200" y="8558"/>
                  </a:cubicBezTo>
                  <a:cubicBezTo>
                    <a:pt x="13200" y="8558"/>
                    <a:pt x="12600" y="8118"/>
                    <a:pt x="12600" y="8118"/>
                  </a:cubicBezTo>
                  <a:cubicBezTo>
                    <a:pt x="12600" y="8118"/>
                    <a:pt x="12600" y="7677"/>
                    <a:pt x="12600" y="7677"/>
                  </a:cubicBezTo>
                  <a:cubicBezTo>
                    <a:pt x="12600" y="8118"/>
                    <a:pt x="12000" y="8118"/>
                    <a:pt x="12000" y="8558"/>
                  </a:cubicBezTo>
                  <a:close/>
                  <a:moveTo>
                    <a:pt x="16800" y="8999"/>
                  </a:moveTo>
                  <a:cubicBezTo>
                    <a:pt x="16800" y="8558"/>
                    <a:pt x="16800" y="8118"/>
                    <a:pt x="16200" y="8118"/>
                  </a:cubicBezTo>
                  <a:cubicBezTo>
                    <a:pt x="16200" y="8558"/>
                    <a:pt x="16800" y="8558"/>
                    <a:pt x="16800" y="8999"/>
                  </a:cubicBezTo>
                  <a:close/>
                  <a:moveTo>
                    <a:pt x="18600" y="8118"/>
                  </a:moveTo>
                  <a:cubicBezTo>
                    <a:pt x="19200" y="8118"/>
                    <a:pt x="19200" y="8118"/>
                    <a:pt x="19200" y="8118"/>
                  </a:cubicBezTo>
                  <a:cubicBezTo>
                    <a:pt x="18600" y="8118"/>
                    <a:pt x="18600" y="8118"/>
                    <a:pt x="18600" y="8118"/>
                  </a:cubicBezTo>
                  <a:close/>
                  <a:moveTo>
                    <a:pt x="14400" y="8999"/>
                  </a:moveTo>
                  <a:cubicBezTo>
                    <a:pt x="14400" y="8558"/>
                    <a:pt x="15000" y="8558"/>
                    <a:pt x="14400" y="8118"/>
                  </a:cubicBezTo>
                  <a:cubicBezTo>
                    <a:pt x="14400" y="8558"/>
                    <a:pt x="13800" y="8999"/>
                    <a:pt x="14400" y="8999"/>
                  </a:cubicBezTo>
                  <a:close/>
                  <a:moveTo>
                    <a:pt x="16200" y="8558"/>
                  </a:moveTo>
                  <a:cubicBezTo>
                    <a:pt x="16200" y="8558"/>
                    <a:pt x="16200" y="8118"/>
                    <a:pt x="16200" y="8118"/>
                  </a:cubicBezTo>
                  <a:cubicBezTo>
                    <a:pt x="16200" y="8558"/>
                    <a:pt x="16200" y="8558"/>
                    <a:pt x="16200" y="8558"/>
                  </a:cubicBezTo>
                  <a:close/>
                  <a:moveTo>
                    <a:pt x="6600" y="9881"/>
                  </a:moveTo>
                  <a:cubicBezTo>
                    <a:pt x="6600" y="9440"/>
                    <a:pt x="6600" y="9440"/>
                    <a:pt x="6600" y="8999"/>
                  </a:cubicBezTo>
                  <a:cubicBezTo>
                    <a:pt x="6600" y="8999"/>
                    <a:pt x="6600" y="8558"/>
                    <a:pt x="6600" y="8558"/>
                  </a:cubicBezTo>
                  <a:cubicBezTo>
                    <a:pt x="6000" y="8558"/>
                    <a:pt x="6000" y="8558"/>
                    <a:pt x="6000" y="8558"/>
                  </a:cubicBezTo>
                  <a:cubicBezTo>
                    <a:pt x="6000" y="8558"/>
                    <a:pt x="5400" y="9440"/>
                    <a:pt x="6600" y="9881"/>
                  </a:cubicBezTo>
                  <a:close/>
                  <a:moveTo>
                    <a:pt x="4200" y="8558"/>
                  </a:moveTo>
                  <a:cubicBezTo>
                    <a:pt x="4200" y="8558"/>
                    <a:pt x="4200" y="8558"/>
                    <a:pt x="4200" y="8558"/>
                  </a:cubicBezTo>
                  <a:cubicBezTo>
                    <a:pt x="4200" y="8558"/>
                    <a:pt x="3600" y="8558"/>
                    <a:pt x="4200" y="8558"/>
                  </a:cubicBezTo>
                  <a:close/>
                  <a:moveTo>
                    <a:pt x="19800" y="9440"/>
                  </a:moveTo>
                  <a:cubicBezTo>
                    <a:pt x="19800" y="8999"/>
                    <a:pt x="19800" y="8558"/>
                    <a:pt x="19200" y="8558"/>
                  </a:cubicBezTo>
                  <a:cubicBezTo>
                    <a:pt x="19200" y="8558"/>
                    <a:pt x="19200" y="9440"/>
                    <a:pt x="19800" y="9440"/>
                  </a:cubicBezTo>
                  <a:close/>
                  <a:moveTo>
                    <a:pt x="7200" y="8999"/>
                  </a:moveTo>
                  <a:cubicBezTo>
                    <a:pt x="6600" y="8558"/>
                    <a:pt x="6600" y="8558"/>
                    <a:pt x="6600" y="8558"/>
                  </a:cubicBezTo>
                  <a:cubicBezTo>
                    <a:pt x="6600" y="8558"/>
                    <a:pt x="6600" y="8999"/>
                    <a:pt x="7200" y="8999"/>
                  </a:cubicBezTo>
                  <a:close/>
                  <a:moveTo>
                    <a:pt x="9000" y="9440"/>
                  </a:moveTo>
                  <a:cubicBezTo>
                    <a:pt x="9000" y="9440"/>
                    <a:pt x="9000" y="9881"/>
                    <a:pt x="9600" y="9881"/>
                  </a:cubicBezTo>
                  <a:cubicBezTo>
                    <a:pt x="9600" y="9440"/>
                    <a:pt x="9600" y="9440"/>
                    <a:pt x="10200" y="9440"/>
                  </a:cubicBezTo>
                  <a:cubicBezTo>
                    <a:pt x="9600" y="8999"/>
                    <a:pt x="9600" y="8999"/>
                    <a:pt x="9600" y="8558"/>
                  </a:cubicBezTo>
                  <a:cubicBezTo>
                    <a:pt x="9000" y="8999"/>
                    <a:pt x="9000" y="8999"/>
                    <a:pt x="9000" y="9440"/>
                  </a:cubicBezTo>
                  <a:close/>
                  <a:moveTo>
                    <a:pt x="10800" y="9440"/>
                  </a:moveTo>
                  <a:cubicBezTo>
                    <a:pt x="10800" y="8999"/>
                    <a:pt x="11400" y="8999"/>
                    <a:pt x="11400" y="8558"/>
                  </a:cubicBezTo>
                  <a:cubicBezTo>
                    <a:pt x="10800" y="8999"/>
                    <a:pt x="10200" y="8999"/>
                    <a:pt x="10800" y="9440"/>
                  </a:cubicBezTo>
                  <a:close/>
                  <a:moveTo>
                    <a:pt x="18000" y="9440"/>
                  </a:moveTo>
                  <a:cubicBezTo>
                    <a:pt x="18000" y="8999"/>
                    <a:pt x="18000" y="8558"/>
                    <a:pt x="18000" y="8558"/>
                  </a:cubicBezTo>
                  <a:cubicBezTo>
                    <a:pt x="18000" y="8999"/>
                    <a:pt x="18000" y="8999"/>
                    <a:pt x="18000" y="9440"/>
                  </a:cubicBezTo>
                  <a:close/>
                  <a:moveTo>
                    <a:pt x="4800" y="9440"/>
                  </a:moveTo>
                  <a:cubicBezTo>
                    <a:pt x="4800" y="8999"/>
                    <a:pt x="4200" y="8999"/>
                    <a:pt x="4200" y="8558"/>
                  </a:cubicBezTo>
                  <a:cubicBezTo>
                    <a:pt x="4200" y="8999"/>
                    <a:pt x="4200" y="9440"/>
                    <a:pt x="4800" y="9440"/>
                  </a:cubicBezTo>
                  <a:close/>
                  <a:moveTo>
                    <a:pt x="13200" y="9881"/>
                  </a:moveTo>
                  <a:cubicBezTo>
                    <a:pt x="13200" y="10322"/>
                    <a:pt x="13200" y="10322"/>
                    <a:pt x="13200" y="10322"/>
                  </a:cubicBezTo>
                  <a:cubicBezTo>
                    <a:pt x="13800" y="10322"/>
                    <a:pt x="13800" y="9881"/>
                    <a:pt x="13800" y="9440"/>
                  </a:cubicBezTo>
                  <a:cubicBezTo>
                    <a:pt x="13800" y="9440"/>
                    <a:pt x="13800" y="9440"/>
                    <a:pt x="13800" y="9440"/>
                  </a:cubicBezTo>
                  <a:cubicBezTo>
                    <a:pt x="13200" y="9440"/>
                    <a:pt x="13200" y="9881"/>
                    <a:pt x="13200" y="9881"/>
                  </a:cubicBezTo>
                  <a:close/>
                  <a:moveTo>
                    <a:pt x="15600" y="10762"/>
                  </a:moveTo>
                  <a:cubicBezTo>
                    <a:pt x="15600" y="10762"/>
                    <a:pt x="15600" y="10322"/>
                    <a:pt x="15600" y="10322"/>
                  </a:cubicBezTo>
                  <a:cubicBezTo>
                    <a:pt x="15600" y="9881"/>
                    <a:pt x="15600" y="9881"/>
                    <a:pt x="15600" y="9440"/>
                  </a:cubicBezTo>
                  <a:cubicBezTo>
                    <a:pt x="13800" y="8999"/>
                    <a:pt x="15600" y="10322"/>
                    <a:pt x="15600" y="10762"/>
                  </a:cubicBezTo>
                  <a:close/>
                  <a:moveTo>
                    <a:pt x="17400" y="10322"/>
                  </a:moveTo>
                  <a:cubicBezTo>
                    <a:pt x="18000" y="9881"/>
                    <a:pt x="18000" y="9440"/>
                    <a:pt x="17400" y="9440"/>
                  </a:cubicBezTo>
                  <a:cubicBezTo>
                    <a:pt x="16800" y="9440"/>
                    <a:pt x="17400" y="9881"/>
                    <a:pt x="17400" y="10322"/>
                  </a:cubicBezTo>
                  <a:close/>
                  <a:moveTo>
                    <a:pt x="3600" y="9881"/>
                  </a:moveTo>
                  <a:cubicBezTo>
                    <a:pt x="3600" y="9881"/>
                    <a:pt x="3600" y="9440"/>
                    <a:pt x="3600" y="9440"/>
                  </a:cubicBezTo>
                  <a:cubicBezTo>
                    <a:pt x="3600" y="9440"/>
                    <a:pt x="3600" y="9440"/>
                    <a:pt x="3600" y="9440"/>
                  </a:cubicBezTo>
                  <a:cubicBezTo>
                    <a:pt x="3600" y="9440"/>
                    <a:pt x="3600" y="9440"/>
                    <a:pt x="3600" y="9881"/>
                  </a:cubicBezTo>
                  <a:close/>
                  <a:moveTo>
                    <a:pt x="7800" y="9881"/>
                  </a:moveTo>
                  <a:cubicBezTo>
                    <a:pt x="7800" y="9881"/>
                    <a:pt x="7800" y="9440"/>
                    <a:pt x="7200" y="9440"/>
                  </a:cubicBezTo>
                  <a:cubicBezTo>
                    <a:pt x="7200" y="9440"/>
                    <a:pt x="7800" y="9881"/>
                    <a:pt x="7800" y="9881"/>
                  </a:cubicBezTo>
                  <a:close/>
                  <a:moveTo>
                    <a:pt x="600" y="11203"/>
                  </a:moveTo>
                  <a:cubicBezTo>
                    <a:pt x="600" y="12085"/>
                    <a:pt x="1200" y="12085"/>
                    <a:pt x="1200" y="12966"/>
                  </a:cubicBezTo>
                  <a:cubicBezTo>
                    <a:pt x="1200" y="13407"/>
                    <a:pt x="1200" y="13848"/>
                    <a:pt x="1800" y="13848"/>
                  </a:cubicBezTo>
                  <a:cubicBezTo>
                    <a:pt x="1800" y="13407"/>
                    <a:pt x="1800" y="12966"/>
                    <a:pt x="1800" y="12526"/>
                  </a:cubicBezTo>
                  <a:cubicBezTo>
                    <a:pt x="1200" y="12526"/>
                    <a:pt x="1200" y="12966"/>
                    <a:pt x="1200" y="12526"/>
                  </a:cubicBezTo>
                  <a:cubicBezTo>
                    <a:pt x="1200" y="11644"/>
                    <a:pt x="1200" y="10322"/>
                    <a:pt x="1200" y="9440"/>
                  </a:cubicBezTo>
                  <a:cubicBezTo>
                    <a:pt x="600" y="9881"/>
                    <a:pt x="600" y="10762"/>
                    <a:pt x="600" y="11203"/>
                  </a:cubicBezTo>
                  <a:close/>
                  <a:moveTo>
                    <a:pt x="1800" y="9440"/>
                  </a:moveTo>
                  <a:cubicBezTo>
                    <a:pt x="1800" y="9881"/>
                    <a:pt x="1800" y="10322"/>
                    <a:pt x="2400" y="10762"/>
                  </a:cubicBezTo>
                  <a:cubicBezTo>
                    <a:pt x="2400" y="10762"/>
                    <a:pt x="2400" y="10322"/>
                    <a:pt x="2400" y="9881"/>
                  </a:cubicBezTo>
                  <a:cubicBezTo>
                    <a:pt x="2400" y="10322"/>
                    <a:pt x="2400" y="9881"/>
                    <a:pt x="1800" y="9881"/>
                  </a:cubicBezTo>
                  <a:cubicBezTo>
                    <a:pt x="1800" y="9440"/>
                    <a:pt x="2400" y="9440"/>
                    <a:pt x="1800" y="9440"/>
                  </a:cubicBezTo>
                  <a:cubicBezTo>
                    <a:pt x="1800" y="9881"/>
                    <a:pt x="1800" y="9440"/>
                    <a:pt x="1800" y="9440"/>
                  </a:cubicBezTo>
                  <a:close/>
                  <a:moveTo>
                    <a:pt x="11400" y="9881"/>
                  </a:moveTo>
                  <a:cubicBezTo>
                    <a:pt x="11400" y="9881"/>
                    <a:pt x="11400" y="10322"/>
                    <a:pt x="11400" y="10322"/>
                  </a:cubicBezTo>
                  <a:cubicBezTo>
                    <a:pt x="12000" y="10322"/>
                    <a:pt x="12000" y="9881"/>
                    <a:pt x="12000" y="9881"/>
                  </a:cubicBezTo>
                  <a:cubicBezTo>
                    <a:pt x="12000" y="9440"/>
                    <a:pt x="12000" y="9440"/>
                    <a:pt x="11400" y="9440"/>
                  </a:cubicBezTo>
                  <a:cubicBezTo>
                    <a:pt x="11400" y="9440"/>
                    <a:pt x="11400" y="9881"/>
                    <a:pt x="11400" y="9881"/>
                  </a:cubicBezTo>
                  <a:close/>
                  <a:moveTo>
                    <a:pt x="8400" y="9881"/>
                  </a:moveTo>
                  <a:cubicBezTo>
                    <a:pt x="9000" y="9881"/>
                    <a:pt x="9000" y="10322"/>
                    <a:pt x="9000" y="10322"/>
                  </a:cubicBezTo>
                  <a:cubicBezTo>
                    <a:pt x="9600" y="10322"/>
                    <a:pt x="9000" y="9440"/>
                    <a:pt x="9000" y="9440"/>
                  </a:cubicBezTo>
                  <a:cubicBezTo>
                    <a:pt x="8400" y="9440"/>
                    <a:pt x="8400" y="9881"/>
                    <a:pt x="8400" y="9881"/>
                  </a:cubicBezTo>
                  <a:close/>
                  <a:moveTo>
                    <a:pt x="3600" y="10762"/>
                  </a:moveTo>
                  <a:cubicBezTo>
                    <a:pt x="4200" y="10762"/>
                    <a:pt x="4200" y="9881"/>
                    <a:pt x="3600" y="9440"/>
                  </a:cubicBezTo>
                  <a:cubicBezTo>
                    <a:pt x="3600" y="9881"/>
                    <a:pt x="3600" y="10322"/>
                    <a:pt x="3600" y="10762"/>
                  </a:cubicBezTo>
                  <a:close/>
                  <a:moveTo>
                    <a:pt x="7200" y="10762"/>
                  </a:moveTo>
                  <a:cubicBezTo>
                    <a:pt x="7800" y="10322"/>
                    <a:pt x="7200" y="9881"/>
                    <a:pt x="7200" y="9440"/>
                  </a:cubicBezTo>
                  <a:cubicBezTo>
                    <a:pt x="6600" y="9881"/>
                    <a:pt x="6600" y="10322"/>
                    <a:pt x="7200" y="10762"/>
                  </a:cubicBezTo>
                  <a:close/>
                  <a:moveTo>
                    <a:pt x="9600" y="10762"/>
                  </a:moveTo>
                  <a:cubicBezTo>
                    <a:pt x="10200" y="10322"/>
                    <a:pt x="10200" y="10322"/>
                    <a:pt x="10200" y="9881"/>
                  </a:cubicBezTo>
                  <a:cubicBezTo>
                    <a:pt x="10200" y="9881"/>
                    <a:pt x="10200" y="9881"/>
                    <a:pt x="10200" y="9881"/>
                  </a:cubicBezTo>
                  <a:cubicBezTo>
                    <a:pt x="10200" y="9881"/>
                    <a:pt x="9600" y="10322"/>
                    <a:pt x="9600" y="10762"/>
                  </a:cubicBezTo>
                  <a:close/>
                  <a:moveTo>
                    <a:pt x="5400" y="10322"/>
                  </a:moveTo>
                  <a:cubicBezTo>
                    <a:pt x="5400" y="10322"/>
                    <a:pt x="5400" y="9881"/>
                    <a:pt x="5400" y="9881"/>
                  </a:cubicBezTo>
                  <a:cubicBezTo>
                    <a:pt x="4800" y="10322"/>
                    <a:pt x="5400" y="10322"/>
                    <a:pt x="5400" y="10762"/>
                  </a:cubicBezTo>
                  <a:cubicBezTo>
                    <a:pt x="6000" y="10762"/>
                    <a:pt x="6000" y="10322"/>
                    <a:pt x="6000" y="10322"/>
                  </a:cubicBezTo>
                  <a:cubicBezTo>
                    <a:pt x="6000" y="10322"/>
                    <a:pt x="6000" y="9881"/>
                    <a:pt x="6000" y="9881"/>
                  </a:cubicBezTo>
                  <a:cubicBezTo>
                    <a:pt x="6000" y="9881"/>
                    <a:pt x="6000" y="10322"/>
                    <a:pt x="5400" y="10322"/>
                  </a:cubicBezTo>
                  <a:close/>
                  <a:moveTo>
                    <a:pt x="14400" y="11644"/>
                  </a:moveTo>
                  <a:cubicBezTo>
                    <a:pt x="15000" y="11644"/>
                    <a:pt x="15000" y="11203"/>
                    <a:pt x="15000" y="11203"/>
                  </a:cubicBezTo>
                  <a:cubicBezTo>
                    <a:pt x="15000" y="10762"/>
                    <a:pt x="15000" y="10322"/>
                    <a:pt x="14400" y="9881"/>
                  </a:cubicBezTo>
                  <a:cubicBezTo>
                    <a:pt x="13800" y="10322"/>
                    <a:pt x="13800" y="11203"/>
                    <a:pt x="14400" y="11644"/>
                  </a:cubicBezTo>
                  <a:close/>
                  <a:moveTo>
                    <a:pt x="8400" y="11203"/>
                  </a:moveTo>
                  <a:cubicBezTo>
                    <a:pt x="9000" y="11203"/>
                    <a:pt x="8400" y="10322"/>
                    <a:pt x="8400" y="10322"/>
                  </a:cubicBezTo>
                  <a:cubicBezTo>
                    <a:pt x="7800" y="10762"/>
                    <a:pt x="8400" y="10762"/>
                    <a:pt x="8400" y="11203"/>
                  </a:cubicBezTo>
                  <a:close/>
                  <a:moveTo>
                    <a:pt x="10800" y="11644"/>
                  </a:moveTo>
                  <a:cubicBezTo>
                    <a:pt x="10800" y="11644"/>
                    <a:pt x="10800" y="11203"/>
                    <a:pt x="11400" y="10762"/>
                  </a:cubicBezTo>
                  <a:cubicBezTo>
                    <a:pt x="10800" y="10762"/>
                    <a:pt x="11400" y="10322"/>
                    <a:pt x="10800" y="10322"/>
                  </a:cubicBezTo>
                  <a:cubicBezTo>
                    <a:pt x="10200" y="10762"/>
                    <a:pt x="10200" y="11203"/>
                    <a:pt x="10800" y="11644"/>
                  </a:cubicBezTo>
                  <a:close/>
                  <a:moveTo>
                    <a:pt x="12000" y="11203"/>
                  </a:moveTo>
                  <a:cubicBezTo>
                    <a:pt x="12600" y="11203"/>
                    <a:pt x="12600" y="11644"/>
                    <a:pt x="12600" y="11644"/>
                  </a:cubicBezTo>
                  <a:cubicBezTo>
                    <a:pt x="13200" y="11203"/>
                    <a:pt x="13200" y="10762"/>
                    <a:pt x="12600" y="10322"/>
                  </a:cubicBezTo>
                  <a:cubicBezTo>
                    <a:pt x="12600" y="10762"/>
                    <a:pt x="12000" y="10762"/>
                    <a:pt x="12000" y="11203"/>
                  </a:cubicBezTo>
                  <a:close/>
                  <a:moveTo>
                    <a:pt x="18600" y="11203"/>
                  </a:moveTo>
                  <a:cubicBezTo>
                    <a:pt x="18600" y="11203"/>
                    <a:pt x="18600" y="10762"/>
                    <a:pt x="18000" y="10762"/>
                  </a:cubicBezTo>
                  <a:cubicBezTo>
                    <a:pt x="18000" y="10762"/>
                    <a:pt x="18600" y="11203"/>
                    <a:pt x="18600" y="11203"/>
                  </a:cubicBezTo>
                  <a:close/>
                  <a:moveTo>
                    <a:pt x="6600" y="10762"/>
                  </a:moveTo>
                  <a:cubicBezTo>
                    <a:pt x="6000" y="11203"/>
                    <a:pt x="6000" y="10762"/>
                    <a:pt x="6000" y="11203"/>
                  </a:cubicBezTo>
                  <a:cubicBezTo>
                    <a:pt x="6000" y="11203"/>
                    <a:pt x="6000" y="11644"/>
                    <a:pt x="6600" y="11644"/>
                  </a:cubicBezTo>
                  <a:cubicBezTo>
                    <a:pt x="6600" y="11644"/>
                    <a:pt x="6600" y="11203"/>
                    <a:pt x="6600" y="11203"/>
                  </a:cubicBezTo>
                  <a:cubicBezTo>
                    <a:pt x="6600" y="11203"/>
                    <a:pt x="6600" y="11203"/>
                    <a:pt x="6600" y="11203"/>
                  </a:cubicBezTo>
                  <a:cubicBezTo>
                    <a:pt x="6600" y="10762"/>
                    <a:pt x="6600" y="10762"/>
                    <a:pt x="6000" y="10762"/>
                  </a:cubicBezTo>
                  <a:cubicBezTo>
                    <a:pt x="6000" y="10762"/>
                    <a:pt x="6600" y="10762"/>
                    <a:pt x="6600" y="10762"/>
                  </a:cubicBezTo>
                  <a:close/>
                  <a:moveTo>
                    <a:pt x="15600" y="11203"/>
                  </a:moveTo>
                  <a:cubicBezTo>
                    <a:pt x="16200" y="11203"/>
                    <a:pt x="16200" y="11644"/>
                    <a:pt x="16200" y="11644"/>
                  </a:cubicBezTo>
                  <a:cubicBezTo>
                    <a:pt x="16200" y="11644"/>
                    <a:pt x="16800" y="11644"/>
                    <a:pt x="16800" y="11203"/>
                  </a:cubicBezTo>
                  <a:cubicBezTo>
                    <a:pt x="16200" y="11203"/>
                    <a:pt x="16200" y="10762"/>
                    <a:pt x="16200" y="10762"/>
                  </a:cubicBezTo>
                  <a:cubicBezTo>
                    <a:pt x="16200" y="10762"/>
                    <a:pt x="15600" y="10762"/>
                    <a:pt x="15600" y="11203"/>
                  </a:cubicBezTo>
                  <a:close/>
                  <a:moveTo>
                    <a:pt x="4800" y="12085"/>
                  </a:moveTo>
                  <a:cubicBezTo>
                    <a:pt x="5400" y="11644"/>
                    <a:pt x="4800" y="10762"/>
                    <a:pt x="4200" y="10762"/>
                  </a:cubicBezTo>
                  <a:cubicBezTo>
                    <a:pt x="4200" y="11203"/>
                    <a:pt x="4200" y="11644"/>
                    <a:pt x="4800" y="12085"/>
                  </a:cubicBezTo>
                  <a:close/>
                  <a:moveTo>
                    <a:pt x="9600" y="11203"/>
                  </a:moveTo>
                  <a:cubicBezTo>
                    <a:pt x="9600" y="11203"/>
                    <a:pt x="9600" y="10762"/>
                    <a:pt x="9600" y="10762"/>
                  </a:cubicBezTo>
                  <a:cubicBezTo>
                    <a:pt x="9600" y="10762"/>
                    <a:pt x="9600" y="10762"/>
                    <a:pt x="9600" y="10762"/>
                  </a:cubicBezTo>
                  <a:cubicBezTo>
                    <a:pt x="9600" y="10762"/>
                    <a:pt x="9600" y="11203"/>
                    <a:pt x="9600" y="11203"/>
                  </a:cubicBezTo>
                  <a:close/>
                  <a:moveTo>
                    <a:pt x="7800" y="11203"/>
                  </a:moveTo>
                  <a:cubicBezTo>
                    <a:pt x="7800" y="11203"/>
                    <a:pt x="7800" y="11644"/>
                    <a:pt x="7800" y="11644"/>
                  </a:cubicBezTo>
                  <a:cubicBezTo>
                    <a:pt x="9000" y="11644"/>
                    <a:pt x="7800" y="10322"/>
                    <a:pt x="7800" y="11203"/>
                  </a:cubicBezTo>
                  <a:close/>
                  <a:moveTo>
                    <a:pt x="2400" y="11203"/>
                  </a:moveTo>
                  <a:cubicBezTo>
                    <a:pt x="2400" y="11644"/>
                    <a:pt x="3000" y="12085"/>
                    <a:pt x="3000" y="12085"/>
                  </a:cubicBezTo>
                  <a:cubicBezTo>
                    <a:pt x="3000" y="11644"/>
                    <a:pt x="3000" y="11203"/>
                    <a:pt x="3000" y="10762"/>
                  </a:cubicBezTo>
                  <a:cubicBezTo>
                    <a:pt x="3000" y="11203"/>
                    <a:pt x="2400" y="11203"/>
                    <a:pt x="2400" y="11203"/>
                  </a:cubicBezTo>
                  <a:close/>
                  <a:moveTo>
                    <a:pt x="20400" y="11644"/>
                  </a:moveTo>
                  <a:cubicBezTo>
                    <a:pt x="20400" y="11644"/>
                    <a:pt x="20400" y="11203"/>
                    <a:pt x="20400" y="11203"/>
                  </a:cubicBezTo>
                  <a:cubicBezTo>
                    <a:pt x="20400" y="11203"/>
                    <a:pt x="20400" y="11644"/>
                    <a:pt x="20400" y="11644"/>
                  </a:cubicBezTo>
                  <a:close/>
                  <a:moveTo>
                    <a:pt x="9000" y="11644"/>
                  </a:moveTo>
                  <a:cubicBezTo>
                    <a:pt x="9600" y="11644"/>
                    <a:pt x="9000" y="11203"/>
                    <a:pt x="9000" y="11203"/>
                  </a:cubicBezTo>
                  <a:cubicBezTo>
                    <a:pt x="9000" y="11644"/>
                    <a:pt x="9000" y="11644"/>
                    <a:pt x="9000" y="11644"/>
                  </a:cubicBezTo>
                  <a:close/>
                  <a:moveTo>
                    <a:pt x="13200" y="12085"/>
                  </a:moveTo>
                  <a:cubicBezTo>
                    <a:pt x="13200" y="12526"/>
                    <a:pt x="13200" y="12526"/>
                    <a:pt x="13800" y="12966"/>
                  </a:cubicBezTo>
                  <a:cubicBezTo>
                    <a:pt x="13800" y="12526"/>
                    <a:pt x="13800" y="12526"/>
                    <a:pt x="14400" y="12085"/>
                  </a:cubicBezTo>
                  <a:cubicBezTo>
                    <a:pt x="13800" y="12085"/>
                    <a:pt x="13800" y="11644"/>
                    <a:pt x="13200" y="11203"/>
                  </a:cubicBezTo>
                  <a:cubicBezTo>
                    <a:pt x="13200" y="11644"/>
                    <a:pt x="13200" y="12085"/>
                    <a:pt x="13200" y="12085"/>
                  </a:cubicBezTo>
                  <a:close/>
                  <a:moveTo>
                    <a:pt x="10200" y="12085"/>
                  </a:moveTo>
                  <a:cubicBezTo>
                    <a:pt x="10200" y="12085"/>
                    <a:pt x="10200" y="11644"/>
                    <a:pt x="10200" y="11644"/>
                  </a:cubicBezTo>
                  <a:cubicBezTo>
                    <a:pt x="10200" y="11644"/>
                    <a:pt x="10200" y="11644"/>
                    <a:pt x="10200" y="12085"/>
                  </a:cubicBezTo>
                  <a:close/>
                  <a:moveTo>
                    <a:pt x="11400" y="11644"/>
                  </a:moveTo>
                  <a:cubicBezTo>
                    <a:pt x="11400" y="11644"/>
                    <a:pt x="11400" y="12085"/>
                    <a:pt x="11400" y="12526"/>
                  </a:cubicBezTo>
                  <a:cubicBezTo>
                    <a:pt x="11400" y="12526"/>
                    <a:pt x="11400" y="12966"/>
                    <a:pt x="11400" y="12966"/>
                  </a:cubicBezTo>
                  <a:cubicBezTo>
                    <a:pt x="12000" y="12526"/>
                    <a:pt x="12000" y="12526"/>
                    <a:pt x="12000" y="12085"/>
                  </a:cubicBezTo>
                  <a:cubicBezTo>
                    <a:pt x="12000" y="11644"/>
                    <a:pt x="12000" y="11203"/>
                    <a:pt x="11400" y="11644"/>
                  </a:cubicBezTo>
                  <a:close/>
                  <a:moveTo>
                    <a:pt x="7200" y="11644"/>
                  </a:moveTo>
                  <a:cubicBezTo>
                    <a:pt x="7200" y="12085"/>
                    <a:pt x="7200" y="12085"/>
                    <a:pt x="7800" y="12526"/>
                  </a:cubicBezTo>
                  <a:cubicBezTo>
                    <a:pt x="7800" y="12085"/>
                    <a:pt x="7800" y="12085"/>
                    <a:pt x="7800" y="12085"/>
                  </a:cubicBezTo>
                  <a:cubicBezTo>
                    <a:pt x="7800" y="12085"/>
                    <a:pt x="7200" y="11644"/>
                    <a:pt x="7200" y="11644"/>
                  </a:cubicBezTo>
                  <a:cubicBezTo>
                    <a:pt x="7200" y="11644"/>
                    <a:pt x="7200" y="11644"/>
                    <a:pt x="7200" y="11644"/>
                  </a:cubicBezTo>
                  <a:close/>
                  <a:moveTo>
                    <a:pt x="15600" y="12526"/>
                  </a:moveTo>
                  <a:cubicBezTo>
                    <a:pt x="15600" y="12526"/>
                    <a:pt x="15000" y="12085"/>
                    <a:pt x="15000" y="12085"/>
                  </a:cubicBezTo>
                  <a:cubicBezTo>
                    <a:pt x="15600" y="12085"/>
                    <a:pt x="15600" y="12526"/>
                    <a:pt x="15600" y="12526"/>
                  </a:cubicBezTo>
                  <a:cubicBezTo>
                    <a:pt x="15600" y="12526"/>
                    <a:pt x="15600" y="12526"/>
                    <a:pt x="15600" y="12085"/>
                  </a:cubicBezTo>
                  <a:cubicBezTo>
                    <a:pt x="15600" y="12085"/>
                    <a:pt x="15600" y="11644"/>
                    <a:pt x="15600" y="11644"/>
                  </a:cubicBezTo>
                  <a:cubicBezTo>
                    <a:pt x="15000" y="11644"/>
                    <a:pt x="15000" y="12526"/>
                    <a:pt x="15600" y="12526"/>
                  </a:cubicBezTo>
                  <a:close/>
                  <a:moveTo>
                    <a:pt x="2400" y="12966"/>
                  </a:moveTo>
                  <a:cubicBezTo>
                    <a:pt x="3000" y="12526"/>
                    <a:pt x="2400" y="12085"/>
                    <a:pt x="1800" y="11644"/>
                  </a:cubicBezTo>
                  <a:cubicBezTo>
                    <a:pt x="1800" y="12085"/>
                    <a:pt x="2400" y="12526"/>
                    <a:pt x="2400" y="12966"/>
                  </a:cubicBezTo>
                  <a:close/>
                  <a:moveTo>
                    <a:pt x="8400" y="12085"/>
                  </a:moveTo>
                  <a:cubicBezTo>
                    <a:pt x="8400" y="12085"/>
                    <a:pt x="8400" y="12526"/>
                    <a:pt x="9000" y="12526"/>
                  </a:cubicBezTo>
                  <a:cubicBezTo>
                    <a:pt x="9000" y="12085"/>
                    <a:pt x="9000" y="11644"/>
                    <a:pt x="8400" y="11644"/>
                  </a:cubicBezTo>
                  <a:cubicBezTo>
                    <a:pt x="8400" y="12085"/>
                    <a:pt x="8400" y="12085"/>
                    <a:pt x="8400" y="12085"/>
                  </a:cubicBezTo>
                  <a:close/>
                  <a:moveTo>
                    <a:pt x="4200" y="12966"/>
                  </a:moveTo>
                  <a:cubicBezTo>
                    <a:pt x="4200" y="12526"/>
                    <a:pt x="4200" y="12085"/>
                    <a:pt x="3600" y="11644"/>
                  </a:cubicBezTo>
                  <a:cubicBezTo>
                    <a:pt x="4200" y="12085"/>
                    <a:pt x="3600" y="12526"/>
                    <a:pt x="4200" y="12966"/>
                  </a:cubicBezTo>
                  <a:close/>
                  <a:moveTo>
                    <a:pt x="6000" y="12085"/>
                  </a:moveTo>
                  <a:cubicBezTo>
                    <a:pt x="6000" y="12085"/>
                    <a:pt x="6000" y="12085"/>
                    <a:pt x="6000" y="12085"/>
                  </a:cubicBezTo>
                  <a:cubicBezTo>
                    <a:pt x="6000" y="12085"/>
                    <a:pt x="6000" y="12085"/>
                    <a:pt x="6000" y="12085"/>
                  </a:cubicBezTo>
                  <a:cubicBezTo>
                    <a:pt x="6000" y="12085"/>
                    <a:pt x="6000" y="12085"/>
                    <a:pt x="6000" y="12085"/>
                  </a:cubicBezTo>
                  <a:close/>
                  <a:moveTo>
                    <a:pt x="19200" y="12526"/>
                  </a:moveTo>
                  <a:cubicBezTo>
                    <a:pt x="19800" y="12966"/>
                    <a:pt x="18000" y="13848"/>
                    <a:pt x="18600" y="14730"/>
                  </a:cubicBezTo>
                  <a:cubicBezTo>
                    <a:pt x="19200" y="13848"/>
                    <a:pt x="19800" y="12526"/>
                    <a:pt x="19800" y="12085"/>
                  </a:cubicBezTo>
                  <a:cubicBezTo>
                    <a:pt x="19200" y="12085"/>
                    <a:pt x="19200" y="12526"/>
                    <a:pt x="19200" y="12526"/>
                  </a:cubicBezTo>
                  <a:close/>
                  <a:moveTo>
                    <a:pt x="6600" y="12526"/>
                  </a:moveTo>
                  <a:cubicBezTo>
                    <a:pt x="7200" y="12526"/>
                    <a:pt x="7200" y="12526"/>
                    <a:pt x="7200" y="12526"/>
                  </a:cubicBezTo>
                  <a:cubicBezTo>
                    <a:pt x="7200" y="12085"/>
                    <a:pt x="7200" y="12085"/>
                    <a:pt x="6600" y="12085"/>
                  </a:cubicBezTo>
                  <a:cubicBezTo>
                    <a:pt x="6600" y="12085"/>
                    <a:pt x="7200" y="12085"/>
                    <a:pt x="6600" y="12526"/>
                  </a:cubicBezTo>
                  <a:close/>
                  <a:moveTo>
                    <a:pt x="19800" y="13848"/>
                  </a:moveTo>
                  <a:cubicBezTo>
                    <a:pt x="19800" y="12966"/>
                    <a:pt x="20400" y="12526"/>
                    <a:pt x="20400" y="12085"/>
                  </a:cubicBezTo>
                  <a:cubicBezTo>
                    <a:pt x="19800" y="12526"/>
                    <a:pt x="19800" y="13407"/>
                    <a:pt x="19800" y="13848"/>
                  </a:cubicBezTo>
                  <a:close/>
                  <a:moveTo>
                    <a:pt x="4800" y="12526"/>
                  </a:moveTo>
                  <a:cubicBezTo>
                    <a:pt x="5400" y="12526"/>
                    <a:pt x="5400" y="12966"/>
                    <a:pt x="5400" y="12966"/>
                  </a:cubicBezTo>
                  <a:cubicBezTo>
                    <a:pt x="6000" y="12966"/>
                    <a:pt x="6000" y="12085"/>
                    <a:pt x="5400" y="12085"/>
                  </a:cubicBezTo>
                  <a:cubicBezTo>
                    <a:pt x="5400" y="12085"/>
                    <a:pt x="5400" y="12526"/>
                    <a:pt x="4800" y="12526"/>
                  </a:cubicBezTo>
                  <a:close/>
                  <a:moveTo>
                    <a:pt x="10200" y="12966"/>
                  </a:moveTo>
                  <a:cubicBezTo>
                    <a:pt x="9600" y="12526"/>
                    <a:pt x="10200" y="12526"/>
                    <a:pt x="10200" y="12526"/>
                  </a:cubicBezTo>
                  <a:cubicBezTo>
                    <a:pt x="9600" y="12526"/>
                    <a:pt x="10200" y="12085"/>
                    <a:pt x="9600" y="12085"/>
                  </a:cubicBezTo>
                  <a:cubicBezTo>
                    <a:pt x="9600" y="12526"/>
                    <a:pt x="9600" y="12526"/>
                    <a:pt x="10200" y="12966"/>
                  </a:cubicBezTo>
                  <a:close/>
                  <a:moveTo>
                    <a:pt x="17400" y="12966"/>
                  </a:moveTo>
                  <a:cubicBezTo>
                    <a:pt x="17400" y="12526"/>
                    <a:pt x="17400" y="12526"/>
                    <a:pt x="17400" y="12526"/>
                  </a:cubicBezTo>
                  <a:cubicBezTo>
                    <a:pt x="16800" y="12526"/>
                    <a:pt x="17400" y="12085"/>
                    <a:pt x="16800" y="12085"/>
                  </a:cubicBezTo>
                  <a:cubicBezTo>
                    <a:pt x="16800" y="12526"/>
                    <a:pt x="16800" y="12966"/>
                    <a:pt x="17400" y="12966"/>
                  </a:cubicBezTo>
                  <a:close/>
                  <a:moveTo>
                    <a:pt x="8400" y="12966"/>
                  </a:moveTo>
                  <a:cubicBezTo>
                    <a:pt x="8400" y="12966"/>
                    <a:pt x="8400" y="12526"/>
                    <a:pt x="7800" y="12526"/>
                  </a:cubicBezTo>
                  <a:cubicBezTo>
                    <a:pt x="7800" y="12526"/>
                    <a:pt x="7800" y="12966"/>
                    <a:pt x="8400" y="12966"/>
                  </a:cubicBezTo>
                  <a:close/>
                  <a:moveTo>
                    <a:pt x="12000" y="13848"/>
                  </a:moveTo>
                  <a:cubicBezTo>
                    <a:pt x="12000" y="13848"/>
                    <a:pt x="12000" y="14289"/>
                    <a:pt x="12600" y="14289"/>
                  </a:cubicBezTo>
                  <a:cubicBezTo>
                    <a:pt x="12600" y="13848"/>
                    <a:pt x="13200" y="13848"/>
                    <a:pt x="13200" y="13407"/>
                  </a:cubicBezTo>
                  <a:cubicBezTo>
                    <a:pt x="13200" y="12966"/>
                    <a:pt x="12600" y="12966"/>
                    <a:pt x="12600" y="12526"/>
                  </a:cubicBezTo>
                  <a:cubicBezTo>
                    <a:pt x="12600" y="12966"/>
                    <a:pt x="12000" y="13407"/>
                    <a:pt x="12000" y="13848"/>
                  </a:cubicBezTo>
                  <a:close/>
                  <a:moveTo>
                    <a:pt x="6600" y="13407"/>
                  </a:moveTo>
                  <a:cubicBezTo>
                    <a:pt x="6600" y="13407"/>
                    <a:pt x="6000" y="13407"/>
                    <a:pt x="6000" y="12966"/>
                  </a:cubicBezTo>
                  <a:cubicBezTo>
                    <a:pt x="6000" y="13407"/>
                    <a:pt x="6000" y="13848"/>
                    <a:pt x="6000" y="13848"/>
                  </a:cubicBezTo>
                  <a:cubicBezTo>
                    <a:pt x="6600" y="13848"/>
                    <a:pt x="7200" y="12966"/>
                    <a:pt x="6600" y="12526"/>
                  </a:cubicBezTo>
                  <a:cubicBezTo>
                    <a:pt x="6000" y="12966"/>
                    <a:pt x="6600" y="12966"/>
                    <a:pt x="6600" y="13407"/>
                  </a:cubicBezTo>
                  <a:close/>
                  <a:moveTo>
                    <a:pt x="9600" y="13407"/>
                  </a:moveTo>
                  <a:cubicBezTo>
                    <a:pt x="9600" y="12966"/>
                    <a:pt x="9600" y="12526"/>
                    <a:pt x="9000" y="12526"/>
                  </a:cubicBezTo>
                  <a:cubicBezTo>
                    <a:pt x="9000" y="12966"/>
                    <a:pt x="9600" y="12966"/>
                    <a:pt x="9600" y="13407"/>
                  </a:cubicBezTo>
                  <a:close/>
                  <a:moveTo>
                    <a:pt x="13800" y="13407"/>
                  </a:moveTo>
                  <a:cubicBezTo>
                    <a:pt x="14400" y="13407"/>
                    <a:pt x="14400" y="13848"/>
                    <a:pt x="14400" y="13848"/>
                  </a:cubicBezTo>
                  <a:cubicBezTo>
                    <a:pt x="15000" y="13848"/>
                    <a:pt x="15000" y="13407"/>
                    <a:pt x="15000" y="12966"/>
                  </a:cubicBezTo>
                  <a:cubicBezTo>
                    <a:pt x="15000" y="12966"/>
                    <a:pt x="15000" y="12966"/>
                    <a:pt x="14400" y="12526"/>
                  </a:cubicBezTo>
                  <a:cubicBezTo>
                    <a:pt x="14400" y="12966"/>
                    <a:pt x="14400" y="12966"/>
                    <a:pt x="13800" y="13407"/>
                  </a:cubicBezTo>
                  <a:close/>
                  <a:moveTo>
                    <a:pt x="16200" y="13848"/>
                  </a:moveTo>
                  <a:cubicBezTo>
                    <a:pt x="16800" y="13407"/>
                    <a:pt x="16800" y="12966"/>
                    <a:pt x="16200" y="12966"/>
                  </a:cubicBezTo>
                  <a:cubicBezTo>
                    <a:pt x="15600" y="12966"/>
                    <a:pt x="16200" y="13407"/>
                    <a:pt x="16200" y="13848"/>
                  </a:cubicBezTo>
                  <a:close/>
                  <a:moveTo>
                    <a:pt x="18000" y="12966"/>
                  </a:moveTo>
                  <a:cubicBezTo>
                    <a:pt x="18000" y="12966"/>
                    <a:pt x="18000" y="13407"/>
                    <a:pt x="18000" y="13407"/>
                  </a:cubicBezTo>
                  <a:cubicBezTo>
                    <a:pt x="18000" y="12966"/>
                    <a:pt x="18000" y="12966"/>
                    <a:pt x="18000" y="12966"/>
                  </a:cubicBezTo>
                  <a:cubicBezTo>
                    <a:pt x="18000" y="12966"/>
                    <a:pt x="18000" y="12966"/>
                    <a:pt x="18000" y="12966"/>
                  </a:cubicBezTo>
                  <a:cubicBezTo>
                    <a:pt x="18000" y="12966"/>
                    <a:pt x="18000" y="12966"/>
                    <a:pt x="18000" y="12966"/>
                  </a:cubicBezTo>
                  <a:close/>
                  <a:moveTo>
                    <a:pt x="3600" y="14289"/>
                  </a:moveTo>
                  <a:cubicBezTo>
                    <a:pt x="3600" y="14289"/>
                    <a:pt x="3000" y="13848"/>
                    <a:pt x="3600" y="13407"/>
                  </a:cubicBezTo>
                  <a:cubicBezTo>
                    <a:pt x="3600" y="13407"/>
                    <a:pt x="3600" y="12966"/>
                    <a:pt x="3000" y="12966"/>
                  </a:cubicBezTo>
                  <a:cubicBezTo>
                    <a:pt x="2400" y="13407"/>
                    <a:pt x="3000" y="14730"/>
                    <a:pt x="3600" y="14289"/>
                  </a:cubicBezTo>
                  <a:close/>
                  <a:moveTo>
                    <a:pt x="4800" y="14289"/>
                  </a:moveTo>
                  <a:cubicBezTo>
                    <a:pt x="4800" y="13848"/>
                    <a:pt x="4800" y="13848"/>
                    <a:pt x="5400" y="13407"/>
                  </a:cubicBezTo>
                  <a:cubicBezTo>
                    <a:pt x="4800" y="13407"/>
                    <a:pt x="4800" y="12966"/>
                    <a:pt x="4800" y="12966"/>
                  </a:cubicBezTo>
                  <a:cubicBezTo>
                    <a:pt x="4200" y="13407"/>
                    <a:pt x="4200" y="13848"/>
                    <a:pt x="4800" y="14289"/>
                  </a:cubicBezTo>
                  <a:close/>
                  <a:moveTo>
                    <a:pt x="7800" y="13407"/>
                  </a:moveTo>
                  <a:cubicBezTo>
                    <a:pt x="7800" y="13407"/>
                    <a:pt x="7800" y="13407"/>
                    <a:pt x="7800" y="13407"/>
                  </a:cubicBezTo>
                  <a:cubicBezTo>
                    <a:pt x="7800" y="13407"/>
                    <a:pt x="7800" y="13407"/>
                    <a:pt x="7800" y="13407"/>
                  </a:cubicBezTo>
                  <a:cubicBezTo>
                    <a:pt x="7800" y="13407"/>
                    <a:pt x="7800" y="12966"/>
                    <a:pt x="7800" y="12966"/>
                  </a:cubicBezTo>
                  <a:cubicBezTo>
                    <a:pt x="7800" y="13407"/>
                    <a:pt x="7800" y="13407"/>
                    <a:pt x="7800" y="13407"/>
                  </a:cubicBezTo>
                  <a:close/>
                  <a:moveTo>
                    <a:pt x="10200" y="13407"/>
                  </a:moveTo>
                  <a:cubicBezTo>
                    <a:pt x="10800" y="13848"/>
                    <a:pt x="10800" y="13848"/>
                    <a:pt x="10800" y="14289"/>
                  </a:cubicBezTo>
                  <a:cubicBezTo>
                    <a:pt x="10800" y="13848"/>
                    <a:pt x="10800" y="13848"/>
                    <a:pt x="11400" y="13848"/>
                  </a:cubicBezTo>
                  <a:cubicBezTo>
                    <a:pt x="10800" y="13407"/>
                    <a:pt x="10800" y="12966"/>
                    <a:pt x="10200" y="12966"/>
                  </a:cubicBezTo>
                  <a:cubicBezTo>
                    <a:pt x="10800" y="13407"/>
                    <a:pt x="10200" y="13407"/>
                    <a:pt x="10200" y="13407"/>
                  </a:cubicBezTo>
                  <a:close/>
                  <a:moveTo>
                    <a:pt x="9000" y="13848"/>
                  </a:moveTo>
                  <a:cubicBezTo>
                    <a:pt x="9600" y="13848"/>
                    <a:pt x="9000" y="13407"/>
                    <a:pt x="9000" y="13407"/>
                  </a:cubicBezTo>
                  <a:cubicBezTo>
                    <a:pt x="8400" y="13407"/>
                    <a:pt x="9000" y="13848"/>
                    <a:pt x="9000" y="13848"/>
                  </a:cubicBezTo>
                  <a:close/>
                  <a:moveTo>
                    <a:pt x="7200" y="14289"/>
                  </a:moveTo>
                  <a:cubicBezTo>
                    <a:pt x="7200" y="14289"/>
                    <a:pt x="7800" y="14289"/>
                    <a:pt x="7800" y="13848"/>
                  </a:cubicBezTo>
                  <a:cubicBezTo>
                    <a:pt x="7200" y="13848"/>
                    <a:pt x="7200" y="13848"/>
                    <a:pt x="7200" y="13848"/>
                  </a:cubicBezTo>
                  <a:cubicBezTo>
                    <a:pt x="7200" y="13848"/>
                    <a:pt x="7200" y="14289"/>
                    <a:pt x="7200" y="14289"/>
                  </a:cubicBezTo>
                  <a:close/>
                  <a:moveTo>
                    <a:pt x="10200" y="14289"/>
                  </a:moveTo>
                  <a:cubicBezTo>
                    <a:pt x="10800" y="14289"/>
                    <a:pt x="10200" y="13848"/>
                    <a:pt x="10200" y="13848"/>
                  </a:cubicBezTo>
                  <a:cubicBezTo>
                    <a:pt x="10200" y="13848"/>
                    <a:pt x="10200" y="13848"/>
                    <a:pt x="10200" y="13848"/>
                  </a:cubicBezTo>
                  <a:cubicBezTo>
                    <a:pt x="10200" y="13848"/>
                    <a:pt x="10200" y="14289"/>
                    <a:pt x="10200" y="14289"/>
                  </a:cubicBezTo>
                  <a:close/>
                  <a:moveTo>
                    <a:pt x="15600" y="13848"/>
                  </a:moveTo>
                  <a:cubicBezTo>
                    <a:pt x="15000" y="14289"/>
                    <a:pt x="15000" y="14730"/>
                    <a:pt x="15600" y="15171"/>
                  </a:cubicBezTo>
                  <a:cubicBezTo>
                    <a:pt x="15600" y="14730"/>
                    <a:pt x="15000" y="14730"/>
                    <a:pt x="15600" y="14289"/>
                  </a:cubicBezTo>
                  <a:cubicBezTo>
                    <a:pt x="15600" y="14289"/>
                    <a:pt x="15600" y="14730"/>
                    <a:pt x="15600" y="14730"/>
                  </a:cubicBezTo>
                  <a:cubicBezTo>
                    <a:pt x="16200" y="14289"/>
                    <a:pt x="16200" y="14289"/>
                    <a:pt x="15600" y="13848"/>
                  </a:cubicBezTo>
                  <a:cubicBezTo>
                    <a:pt x="15000" y="13848"/>
                    <a:pt x="15600" y="14289"/>
                    <a:pt x="15600" y="14289"/>
                  </a:cubicBezTo>
                  <a:cubicBezTo>
                    <a:pt x="15600" y="14289"/>
                    <a:pt x="15600" y="14289"/>
                    <a:pt x="15600" y="13848"/>
                  </a:cubicBezTo>
                  <a:close/>
                  <a:moveTo>
                    <a:pt x="13200" y="15171"/>
                  </a:moveTo>
                  <a:cubicBezTo>
                    <a:pt x="13800" y="15171"/>
                    <a:pt x="13800" y="14730"/>
                    <a:pt x="14400" y="14289"/>
                  </a:cubicBezTo>
                  <a:cubicBezTo>
                    <a:pt x="13800" y="14289"/>
                    <a:pt x="13800" y="13848"/>
                    <a:pt x="13800" y="13848"/>
                  </a:cubicBezTo>
                  <a:cubicBezTo>
                    <a:pt x="13200" y="14289"/>
                    <a:pt x="12600" y="14730"/>
                    <a:pt x="13200" y="15171"/>
                  </a:cubicBezTo>
                  <a:close/>
                  <a:moveTo>
                    <a:pt x="9000" y="14289"/>
                  </a:moveTo>
                  <a:cubicBezTo>
                    <a:pt x="8400" y="14289"/>
                    <a:pt x="8400" y="13848"/>
                    <a:pt x="8400" y="13848"/>
                  </a:cubicBezTo>
                  <a:cubicBezTo>
                    <a:pt x="8400" y="13848"/>
                    <a:pt x="8400" y="14289"/>
                    <a:pt x="9000" y="14289"/>
                  </a:cubicBezTo>
                  <a:close/>
                  <a:moveTo>
                    <a:pt x="16800" y="14289"/>
                  </a:moveTo>
                  <a:cubicBezTo>
                    <a:pt x="17400" y="14289"/>
                    <a:pt x="16800" y="14730"/>
                    <a:pt x="17400" y="14730"/>
                  </a:cubicBezTo>
                  <a:cubicBezTo>
                    <a:pt x="17400" y="14289"/>
                    <a:pt x="17400" y="13848"/>
                    <a:pt x="17400" y="13848"/>
                  </a:cubicBezTo>
                  <a:cubicBezTo>
                    <a:pt x="16800" y="13848"/>
                    <a:pt x="16800" y="14289"/>
                    <a:pt x="16800" y="14289"/>
                  </a:cubicBezTo>
                  <a:close/>
                  <a:moveTo>
                    <a:pt x="11400" y="15611"/>
                  </a:moveTo>
                  <a:cubicBezTo>
                    <a:pt x="12000" y="15171"/>
                    <a:pt x="12000" y="15171"/>
                    <a:pt x="12000" y="14730"/>
                  </a:cubicBezTo>
                  <a:cubicBezTo>
                    <a:pt x="12000" y="14730"/>
                    <a:pt x="12000" y="14289"/>
                    <a:pt x="11400" y="14289"/>
                  </a:cubicBezTo>
                  <a:cubicBezTo>
                    <a:pt x="10800" y="14730"/>
                    <a:pt x="12000" y="15171"/>
                    <a:pt x="11400" y="15171"/>
                  </a:cubicBezTo>
                  <a:cubicBezTo>
                    <a:pt x="11400" y="15171"/>
                    <a:pt x="11400" y="15171"/>
                    <a:pt x="11400" y="15611"/>
                  </a:cubicBezTo>
                  <a:close/>
                  <a:moveTo>
                    <a:pt x="19800" y="14730"/>
                  </a:moveTo>
                  <a:cubicBezTo>
                    <a:pt x="20400" y="14730"/>
                    <a:pt x="20400" y="14289"/>
                    <a:pt x="20400" y="14289"/>
                  </a:cubicBezTo>
                  <a:cubicBezTo>
                    <a:pt x="20400" y="14289"/>
                    <a:pt x="19800" y="14289"/>
                    <a:pt x="19800" y="14730"/>
                  </a:cubicBezTo>
                  <a:close/>
                  <a:moveTo>
                    <a:pt x="5400" y="14730"/>
                  </a:moveTo>
                  <a:cubicBezTo>
                    <a:pt x="5400" y="14730"/>
                    <a:pt x="5400" y="15171"/>
                    <a:pt x="5400" y="15171"/>
                  </a:cubicBezTo>
                  <a:cubicBezTo>
                    <a:pt x="5400" y="14730"/>
                    <a:pt x="6000" y="14730"/>
                    <a:pt x="6000" y="14289"/>
                  </a:cubicBezTo>
                  <a:cubicBezTo>
                    <a:pt x="5400" y="14289"/>
                    <a:pt x="5400" y="14289"/>
                    <a:pt x="5400" y="14289"/>
                  </a:cubicBezTo>
                  <a:cubicBezTo>
                    <a:pt x="5400" y="14289"/>
                    <a:pt x="5400" y="14730"/>
                    <a:pt x="5400" y="14730"/>
                  </a:cubicBezTo>
                  <a:close/>
                  <a:moveTo>
                    <a:pt x="10200" y="15171"/>
                  </a:moveTo>
                  <a:cubicBezTo>
                    <a:pt x="10800" y="15171"/>
                    <a:pt x="10200" y="14289"/>
                    <a:pt x="9600" y="14289"/>
                  </a:cubicBezTo>
                  <a:cubicBezTo>
                    <a:pt x="9600" y="14289"/>
                    <a:pt x="9600" y="14289"/>
                    <a:pt x="9600" y="14289"/>
                  </a:cubicBezTo>
                  <a:cubicBezTo>
                    <a:pt x="9600" y="14730"/>
                    <a:pt x="9600" y="15171"/>
                    <a:pt x="10200" y="15171"/>
                  </a:cubicBezTo>
                  <a:close/>
                  <a:moveTo>
                    <a:pt x="1800" y="14730"/>
                  </a:moveTo>
                  <a:cubicBezTo>
                    <a:pt x="1800" y="14730"/>
                    <a:pt x="2400" y="14289"/>
                    <a:pt x="1800" y="14289"/>
                  </a:cubicBezTo>
                  <a:cubicBezTo>
                    <a:pt x="1800" y="14289"/>
                    <a:pt x="1800" y="14289"/>
                    <a:pt x="1800" y="14289"/>
                  </a:cubicBezTo>
                  <a:cubicBezTo>
                    <a:pt x="1800" y="14289"/>
                    <a:pt x="1800" y="14730"/>
                    <a:pt x="1800" y="14730"/>
                  </a:cubicBezTo>
                  <a:close/>
                  <a:moveTo>
                    <a:pt x="6600" y="14730"/>
                  </a:moveTo>
                  <a:cubicBezTo>
                    <a:pt x="6600" y="14730"/>
                    <a:pt x="6600" y="14730"/>
                    <a:pt x="7200" y="14730"/>
                  </a:cubicBezTo>
                  <a:cubicBezTo>
                    <a:pt x="7200" y="14730"/>
                    <a:pt x="7200" y="14289"/>
                    <a:pt x="6600" y="14289"/>
                  </a:cubicBezTo>
                  <a:cubicBezTo>
                    <a:pt x="6600" y="14730"/>
                    <a:pt x="6600" y="14289"/>
                    <a:pt x="6600" y="14730"/>
                  </a:cubicBezTo>
                  <a:close/>
                  <a:moveTo>
                    <a:pt x="7800" y="15611"/>
                  </a:moveTo>
                  <a:cubicBezTo>
                    <a:pt x="8400" y="15171"/>
                    <a:pt x="8400" y="14730"/>
                    <a:pt x="7800" y="14730"/>
                  </a:cubicBezTo>
                  <a:cubicBezTo>
                    <a:pt x="7800" y="14730"/>
                    <a:pt x="7800" y="15171"/>
                    <a:pt x="7800" y="15611"/>
                  </a:cubicBezTo>
                  <a:close/>
                  <a:moveTo>
                    <a:pt x="4200" y="15171"/>
                  </a:moveTo>
                  <a:cubicBezTo>
                    <a:pt x="4200" y="15171"/>
                    <a:pt x="4200" y="15171"/>
                    <a:pt x="4200" y="15171"/>
                  </a:cubicBezTo>
                  <a:cubicBezTo>
                    <a:pt x="4200" y="14730"/>
                    <a:pt x="3600" y="14730"/>
                    <a:pt x="3600" y="14730"/>
                  </a:cubicBezTo>
                  <a:cubicBezTo>
                    <a:pt x="3600" y="15171"/>
                    <a:pt x="3600" y="15171"/>
                    <a:pt x="4200" y="15171"/>
                  </a:cubicBezTo>
                  <a:close/>
                  <a:moveTo>
                    <a:pt x="16200" y="15611"/>
                  </a:moveTo>
                  <a:cubicBezTo>
                    <a:pt x="16800" y="15611"/>
                    <a:pt x="16800" y="15171"/>
                    <a:pt x="16800" y="15171"/>
                  </a:cubicBezTo>
                  <a:cubicBezTo>
                    <a:pt x="16800" y="15171"/>
                    <a:pt x="16800" y="14730"/>
                    <a:pt x="16200" y="14730"/>
                  </a:cubicBezTo>
                  <a:cubicBezTo>
                    <a:pt x="16200" y="15171"/>
                    <a:pt x="16200" y="15171"/>
                    <a:pt x="16200" y="15611"/>
                  </a:cubicBezTo>
                  <a:close/>
                  <a:moveTo>
                    <a:pt x="13800" y="16052"/>
                  </a:moveTo>
                  <a:cubicBezTo>
                    <a:pt x="14400" y="16052"/>
                    <a:pt x="14400" y="16052"/>
                    <a:pt x="14400" y="16052"/>
                  </a:cubicBezTo>
                  <a:cubicBezTo>
                    <a:pt x="14400" y="16052"/>
                    <a:pt x="15600" y="15171"/>
                    <a:pt x="14400" y="15171"/>
                  </a:cubicBezTo>
                  <a:cubicBezTo>
                    <a:pt x="14400" y="15171"/>
                    <a:pt x="14400" y="15611"/>
                    <a:pt x="13800" y="16052"/>
                  </a:cubicBezTo>
                  <a:close/>
                  <a:moveTo>
                    <a:pt x="18000" y="15611"/>
                  </a:moveTo>
                  <a:cubicBezTo>
                    <a:pt x="18000" y="15611"/>
                    <a:pt x="18000" y="15611"/>
                    <a:pt x="18000" y="15611"/>
                  </a:cubicBezTo>
                  <a:cubicBezTo>
                    <a:pt x="18600" y="15611"/>
                    <a:pt x="18600" y="15171"/>
                    <a:pt x="18000" y="15171"/>
                  </a:cubicBezTo>
                  <a:cubicBezTo>
                    <a:pt x="18000" y="15171"/>
                    <a:pt x="18000" y="15171"/>
                    <a:pt x="18000" y="15611"/>
                  </a:cubicBezTo>
                  <a:close/>
                  <a:moveTo>
                    <a:pt x="6000" y="16052"/>
                  </a:moveTo>
                  <a:cubicBezTo>
                    <a:pt x="6600" y="15611"/>
                    <a:pt x="6000" y="15611"/>
                    <a:pt x="6000" y="15611"/>
                  </a:cubicBezTo>
                  <a:cubicBezTo>
                    <a:pt x="6600" y="15611"/>
                    <a:pt x="6600" y="15611"/>
                    <a:pt x="6600" y="15611"/>
                  </a:cubicBezTo>
                  <a:cubicBezTo>
                    <a:pt x="6600" y="15171"/>
                    <a:pt x="6600" y="15171"/>
                    <a:pt x="6000" y="15171"/>
                  </a:cubicBezTo>
                  <a:cubicBezTo>
                    <a:pt x="6000" y="15171"/>
                    <a:pt x="5400" y="15611"/>
                    <a:pt x="6000" y="16052"/>
                  </a:cubicBezTo>
                  <a:close/>
                  <a:moveTo>
                    <a:pt x="10800" y="16493"/>
                  </a:moveTo>
                  <a:cubicBezTo>
                    <a:pt x="10800" y="16493"/>
                    <a:pt x="11400" y="16052"/>
                    <a:pt x="11400" y="16052"/>
                  </a:cubicBezTo>
                  <a:cubicBezTo>
                    <a:pt x="10800" y="15611"/>
                    <a:pt x="10800" y="15611"/>
                    <a:pt x="10800" y="15171"/>
                  </a:cubicBezTo>
                  <a:cubicBezTo>
                    <a:pt x="10200" y="15611"/>
                    <a:pt x="10200" y="16052"/>
                    <a:pt x="10800" y="16493"/>
                  </a:cubicBezTo>
                  <a:close/>
                  <a:moveTo>
                    <a:pt x="12600" y="16493"/>
                  </a:moveTo>
                  <a:cubicBezTo>
                    <a:pt x="13200" y="16052"/>
                    <a:pt x="13200" y="15611"/>
                    <a:pt x="12600" y="15611"/>
                  </a:cubicBezTo>
                  <a:cubicBezTo>
                    <a:pt x="12000" y="15611"/>
                    <a:pt x="12000" y="16493"/>
                    <a:pt x="12600" y="16493"/>
                  </a:cubicBezTo>
                  <a:close/>
                  <a:moveTo>
                    <a:pt x="7800" y="15611"/>
                  </a:moveTo>
                  <a:cubicBezTo>
                    <a:pt x="7800" y="15611"/>
                    <a:pt x="7800" y="15611"/>
                    <a:pt x="7200" y="15611"/>
                  </a:cubicBezTo>
                  <a:cubicBezTo>
                    <a:pt x="7200" y="15611"/>
                    <a:pt x="7200" y="15611"/>
                    <a:pt x="7800" y="15611"/>
                  </a:cubicBezTo>
                  <a:close/>
                  <a:moveTo>
                    <a:pt x="8400" y="16052"/>
                  </a:moveTo>
                  <a:cubicBezTo>
                    <a:pt x="8400" y="16493"/>
                    <a:pt x="9000" y="16493"/>
                    <a:pt x="9000" y="16934"/>
                  </a:cubicBezTo>
                  <a:cubicBezTo>
                    <a:pt x="9600" y="16493"/>
                    <a:pt x="9600" y="15611"/>
                    <a:pt x="8400" y="15611"/>
                  </a:cubicBezTo>
                  <a:cubicBezTo>
                    <a:pt x="8400" y="15611"/>
                    <a:pt x="8400" y="15611"/>
                    <a:pt x="8400" y="16052"/>
                  </a:cubicBezTo>
                  <a:close/>
                  <a:moveTo>
                    <a:pt x="4800" y="16493"/>
                  </a:moveTo>
                  <a:cubicBezTo>
                    <a:pt x="4800" y="16493"/>
                    <a:pt x="4800" y="16493"/>
                    <a:pt x="5400" y="16493"/>
                  </a:cubicBezTo>
                  <a:cubicBezTo>
                    <a:pt x="4800" y="16493"/>
                    <a:pt x="4800" y="16052"/>
                    <a:pt x="4800" y="15611"/>
                  </a:cubicBezTo>
                  <a:cubicBezTo>
                    <a:pt x="4200" y="15611"/>
                    <a:pt x="4200" y="15611"/>
                    <a:pt x="4200" y="15611"/>
                  </a:cubicBezTo>
                  <a:cubicBezTo>
                    <a:pt x="4200" y="16052"/>
                    <a:pt x="4800" y="16052"/>
                    <a:pt x="4800" y="16493"/>
                  </a:cubicBezTo>
                  <a:close/>
                  <a:moveTo>
                    <a:pt x="15000" y="16934"/>
                  </a:moveTo>
                  <a:cubicBezTo>
                    <a:pt x="15000" y="16493"/>
                    <a:pt x="16200" y="16052"/>
                    <a:pt x="15600" y="16052"/>
                  </a:cubicBezTo>
                  <a:cubicBezTo>
                    <a:pt x="15000" y="16052"/>
                    <a:pt x="14400" y="16493"/>
                    <a:pt x="15000" y="16934"/>
                  </a:cubicBezTo>
                  <a:close/>
                  <a:moveTo>
                    <a:pt x="4800" y="18256"/>
                  </a:moveTo>
                  <a:cubicBezTo>
                    <a:pt x="4800" y="17815"/>
                    <a:pt x="4200" y="17815"/>
                    <a:pt x="4200" y="17375"/>
                  </a:cubicBezTo>
                  <a:cubicBezTo>
                    <a:pt x="3600" y="16934"/>
                    <a:pt x="3600" y="16052"/>
                    <a:pt x="3000" y="16052"/>
                  </a:cubicBezTo>
                  <a:cubicBezTo>
                    <a:pt x="3000" y="16934"/>
                    <a:pt x="3600" y="17815"/>
                    <a:pt x="4800" y="18256"/>
                  </a:cubicBezTo>
                  <a:close/>
                  <a:moveTo>
                    <a:pt x="16800" y="16934"/>
                  </a:moveTo>
                  <a:cubicBezTo>
                    <a:pt x="16800" y="16934"/>
                    <a:pt x="17400" y="16493"/>
                    <a:pt x="17400" y="16052"/>
                  </a:cubicBezTo>
                  <a:cubicBezTo>
                    <a:pt x="17400" y="16052"/>
                    <a:pt x="17400" y="16052"/>
                    <a:pt x="17400" y="16052"/>
                  </a:cubicBezTo>
                  <a:cubicBezTo>
                    <a:pt x="17400" y="16493"/>
                    <a:pt x="16800" y="16934"/>
                    <a:pt x="16800" y="16934"/>
                  </a:cubicBezTo>
                  <a:close/>
                  <a:moveTo>
                    <a:pt x="8400" y="16493"/>
                  </a:moveTo>
                  <a:cubicBezTo>
                    <a:pt x="8400" y="16493"/>
                    <a:pt x="8400" y="16934"/>
                    <a:pt x="8400" y="16934"/>
                  </a:cubicBezTo>
                  <a:cubicBezTo>
                    <a:pt x="8400" y="16493"/>
                    <a:pt x="8400" y="16493"/>
                    <a:pt x="8400" y="16493"/>
                  </a:cubicBezTo>
                  <a:cubicBezTo>
                    <a:pt x="8400" y="16493"/>
                    <a:pt x="8400" y="16493"/>
                    <a:pt x="8400" y="16493"/>
                  </a:cubicBezTo>
                  <a:close/>
                  <a:moveTo>
                    <a:pt x="11400" y="17375"/>
                  </a:moveTo>
                  <a:cubicBezTo>
                    <a:pt x="11400" y="17375"/>
                    <a:pt x="11400" y="17375"/>
                    <a:pt x="12000" y="17815"/>
                  </a:cubicBezTo>
                  <a:cubicBezTo>
                    <a:pt x="12000" y="17375"/>
                    <a:pt x="12000" y="17375"/>
                    <a:pt x="12000" y="16934"/>
                  </a:cubicBezTo>
                  <a:cubicBezTo>
                    <a:pt x="12000" y="16934"/>
                    <a:pt x="12000" y="16493"/>
                    <a:pt x="12000" y="16493"/>
                  </a:cubicBezTo>
                  <a:cubicBezTo>
                    <a:pt x="11400" y="16934"/>
                    <a:pt x="11400" y="16934"/>
                    <a:pt x="11400" y="17375"/>
                  </a:cubicBezTo>
                  <a:close/>
                  <a:moveTo>
                    <a:pt x="9600" y="17815"/>
                  </a:moveTo>
                  <a:cubicBezTo>
                    <a:pt x="10200" y="17815"/>
                    <a:pt x="10200" y="17375"/>
                    <a:pt x="10200" y="17375"/>
                  </a:cubicBezTo>
                  <a:cubicBezTo>
                    <a:pt x="10200" y="16934"/>
                    <a:pt x="10200" y="16934"/>
                    <a:pt x="9600" y="16493"/>
                  </a:cubicBezTo>
                  <a:cubicBezTo>
                    <a:pt x="9600" y="16934"/>
                    <a:pt x="9000" y="17815"/>
                    <a:pt x="9600" y="17815"/>
                  </a:cubicBezTo>
                  <a:close/>
                  <a:moveTo>
                    <a:pt x="13200" y="17375"/>
                  </a:moveTo>
                  <a:cubicBezTo>
                    <a:pt x="13800" y="16934"/>
                    <a:pt x="13800" y="16934"/>
                    <a:pt x="13800" y="16493"/>
                  </a:cubicBezTo>
                  <a:cubicBezTo>
                    <a:pt x="13800" y="16493"/>
                    <a:pt x="13800" y="16493"/>
                    <a:pt x="13800" y="16493"/>
                  </a:cubicBezTo>
                  <a:cubicBezTo>
                    <a:pt x="13800" y="16934"/>
                    <a:pt x="13200" y="16934"/>
                    <a:pt x="13200" y="17375"/>
                  </a:cubicBezTo>
                  <a:close/>
                  <a:moveTo>
                    <a:pt x="15000" y="18256"/>
                  </a:moveTo>
                  <a:cubicBezTo>
                    <a:pt x="15000" y="18256"/>
                    <a:pt x="15000" y="17815"/>
                    <a:pt x="15000" y="17815"/>
                  </a:cubicBezTo>
                  <a:cubicBezTo>
                    <a:pt x="15000" y="17375"/>
                    <a:pt x="16200" y="16934"/>
                    <a:pt x="16200" y="16493"/>
                  </a:cubicBezTo>
                  <a:cubicBezTo>
                    <a:pt x="15600" y="16934"/>
                    <a:pt x="15000" y="17375"/>
                    <a:pt x="15000" y="18256"/>
                  </a:cubicBezTo>
                  <a:close/>
                  <a:moveTo>
                    <a:pt x="15600" y="18697"/>
                  </a:moveTo>
                  <a:cubicBezTo>
                    <a:pt x="15600" y="18697"/>
                    <a:pt x="16200" y="18256"/>
                    <a:pt x="16200" y="18697"/>
                  </a:cubicBezTo>
                  <a:cubicBezTo>
                    <a:pt x="16800" y="17815"/>
                    <a:pt x="17400" y="17375"/>
                    <a:pt x="18000" y="16934"/>
                  </a:cubicBezTo>
                  <a:cubicBezTo>
                    <a:pt x="18000" y="16493"/>
                    <a:pt x="18000" y="16493"/>
                    <a:pt x="18000" y="16493"/>
                  </a:cubicBezTo>
                  <a:cubicBezTo>
                    <a:pt x="17400" y="17375"/>
                    <a:pt x="16200" y="17815"/>
                    <a:pt x="15600" y="18697"/>
                  </a:cubicBezTo>
                  <a:close/>
                  <a:moveTo>
                    <a:pt x="8400" y="17815"/>
                  </a:moveTo>
                  <a:cubicBezTo>
                    <a:pt x="8400" y="17375"/>
                    <a:pt x="7800" y="16934"/>
                    <a:pt x="7800" y="16934"/>
                  </a:cubicBezTo>
                  <a:cubicBezTo>
                    <a:pt x="7800" y="17375"/>
                    <a:pt x="7800" y="17375"/>
                    <a:pt x="8400" y="17815"/>
                  </a:cubicBezTo>
                  <a:close/>
                  <a:moveTo>
                    <a:pt x="6000" y="17375"/>
                  </a:moveTo>
                  <a:cubicBezTo>
                    <a:pt x="6000" y="17375"/>
                    <a:pt x="6000" y="17815"/>
                    <a:pt x="6000" y="17815"/>
                  </a:cubicBezTo>
                  <a:cubicBezTo>
                    <a:pt x="6000" y="17375"/>
                    <a:pt x="6600" y="17375"/>
                    <a:pt x="6600" y="17375"/>
                  </a:cubicBezTo>
                  <a:cubicBezTo>
                    <a:pt x="6600" y="17375"/>
                    <a:pt x="6000" y="17375"/>
                    <a:pt x="6000" y="17375"/>
                  </a:cubicBezTo>
                  <a:cubicBezTo>
                    <a:pt x="6000" y="17375"/>
                    <a:pt x="6000" y="17375"/>
                    <a:pt x="6000" y="17375"/>
                  </a:cubicBezTo>
                  <a:close/>
                  <a:moveTo>
                    <a:pt x="13800" y="17815"/>
                  </a:moveTo>
                  <a:cubicBezTo>
                    <a:pt x="14400" y="17815"/>
                    <a:pt x="14400" y="17375"/>
                    <a:pt x="14400" y="17375"/>
                  </a:cubicBezTo>
                  <a:cubicBezTo>
                    <a:pt x="14400" y="17815"/>
                    <a:pt x="13800" y="17815"/>
                    <a:pt x="13800" y="17815"/>
                  </a:cubicBezTo>
                  <a:close/>
                  <a:moveTo>
                    <a:pt x="12600" y="18256"/>
                  </a:moveTo>
                  <a:cubicBezTo>
                    <a:pt x="12600" y="18256"/>
                    <a:pt x="12600" y="17815"/>
                    <a:pt x="13200" y="17815"/>
                  </a:cubicBezTo>
                  <a:cubicBezTo>
                    <a:pt x="12600" y="17815"/>
                    <a:pt x="13200" y="17815"/>
                    <a:pt x="12600" y="17815"/>
                  </a:cubicBezTo>
                  <a:cubicBezTo>
                    <a:pt x="12600" y="17815"/>
                    <a:pt x="12600" y="18256"/>
                    <a:pt x="12600" y="18256"/>
                  </a:cubicBezTo>
                  <a:close/>
                  <a:moveTo>
                    <a:pt x="10200" y="18697"/>
                  </a:moveTo>
                  <a:cubicBezTo>
                    <a:pt x="10800" y="18697"/>
                    <a:pt x="10800" y="18697"/>
                    <a:pt x="11400" y="18697"/>
                  </a:cubicBezTo>
                  <a:cubicBezTo>
                    <a:pt x="11400" y="18256"/>
                    <a:pt x="10800" y="17815"/>
                    <a:pt x="10800" y="17815"/>
                  </a:cubicBezTo>
                  <a:cubicBezTo>
                    <a:pt x="10800" y="18256"/>
                    <a:pt x="10200" y="18256"/>
                    <a:pt x="10200" y="18697"/>
                  </a:cubicBezTo>
                  <a:close/>
                  <a:moveTo>
                    <a:pt x="6600" y="17815"/>
                  </a:moveTo>
                  <a:cubicBezTo>
                    <a:pt x="6600" y="18256"/>
                    <a:pt x="7200" y="18256"/>
                    <a:pt x="7200" y="18697"/>
                  </a:cubicBezTo>
                  <a:cubicBezTo>
                    <a:pt x="7200" y="18256"/>
                    <a:pt x="7200" y="17815"/>
                    <a:pt x="6600" y="17815"/>
                  </a:cubicBezTo>
                  <a:cubicBezTo>
                    <a:pt x="6600" y="17815"/>
                    <a:pt x="6600" y="17815"/>
                    <a:pt x="6600" y="17815"/>
                  </a:cubicBezTo>
                  <a:close/>
                  <a:moveTo>
                    <a:pt x="7800" y="18697"/>
                  </a:moveTo>
                  <a:cubicBezTo>
                    <a:pt x="7800" y="18697"/>
                    <a:pt x="7800" y="18256"/>
                    <a:pt x="7800" y="18256"/>
                  </a:cubicBezTo>
                  <a:cubicBezTo>
                    <a:pt x="7800" y="18256"/>
                    <a:pt x="7200" y="18256"/>
                    <a:pt x="7200" y="18256"/>
                  </a:cubicBezTo>
                  <a:cubicBezTo>
                    <a:pt x="7200" y="18256"/>
                    <a:pt x="7800" y="18697"/>
                    <a:pt x="7800" y="18697"/>
                  </a:cubicBezTo>
                  <a:close/>
                  <a:moveTo>
                    <a:pt x="8400" y="19138"/>
                  </a:moveTo>
                  <a:cubicBezTo>
                    <a:pt x="8400" y="19138"/>
                    <a:pt x="8400" y="18697"/>
                    <a:pt x="7800" y="18697"/>
                  </a:cubicBezTo>
                  <a:cubicBezTo>
                    <a:pt x="7800" y="19138"/>
                    <a:pt x="7800" y="19138"/>
                    <a:pt x="7800" y="19138"/>
                  </a:cubicBezTo>
                  <a:cubicBezTo>
                    <a:pt x="7800" y="19138"/>
                    <a:pt x="8400" y="19138"/>
                    <a:pt x="8400" y="19579"/>
                  </a:cubicBezTo>
                  <a:cubicBezTo>
                    <a:pt x="8400" y="19579"/>
                    <a:pt x="8400" y="19579"/>
                    <a:pt x="8400" y="19138"/>
                  </a:cubicBezTo>
                  <a:cubicBezTo>
                    <a:pt x="8400" y="19579"/>
                    <a:pt x="8400" y="19138"/>
                    <a:pt x="8400" y="19138"/>
                  </a:cubicBezTo>
                  <a:close/>
                  <a:moveTo>
                    <a:pt x="13200" y="19138"/>
                  </a:moveTo>
                  <a:cubicBezTo>
                    <a:pt x="13200" y="19138"/>
                    <a:pt x="13800" y="19138"/>
                    <a:pt x="13800" y="19138"/>
                  </a:cubicBezTo>
                  <a:cubicBezTo>
                    <a:pt x="13200" y="19138"/>
                    <a:pt x="13200" y="19138"/>
                    <a:pt x="13200" y="19138"/>
                  </a:cubicBezTo>
                  <a:close/>
                  <a:moveTo>
                    <a:pt x="8400" y="19579"/>
                  </a:moveTo>
                  <a:cubicBezTo>
                    <a:pt x="9000" y="20020"/>
                    <a:pt x="10200" y="20460"/>
                    <a:pt x="10800" y="20020"/>
                  </a:cubicBezTo>
                  <a:cubicBezTo>
                    <a:pt x="10200" y="20020"/>
                    <a:pt x="9600" y="19579"/>
                    <a:pt x="9600" y="19579"/>
                  </a:cubicBezTo>
                  <a:cubicBezTo>
                    <a:pt x="9600" y="19579"/>
                    <a:pt x="9600" y="19579"/>
                    <a:pt x="9000" y="19579"/>
                  </a:cubicBezTo>
                  <a:cubicBezTo>
                    <a:pt x="9000" y="20020"/>
                    <a:pt x="9000" y="19579"/>
                    <a:pt x="8400" y="19579"/>
                  </a:cubicBezTo>
                  <a:close/>
                  <a:moveTo>
                    <a:pt x="11400" y="20020"/>
                  </a:moveTo>
                  <a:cubicBezTo>
                    <a:pt x="12000" y="20020"/>
                    <a:pt x="12600" y="20020"/>
                    <a:pt x="13200" y="20020"/>
                  </a:cubicBezTo>
                  <a:cubicBezTo>
                    <a:pt x="12600" y="20020"/>
                    <a:pt x="12000" y="20020"/>
                    <a:pt x="11400" y="20020"/>
                  </a:cubicBezTo>
                  <a:cubicBezTo>
                    <a:pt x="11400" y="20020"/>
                    <a:pt x="11400" y="20020"/>
                    <a:pt x="11400" y="2002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sz="2000">
                  <a:solidFill>
                    <a:srgbClr val="005790"/>
                  </a:solidFill>
                  <a:latin typeface="Arial"/>
                  <a:ea typeface="Arial"/>
                  <a:cs typeface="Arial"/>
                  <a:sym typeface="Arial"/>
                </a:defRPr>
              </a:pPr>
              <a:endParaRPr/>
            </a:p>
          </p:txBody>
        </p:sp>
      </p:grpSp>
      <p:sp>
        <p:nvSpPr>
          <p:cNvPr id="1286" name="矩形 3"/>
          <p:cNvSpPr/>
          <p:nvPr/>
        </p:nvSpPr>
        <p:spPr>
          <a:xfrm>
            <a:off x="2895480" y="695039"/>
            <a:ext cx="3293157" cy="1043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5400" b="1">
                <a:ln w="12700">
                  <a:solidFill>
                    <a:schemeClr val="accent1"/>
                  </a:solidFill>
                </a:ln>
                <a:solidFill>
                  <a:srgbClr val="9DC3E6"/>
                </a:solidFill>
                <a:effectLst>
                  <a:outerShdw dist="38100" dir="2640000" rotWithShape="0">
                    <a:schemeClr val="accent1"/>
                  </a:outerShdw>
                </a:effectLst>
              </a:defRPr>
            </a:lvl1pPr>
          </a:lstStyle>
          <a:p>
            <a:r>
              <a:t>硬件环境</a:t>
            </a:r>
          </a:p>
        </p:txBody>
      </p:sp>
      <p:sp>
        <p:nvSpPr>
          <p:cNvPr id="1287" name="矩形 106"/>
          <p:cNvSpPr/>
          <p:nvPr/>
        </p:nvSpPr>
        <p:spPr>
          <a:xfrm>
            <a:off x="5956796" y="690167"/>
            <a:ext cx="3293158" cy="1043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5400" b="1">
                <a:ln w="12700">
                  <a:solidFill>
                    <a:schemeClr val="accent1"/>
                  </a:solidFill>
                </a:ln>
                <a:solidFill>
                  <a:srgbClr val="9DC3E6"/>
                </a:solidFill>
                <a:effectLst>
                  <a:outerShdw dist="38100" dir="2640000" rotWithShape="0">
                    <a:schemeClr val="accent1"/>
                  </a:outerShdw>
                </a:effectLst>
              </a:defRPr>
            </a:lvl1pPr>
          </a:lstStyle>
          <a:p>
            <a:r>
              <a:t>软件环境</a:t>
            </a:r>
          </a:p>
        </p:txBody>
      </p:sp>
      <p:grpSp>
        <p:nvGrpSpPr>
          <p:cNvPr id="1342" name="组合 107"/>
          <p:cNvGrpSpPr/>
          <p:nvPr/>
        </p:nvGrpSpPr>
        <p:grpSpPr>
          <a:xfrm>
            <a:off x="10533228" y="4978400"/>
            <a:ext cx="1053413" cy="1104454"/>
            <a:chOff x="0" y="0"/>
            <a:chExt cx="1053412" cy="1104453"/>
          </a:xfrm>
        </p:grpSpPr>
        <p:sp>
          <p:nvSpPr>
            <p:cNvPr id="1288" name="Freeform 5"/>
            <p:cNvSpPr/>
            <p:nvPr/>
          </p:nvSpPr>
          <p:spPr>
            <a:xfrm>
              <a:off x="195236" y="183683"/>
              <a:ext cx="667723" cy="687126"/>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89" name="Freeform 6"/>
            <p:cNvSpPr/>
            <p:nvPr/>
          </p:nvSpPr>
          <p:spPr>
            <a:xfrm>
              <a:off x="339445" y="495219"/>
              <a:ext cx="376531" cy="370188"/>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0" name="Freeform 7"/>
            <p:cNvSpPr/>
            <p:nvPr/>
          </p:nvSpPr>
          <p:spPr>
            <a:xfrm>
              <a:off x="185080" y="116770"/>
              <a:ext cx="82369" cy="85827"/>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1" name="Freeform 8"/>
            <p:cNvSpPr/>
            <p:nvPr/>
          </p:nvSpPr>
          <p:spPr>
            <a:xfrm>
              <a:off x="497207" y="11527"/>
              <a:ext cx="54208" cy="99444"/>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2" name="Freeform 9"/>
            <p:cNvSpPr/>
            <p:nvPr/>
          </p:nvSpPr>
          <p:spPr>
            <a:xfrm>
              <a:off x="776392" y="109888"/>
              <a:ext cx="91485" cy="101698"/>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3" name="Freeform 10"/>
            <p:cNvSpPr/>
            <p:nvPr/>
          </p:nvSpPr>
          <p:spPr>
            <a:xfrm>
              <a:off x="927707" y="379368"/>
              <a:ext cx="103719" cy="50440"/>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4" name="Freeform 11"/>
            <p:cNvSpPr/>
            <p:nvPr/>
          </p:nvSpPr>
          <p:spPr>
            <a:xfrm>
              <a:off x="891219" y="663972"/>
              <a:ext cx="110939" cy="70169"/>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5" name="Freeform 12"/>
            <p:cNvSpPr/>
            <p:nvPr/>
          </p:nvSpPr>
          <p:spPr>
            <a:xfrm>
              <a:off x="55844" y="672965"/>
              <a:ext cx="105433" cy="56132"/>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6" name="Freeform 13"/>
            <p:cNvSpPr/>
            <p:nvPr/>
          </p:nvSpPr>
          <p:spPr>
            <a:xfrm>
              <a:off x="8295" y="377650"/>
              <a:ext cx="112884" cy="55706"/>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7" name="Freeform 14"/>
            <p:cNvSpPr/>
            <p:nvPr/>
          </p:nvSpPr>
          <p:spPr>
            <a:xfrm>
              <a:off x="380738" y="874433"/>
              <a:ext cx="298268" cy="39257"/>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8" name="Freeform 15"/>
            <p:cNvSpPr/>
            <p:nvPr/>
          </p:nvSpPr>
          <p:spPr>
            <a:xfrm>
              <a:off x="380120" y="927261"/>
              <a:ext cx="295970" cy="44229"/>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299" name="Freeform 16"/>
            <p:cNvSpPr/>
            <p:nvPr/>
          </p:nvSpPr>
          <p:spPr>
            <a:xfrm>
              <a:off x="383781" y="978232"/>
              <a:ext cx="281101" cy="111642"/>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00" name="Freeform 17"/>
            <p:cNvSpPr/>
            <p:nvPr/>
          </p:nvSpPr>
          <p:spPr>
            <a:xfrm>
              <a:off x="958467" y="73507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03" name="Freeform 18"/>
            <p:cNvGrpSpPr/>
            <p:nvPr/>
          </p:nvGrpSpPr>
          <p:grpSpPr>
            <a:xfrm>
              <a:off x="962985" y="736722"/>
              <a:ext cx="12701" cy="12701"/>
              <a:chOff x="0" y="0"/>
              <a:chExt cx="12699" cy="12699"/>
            </a:xfrm>
          </p:grpSpPr>
          <p:sp>
            <p:nvSpPr>
              <p:cNvPr id="130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0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306" name="Freeform 19"/>
            <p:cNvGrpSpPr/>
            <p:nvPr/>
          </p:nvGrpSpPr>
          <p:grpSpPr>
            <a:xfrm>
              <a:off x="960726" y="742601"/>
              <a:ext cx="12701" cy="1271"/>
              <a:chOff x="0" y="0"/>
              <a:chExt cx="12700" cy="1270"/>
            </a:xfrm>
          </p:grpSpPr>
          <p:sp>
            <p:nvSpPr>
              <p:cNvPr id="1304"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05" name="线条"/>
              <p:cNvSpPr/>
              <p:nvPr/>
            </p:nvSpPr>
            <p:spPr>
              <a:xfrm flipH="1" flipV="1">
                <a:off x="0" y="-1"/>
                <a:ext cx="12700" cy="2"/>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307" name="Freeform 21"/>
            <p:cNvSpPr/>
            <p:nvPr/>
          </p:nvSpPr>
          <p:spPr>
            <a:xfrm>
              <a:off x="879735" y="648904"/>
              <a:ext cx="133020" cy="94639"/>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08" name="Freeform 22"/>
            <p:cNvSpPr/>
            <p:nvPr/>
          </p:nvSpPr>
          <p:spPr>
            <a:xfrm>
              <a:off x="40967" y="649394"/>
              <a:ext cx="131354" cy="93208"/>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11" name="Freeform 23"/>
            <p:cNvGrpSpPr/>
            <p:nvPr/>
          </p:nvGrpSpPr>
          <p:grpSpPr>
            <a:xfrm>
              <a:off x="1026231" y="429853"/>
              <a:ext cx="12701" cy="1271"/>
              <a:chOff x="0" y="0"/>
              <a:chExt cx="12700" cy="1270"/>
            </a:xfrm>
          </p:grpSpPr>
          <p:sp>
            <p:nvSpPr>
              <p:cNvPr id="1309" name="线条"/>
              <p:cNvSpPr/>
              <p:nvPr/>
            </p:nvSpPr>
            <p:spPr>
              <a:xfrm>
                <a:off x="0" y="0"/>
                <a:ext cx="12701"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310"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1314" name="Freeform 24"/>
            <p:cNvGrpSpPr/>
            <p:nvPr/>
          </p:nvGrpSpPr>
          <p:grpSpPr>
            <a:xfrm>
              <a:off x="1028741" y="422327"/>
              <a:ext cx="12701" cy="12701"/>
              <a:chOff x="0" y="0"/>
              <a:chExt cx="12699" cy="12700"/>
            </a:xfrm>
          </p:grpSpPr>
          <p:sp>
            <p:nvSpPr>
              <p:cNvPr id="131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1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315" name="Freeform 25"/>
            <p:cNvSpPr/>
            <p:nvPr/>
          </p:nvSpPr>
          <p:spPr>
            <a:xfrm>
              <a:off x="914007" y="369654"/>
              <a:ext cx="139406" cy="76660"/>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16" name="Freeform 26"/>
            <p:cNvSpPr/>
            <p:nvPr/>
          </p:nvSpPr>
          <p:spPr>
            <a:xfrm>
              <a:off x="-1" y="367303"/>
              <a:ext cx="135838" cy="79011"/>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17" name="Freeform 27"/>
            <p:cNvSpPr/>
            <p:nvPr/>
          </p:nvSpPr>
          <p:spPr>
            <a:xfrm>
              <a:off x="763281" y="102525"/>
              <a:ext cx="113871" cy="115042"/>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20" name="Freeform 28"/>
            <p:cNvGrpSpPr/>
            <p:nvPr/>
          </p:nvGrpSpPr>
          <p:grpSpPr>
            <a:xfrm>
              <a:off x="230129" y="206695"/>
              <a:ext cx="12701" cy="12701"/>
              <a:chOff x="0" y="0"/>
              <a:chExt cx="12700" cy="12699"/>
            </a:xfrm>
          </p:grpSpPr>
          <p:sp>
            <p:nvSpPr>
              <p:cNvPr id="131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1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321" name="Freeform 29"/>
            <p:cNvSpPr/>
            <p:nvPr/>
          </p:nvSpPr>
          <p:spPr>
            <a:xfrm>
              <a:off x="225360" y="20340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24" name="Freeform 30"/>
            <p:cNvGrpSpPr/>
            <p:nvPr/>
          </p:nvGrpSpPr>
          <p:grpSpPr>
            <a:xfrm>
              <a:off x="232638" y="207871"/>
              <a:ext cx="12701" cy="12701"/>
              <a:chOff x="0" y="0"/>
              <a:chExt cx="12699" cy="12700"/>
            </a:xfrm>
          </p:grpSpPr>
          <p:sp>
            <p:nvSpPr>
              <p:cNvPr id="132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2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325" name="Freeform 31"/>
            <p:cNvSpPr/>
            <p:nvPr/>
          </p:nvSpPr>
          <p:spPr>
            <a:xfrm>
              <a:off x="227117" y="204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28" name="Freeform 32"/>
            <p:cNvGrpSpPr/>
            <p:nvPr/>
          </p:nvGrpSpPr>
          <p:grpSpPr>
            <a:xfrm>
              <a:off x="228874" y="205754"/>
              <a:ext cx="12701" cy="12701"/>
              <a:chOff x="0" y="0"/>
              <a:chExt cx="12700" cy="12699"/>
            </a:xfrm>
          </p:grpSpPr>
          <p:sp>
            <p:nvSpPr>
              <p:cNvPr id="1326"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27"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329" name="Freeform 33"/>
            <p:cNvSpPr/>
            <p:nvPr/>
          </p:nvSpPr>
          <p:spPr>
            <a:xfrm>
              <a:off x="176495" y="100826"/>
              <a:ext cx="113648" cy="117393"/>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0" name="Freeform 34"/>
            <p:cNvSpPr/>
            <p:nvPr/>
          </p:nvSpPr>
          <p:spPr>
            <a:xfrm>
              <a:off x="491723" y="0"/>
              <a:ext cx="70275" cy="127922"/>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1" name="Freeform 35"/>
            <p:cNvSpPr/>
            <p:nvPr/>
          </p:nvSpPr>
          <p:spPr>
            <a:xfrm>
              <a:off x="589103" y="552130"/>
              <a:ext cx="15562"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1334" name="Freeform 36"/>
            <p:cNvGrpSpPr/>
            <p:nvPr/>
          </p:nvGrpSpPr>
          <p:grpSpPr>
            <a:xfrm>
              <a:off x="587633" y="553775"/>
              <a:ext cx="1937" cy="12701"/>
              <a:chOff x="0" y="0"/>
              <a:chExt cx="1936" cy="12700"/>
            </a:xfrm>
          </p:grpSpPr>
          <p:sp>
            <p:nvSpPr>
              <p:cNvPr id="1332" name="线条"/>
              <p:cNvSpPr/>
              <p:nvPr/>
            </p:nvSpPr>
            <p:spPr>
              <a:xfrm flipH="1" flipV="1">
                <a:off x="-1" y="-1"/>
                <a:ext cx="1938" cy="12702"/>
              </a:xfrm>
              <a:prstGeom prst="line">
                <a:avLst/>
              </a:prstGeom>
              <a:noFill/>
              <a:ln w="12700" cap="flat">
                <a:noFill/>
                <a:miter lim="400000"/>
              </a:ln>
              <a:effectLst/>
            </p:spPr>
            <p:txBody>
              <a:bodyPr wrap="square" lIns="45719" tIns="45719" rIns="45719" bIns="45719" numCol="1" anchor="t">
                <a:noAutofit/>
              </a:bodyPr>
              <a:lstStyle/>
              <a:p>
                <a:endParaRPr/>
              </a:p>
            </p:txBody>
          </p:sp>
          <p:sp>
            <p:nvSpPr>
              <p:cNvPr id="1333" name="线条"/>
              <p:cNvSpPr/>
              <p:nvPr/>
            </p:nvSpPr>
            <p:spPr>
              <a:xfrm>
                <a:off x="-1" y="-1"/>
                <a:ext cx="1938" cy="12702"/>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1335" name="Freeform 37"/>
            <p:cNvSpPr/>
            <p:nvPr/>
          </p:nvSpPr>
          <p:spPr>
            <a:xfrm>
              <a:off x="587095" y="510826"/>
              <a:ext cx="34573" cy="5165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6" name="Freeform 38"/>
            <p:cNvSpPr/>
            <p:nvPr/>
          </p:nvSpPr>
          <p:spPr>
            <a:xfrm>
              <a:off x="477668" y="503219"/>
              <a:ext cx="35641" cy="50645"/>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7" name="Freeform 39"/>
            <p:cNvSpPr/>
            <p:nvPr/>
          </p:nvSpPr>
          <p:spPr>
            <a:xfrm>
              <a:off x="349168" y="578937"/>
              <a:ext cx="50698" cy="43269"/>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8" name="Freeform 40"/>
            <p:cNvSpPr/>
            <p:nvPr/>
          </p:nvSpPr>
          <p:spPr>
            <a:xfrm>
              <a:off x="690498" y="58763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39" name="Freeform 43"/>
            <p:cNvSpPr/>
            <p:nvPr/>
          </p:nvSpPr>
          <p:spPr>
            <a:xfrm>
              <a:off x="655863" y="587873"/>
              <a:ext cx="47278" cy="45620"/>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40" name="Freeform 45"/>
            <p:cNvSpPr/>
            <p:nvPr/>
          </p:nvSpPr>
          <p:spPr>
            <a:xfrm>
              <a:off x="684650" y="59445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341" name="Freeform 46"/>
            <p:cNvSpPr/>
            <p:nvPr/>
          </p:nvSpPr>
          <p:spPr>
            <a:xfrm>
              <a:off x="180008" y="174951"/>
              <a:ext cx="693156" cy="929503"/>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343" name="文本框 248">
            <a:hlinkClick r:id="rId2" action="ppaction://hlinksldjump"/>
          </p:cNvPr>
          <p:cNvSpPr/>
          <p:nvPr/>
        </p:nvSpPr>
        <p:spPr>
          <a:xfrm>
            <a:off x="10767422" y="6133453"/>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返回</a:t>
            </a:r>
          </a:p>
        </p:txBody>
      </p:sp>
      <p:sp>
        <p:nvSpPr>
          <p:cNvPr id="1344" name="3.网络环境要求…"/>
          <p:cNvSpPr/>
          <p:nvPr/>
        </p:nvSpPr>
        <p:spPr>
          <a:xfrm>
            <a:off x="6323727" y="3411266"/>
            <a:ext cx="2439329" cy="189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endParaRPr/>
          </a:p>
          <a:p>
            <a:endParaRPr/>
          </a:p>
          <a:p>
            <a:r>
              <a:t> 3.网络环境要求</a:t>
            </a:r>
          </a:p>
          <a:p>
            <a:r>
              <a:t>  服务器支持多运营的同时接入，手机端支持4G网络下的流畅运行 </a:t>
            </a:r>
          </a:p>
        </p:txBody>
      </p:sp>
      <p:sp>
        <p:nvSpPr>
          <p:cNvPr id="1345" name="硬件配置…"/>
          <p:cNvSpPr/>
          <p:nvPr/>
        </p:nvSpPr>
        <p:spPr>
          <a:xfrm>
            <a:off x="3344739" y="1687044"/>
            <a:ext cx="2209439" cy="2631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硬件配置	</a:t>
            </a:r>
          </a:p>
          <a:p>
            <a:r>
              <a:t>1.服务器部署：</a:t>
            </a:r>
          </a:p>
          <a:p>
            <a:r>
              <a:t>CPU：4核2.5GHZ</a:t>
            </a:r>
          </a:p>
          <a:p>
            <a:r>
              <a:t>内存：8G</a:t>
            </a:r>
          </a:p>
          <a:p>
            <a:r>
              <a:t>外存：硬盘1T</a:t>
            </a:r>
          </a:p>
          <a:p>
            <a:r>
              <a:t>输入/输出设备列表：鼠标，键盘，显示器等</a:t>
            </a:r>
          </a:p>
        </p:txBody>
      </p:sp>
      <p:sp>
        <p:nvSpPr>
          <p:cNvPr id="1346" name="2.手机客户端部署：…"/>
          <p:cNvSpPr/>
          <p:nvPr/>
        </p:nvSpPr>
        <p:spPr>
          <a:xfrm>
            <a:off x="6438672" y="1522730"/>
            <a:ext cx="2209439" cy="2580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 2.手机客户端部署：</a:t>
            </a:r>
          </a:p>
          <a:p>
            <a:r>
              <a:t>  支持Android4.2及以上版本，分辨率720及以上的手机，支持ISO7及以上版本，分辨率640及以上的手机</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文本框 80">
            <a:hlinkClick r:id="rId2" action="ppaction://hlinksldjump"/>
          </p:cNvPr>
          <p:cNvSpPr/>
          <p:nvPr/>
        </p:nvSpPr>
        <p:spPr>
          <a:xfrm>
            <a:off x="6611884" y="1862089"/>
            <a:ext cx="4099541" cy="72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3600">
                <a:latin typeface="Arial"/>
                <a:ea typeface="Arial"/>
                <a:cs typeface="Arial"/>
                <a:sym typeface="Arial"/>
              </a:defRPr>
            </a:pPr>
            <a:r>
              <a:t>1.</a:t>
            </a:r>
            <a:r>
              <a:rPr>
                <a:latin typeface="微软雅黑"/>
                <a:ea typeface="微软雅黑"/>
                <a:cs typeface="微软雅黑"/>
                <a:sym typeface="微软雅黑"/>
              </a:rPr>
              <a:t>目标与解决思路</a:t>
            </a:r>
          </a:p>
        </p:txBody>
      </p:sp>
      <p:sp>
        <p:nvSpPr>
          <p:cNvPr id="174" name="文本框 81">
            <a:hlinkClick r:id="rId3" action="ppaction://hlinksldjump"/>
          </p:cNvPr>
          <p:cNvSpPr/>
          <p:nvPr/>
        </p:nvSpPr>
        <p:spPr>
          <a:xfrm>
            <a:off x="6562346" y="2761083"/>
            <a:ext cx="4111438" cy="72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3600">
                <a:latin typeface="Arial"/>
                <a:ea typeface="Arial"/>
                <a:cs typeface="Arial"/>
                <a:sym typeface="Arial"/>
              </a:defRPr>
            </a:pPr>
            <a:r>
              <a:t>2.</a:t>
            </a:r>
            <a:r>
              <a:rPr>
                <a:latin typeface="仿宋"/>
                <a:ea typeface="仿宋"/>
                <a:cs typeface="仿宋"/>
                <a:sym typeface="仿宋"/>
              </a:rPr>
              <a:t>业务解决方案</a:t>
            </a:r>
          </a:p>
        </p:txBody>
      </p:sp>
      <p:sp>
        <p:nvSpPr>
          <p:cNvPr id="175" name="文本框 82">
            <a:hlinkClick r:id="rId4" action="ppaction://hlinksldjump"/>
          </p:cNvPr>
          <p:cNvSpPr/>
          <p:nvPr/>
        </p:nvSpPr>
        <p:spPr>
          <a:xfrm>
            <a:off x="6578471" y="3695076"/>
            <a:ext cx="4099541" cy="72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3600">
                <a:latin typeface="Arial"/>
                <a:ea typeface="Arial"/>
                <a:cs typeface="Arial"/>
                <a:sym typeface="Arial"/>
              </a:defRPr>
            </a:pPr>
            <a:r>
              <a:t>3.</a:t>
            </a:r>
            <a:r>
              <a:rPr>
                <a:latin typeface="微软雅黑"/>
                <a:ea typeface="微软雅黑"/>
                <a:cs typeface="微软雅黑"/>
                <a:sym typeface="微软雅黑"/>
              </a:rPr>
              <a:t>技术解决实施</a:t>
            </a:r>
          </a:p>
        </p:txBody>
      </p:sp>
      <p:sp>
        <p:nvSpPr>
          <p:cNvPr id="176" name="Freeform 5"/>
          <p:cNvSpPr/>
          <p:nvPr/>
        </p:nvSpPr>
        <p:spPr>
          <a:xfrm>
            <a:off x="6563431" y="2398743"/>
            <a:ext cx="4235797" cy="99962"/>
          </a:xfrm>
          <a:custGeom>
            <a:avLst/>
            <a:gdLst/>
            <a:ahLst/>
            <a:cxnLst>
              <a:cxn ang="0">
                <a:pos x="wd2" y="hd2"/>
              </a:cxn>
              <a:cxn ang="5400000">
                <a:pos x="wd2" y="hd2"/>
              </a:cxn>
              <a:cxn ang="10800000">
                <a:pos x="wd2" y="hd2"/>
              </a:cxn>
              <a:cxn ang="16200000">
                <a:pos x="wd2" y="hd2"/>
              </a:cxn>
            </a:cxnLst>
            <a:rect l="0" t="0" r="r" b="b"/>
            <a:pathLst>
              <a:path w="21589" h="20268" extrusionOk="0">
                <a:moveTo>
                  <a:pt x="3" y="942"/>
                </a:moveTo>
                <a:cubicBezTo>
                  <a:pt x="-6" y="1510"/>
                  <a:pt x="3" y="2647"/>
                  <a:pt x="13" y="3216"/>
                </a:cubicBezTo>
                <a:cubicBezTo>
                  <a:pt x="362" y="14016"/>
                  <a:pt x="929" y="12310"/>
                  <a:pt x="1429" y="10605"/>
                </a:cubicBezTo>
                <a:cubicBezTo>
                  <a:pt x="1589" y="10037"/>
                  <a:pt x="1741" y="9468"/>
                  <a:pt x="1873" y="9468"/>
                </a:cubicBezTo>
                <a:cubicBezTo>
                  <a:pt x="3034" y="9468"/>
                  <a:pt x="4204" y="11742"/>
                  <a:pt x="5337" y="14016"/>
                </a:cubicBezTo>
                <a:cubicBezTo>
                  <a:pt x="6697" y="16289"/>
                  <a:pt x="6697" y="16289"/>
                  <a:pt x="6697" y="16289"/>
                </a:cubicBezTo>
                <a:cubicBezTo>
                  <a:pt x="7735" y="17994"/>
                  <a:pt x="8793" y="17426"/>
                  <a:pt x="9812" y="17426"/>
                </a:cubicBezTo>
                <a:cubicBezTo>
                  <a:pt x="11011" y="16858"/>
                  <a:pt x="12238" y="16289"/>
                  <a:pt x="13456" y="19131"/>
                </a:cubicBezTo>
                <a:cubicBezTo>
                  <a:pt x="14334" y="20837"/>
                  <a:pt x="15231" y="20268"/>
                  <a:pt x="16100" y="19700"/>
                </a:cubicBezTo>
                <a:cubicBezTo>
                  <a:pt x="16694" y="19131"/>
                  <a:pt x="17308" y="19131"/>
                  <a:pt x="17912" y="19131"/>
                </a:cubicBezTo>
                <a:cubicBezTo>
                  <a:pt x="18299" y="19700"/>
                  <a:pt x="18686" y="18563"/>
                  <a:pt x="19064" y="17426"/>
                </a:cubicBezTo>
                <a:cubicBezTo>
                  <a:pt x="19564" y="15721"/>
                  <a:pt x="20084" y="14584"/>
                  <a:pt x="20593" y="16289"/>
                </a:cubicBezTo>
                <a:cubicBezTo>
                  <a:pt x="20678" y="16289"/>
                  <a:pt x="20763" y="16858"/>
                  <a:pt x="20858" y="17426"/>
                </a:cubicBezTo>
                <a:cubicBezTo>
                  <a:pt x="21103" y="19131"/>
                  <a:pt x="21386" y="21405"/>
                  <a:pt x="21575" y="15721"/>
                </a:cubicBezTo>
                <a:cubicBezTo>
                  <a:pt x="21585" y="15721"/>
                  <a:pt x="21594" y="14584"/>
                  <a:pt x="21585" y="13447"/>
                </a:cubicBezTo>
                <a:cubicBezTo>
                  <a:pt x="21575" y="12879"/>
                  <a:pt x="21566" y="12310"/>
                  <a:pt x="21547" y="12879"/>
                </a:cubicBezTo>
                <a:cubicBezTo>
                  <a:pt x="21377" y="17994"/>
                  <a:pt x="21103" y="15721"/>
                  <a:pt x="20858" y="14016"/>
                </a:cubicBezTo>
                <a:cubicBezTo>
                  <a:pt x="20763" y="13447"/>
                  <a:pt x="20678" y="12879"/>
                  <a:pt x="20603" y="12879"/>
                </a:cubicBezTo>
                <a:cubicBezTo>
                  <a:pt x="20084" y="11173"/>
                  <a:pt x="19564" y="12310"/>
                  <a:pt x="19064" y="14016"/>
                </a:cubicBezTo>
                <a:cubicBezTo>
                  <a:pt x="18686" y="15152"/>
                  <a:pt x="18290" y="16289"/>
                  <a:pt x="17912" y="15721"/>
                </a:cubicBezTo>
                <a:cubicBezTo>
                  <a:pt x="17308" y="15721"/>
                  <a:pt x="16694" y="15721"/>
                  <a:pt x="16100" y="16289"/>
                </a:cubicBezTo>
                <a:cubicBezTo>
                  <a:pt x="15231" y="16858"/>
                  <a:pt x="14334" y="17994"/>
                  <a:pt x="13456" y="15721"/>
                </a:cubicBezTo>
                <a:cubicBezTo>
                  <a:pt x="12238" y="12879"/>
                  <a:pt x="11011" y="13447"/>
                  <a:pt x="9812" y="14016"/>
                </a:cubicBezTo>
                <a:cubicBezTo>
                  <a:pt x="8793" y="14016"/>
                  <a:pt x="7735" y="14584"/>
                  <a:pt x="6697" y="12879"/>
                </a:cubicBezTo>
                <a:cubicBezTo>
                  <a:pt x="5347" y="10605"/>
                  <a:pt x="5347" y="10605"/>
                  <a:pt x="5347" y="10605"/>
                </a:cubicBezTo>
                <a:cubicBezTo>
                  <a:pt x="4204" y="8331"/>
                  <a:pt x="3034" y="6058"/>
                  <a:pt x="1873" y="6058"/>
                </a:cubicBezTo>
                <a:cubicBezTo>
                  <a:pt x="1741" y="6058"/>
                  <a:pt x="1589" y="6626"/>
                  <a:pt x="1429" y="7194"/>
                </a:cubicBezTo>
                <a:cubicBezTo>
                  <a:pt x="938" y="8900"/>
                  <a:pt x="372" y="10605"/>
                  <a:pt x="41" y="373"/>
                </a:cubicBezTo>
                <a:cubicBezTo>
                  <a:pt x="32" y="-195"/>
                  <a:pt x="13" y="-195"/>
                  <a:pt x="3" y="942"/>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177" name="Freeform 5"/>
          <p:cNvSpPr/>
          <p:nvPr/>
        </p:nvSpPr>
        <p:spPr>
          <a:xfrm>
            <a:off x="6543757" y="3346582"/>
            <a:ext cx="4235796" cy="99962"/>
          </a:xfrm>
          <a:custGeom>
            <a:avLst/>
            <a:gdLst/>
            <a:ahLst/>
            <a:cxnLst>
              <a:cxn ang="0">
                <a:pos x="wd2" y="hd2"/>
              </a:cxn>
              <a:cxn ang="5400000">
                <a:pos x="wd2" y="hd2"/>
              </a:cxn>
              <a:cxn ang="10800000">
                <a:pos x="wd2" y="hd2"/>
              </a:cxn>
              <a:cxn ang="16200000">
                <a:pos x="wd2" y="hd2"/>
              </a:cxn>
            </a:cxnLst>
            <a:rect l="0" t="0" r="r" b="b"/>
            <a:pathLst>
              <a:path w="21589" h="20268" extrusionOk="0">
                <a:moveTo>
                  <a:pt x="3" y="942"/>
                </a:moveTo>
                <a:cubicBezTo>
                  <a:pt x="-6" y="1510"/>
                  <a:pt x="3" y="2647"/>
                  <a:pt x="13" y="3216"/>
                </a:cubicBezTo>
                <a:cubicBezTo>
                  <a:pt x="362" y="14016"/>
                  <a:pt x="929" y="12310"/>
                  <a:pt x="1429" y="10605"/>
                </a:cubicBezTo>
                <a:cubicBezTo>
                  <a:pt x="1589" y="10037"/>
                  <a:pt x="1741" y="9468"/>
                  <a:pt x="1873" y="9468"/>
                </a:cubicBezTo>
                <a:cubicBezTo>
                  <a:pt x="3034" y="9468"/>
                  <a:pt x="4204" y="11742"/>
                  <a:pt x="5337" y="14016"/>
                </a:cubicBezTo>
                <a:cubicBezTo>
                  <a:pt x="6697" y="16289"/>
                  <a:pt x="6697" y="16289"/>
                  <a:pt x="6697" y="16289"/>
                </a:cubicBezTo>
                <a:cubicBezTo>
                  <a:pt x="7735" y="17994"/>
                  <a:pt x="8793" y="17426"/>
                  <a:pt x="9812" y="17426"/>
                </a:cubicBezTo>
                <a:cubicBezTo>
                  <a:pt x="11011" y="16858"/>
                  <a:pt x="12238" y="16289"/>
                  <a:pt x="13456" y="19131"/>
                </a:cubicBezTo>
                <a:cubicBezTo>
                  <a:pt x="14334" y="20837"/>
                  <a:pt x="15231" y="20268"/>
                  <a:pt x="16100" y="19700"/>
                </a:cubicBezTo>
                <a:cubicBezTo>
                  <a:pt x="16694" y="19131"/>
                  <a:pt x="17308" y="19131"/>
                  <a:pt x="17912" y="19131"/>
                </a:cubicBezTo>
                <a:cubicBezTo>
                  <a:pt x="18299" y="19700"/>
                  <a:pt x="18686" y="18563"/>
                  <a:pt x="19064" y="17426"/>
                </a:cubicBezTo>
                <a:cubicBezTo>
                  <a:pt x="19564" y="15721"/>
                  <a:pt x="20084" y="14584"/>
                  <a:pt x="20593" y="16289"/>
                </a:cubicBezTo>
                <a:cubicBezTo>
                  <a:pt x="20678" y="16289"/>
                  <a:pt x="20763" y="16858"/>
                  <a:pt x="20858" y="17426"/>
                </a:cubicBezTo>
                <a:cubicBezTo>
                  <a:pt x="21103" y="19131"/>
                  <a:pt x="21386" y="21405"/>
                  <a:pt x="21575" y="15721"/>
                </a:cubicBezTo>
                <a:cubicBezTo>
                  <a:pt x="21585" y="15721"/>
                  <a:pt x="21594" y="14584"/>
                  <a:pt x="21585" y="13447"/>
                </a:cubicBezTo>
                <a:cubicBezTo>
                  <a:pt x="21575" y="12879"/>
                  <a:pt x="21566" y="12310"/>
                  <a:pt x="21547" y="12879"/>
                </a:cubicBezTo>
                <a:cubicBezTo>
                  <a:pt x="21377" y="17994"/>
                  <a:pt x="21103" y="15721"/>
                  <a:pt x="20858" y="14016"/>
                </a:cubicBezTo>
                <a:cubicBezTo>
                  <a:pt x="20763" y="13447"/>
                  <a:pt x="20678" y="12879"/>
                  <a:pt x="20603" y="12879"/>
                </a:cubicBezTo>
                <a:cubicBezTo>
                  <a:pt x="20084" y="11173"/>
                  <a:pt x="19564" y="12310"/>
                  <a:pt x="19064" y="14016"/>
                </a:cubicBezTo>
                <a:cubicBezTo>
                  <a:pt x="18686" y="15152"/>
                  <a:pt x="18290" y="16289"/>
                  <a:pt x="17912" y="15721"/>
                </a:cubicBezTo>
                <a:cubicBezTo>
                  <a:pt x="17308" y="15721"/>
                  <a:pt x="16694" y="15721"/>
                  <a:pt x="16100" y="16289"/>
                </a:cubicBezTo>
                <a:cubicBezTo>
                  <a:pt x="15231" y="16858"/>
                  <a:pt x="14334" y="17994"/>
                  <a:pt x="13456" y="15721"/>
                </a:cubicBezTo>
                <a:cubicBezTo>
                  <a:pt x="12238" y="12879"/>
                  <a:pt x="11011" y="13447"/>
                  <a:pt x="9812" y="14016"/>
                </a:cubicBezTo>
                <a:cubicBezTo>
                  <a:pt x="8793" y="14016"/>
                  <a:pt x="7735" y="14584"/>
                  <a:pt x="6697" y="12879"/>
                </a:cubicBezTo>
                <a:cubicBezTo>
                  <a:pt x="5347" y="10605"/>
                  <a:pt x="5347" y="10605"/>
                  <a:pt x="5347" y="10605"/>
                </a:cubicBezTo>
                <a:cubicBezTo>
                  <a:pt x="4204" y="8331"/>
                  <a:pt x="3034" y="6058"/>
                  <a:pt x="1873" y="6058"/>
                </a:cubicBezTo>
                <a:cubicBezTo>
                  <a:pt x="1741" y="6058"/>
                  <a:pt x="1589" y="6626"/>
                  <a:pt x="1429" y="7194"/>
                </a:cubicBezTo>
                <a:cubicBezTo>
                  <a:pt x="938" y="8900"/>
                  <a:pt x="372" y="10605"/>
                  <a:pt x="41" y="373"/>
                </a:cubicBezTo>
                <a:cubicBezTo>
                  <a:pt x="32" y="-195"/>
                  <a:pt x="13" y="-195"/>
                  <a:pt x="3" y="942"/>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178" name="Freeform 5"/>
          <p:cNvSpPr/>
          <p:nvPr/>
        </p:nvSpPr>
        <p:spPr>
          <a:xfrm>
            <a:off x="6510342" y="5188098"/>
            <a:ext cx="4235797" cy="99961"/>
          </a:xfrm>
          <a:custGeom>
            <a:avLst/>
            <a:gdLst/>
            <a:ahLst/>
            <a:cxnLst>
              <a:cxn ang="0">
                <a:pos x="wd2" y="hd2"/>
              </a:cxn>
              <a:cxn ang="5400000">
                <a:pos x="wd2" y="hd2"/>
              </a:cxn>
              <a:cxn ang="10800000">
                <a:pos x="wd2" y="hd2"/>
              </a:cxn>
              <a:cxn ang="16200000">
                <a:pos x="wd2" y="hd2"/>
              </a:cxn>
            </a:cxnLst>
            <a:rect l="0" t="0" r="r" b="b"/>
            <a:pathLst>
              <a:path w="21589" h="20268" extrusionOk="0">
                <a:moveTo>
                  <a:pt x="3" y="942"/>
                </a:moveTo>
                <a:cubicBezTo>
                  <a:pt x="-6" y="1510"/>
                  <a:pt x="3" y="2647"/>
                  <a:pt x="13" y="3216"/>
                </a:cubicBezTo>
                <a:cubicBezTo>
                  <a:pt x="362" y="14016"/>
                  <a:pt x="929" y="12310"/>
                  <a:pt x="1429" y="10605"/>
                </a:cubicBezTo>
                <a:cubicBezTo>
                  <a:pt x="1589" y="10037"/>
                  <a:pt x="1741" y="9468"/>
                  <a:pt x="1873" y="9468"/>
                </a:cubicBezTo>
                <a:cubicBezTo>
                  <a:pt x="3034" y="9468"/>
                  <a:pt x="4204" y="11742"/>
                  <a:pt x="5337" y="14016"/>
                </a:cubicBezTo>
                <a:cubicBezTo>
                  <a:pt x="6697" y="16289"/>
                  <a:pt x="6697" y="16289"/>
                  <a:pt x="6697" y="16289"/>
                </a:cubicBezTo>
                <a:cubicBezTo>
                  <a:pt x="7735" y="17994"/>
                  <a:pt x="8793" y="17426"/>
                  <a:pt x="9812" y="17426"/>
                </a:cubicBezTo>
                <a:cubicBezTo>
                  <a:pt x="11011" y="16858"/>
                  <a:pt x="12238" y="16289"/>
                  <a:pt x="13456" y="19131"/>
                </a:cubicBezTo>
                <a:cubicBezTo>
                  <a:pt x="14334" y="20837"/>
                  <a:pt x="15231" y="20268"/>
                  <a:pt x="16100" y="19700"/>
                </a:cubicBezTo>
                <a:cubicBezTo>
                  <a:pt x="16694" y="19131"/>
                  <a:pt x="17308" y="19131"/>
                  <a:pt x="17912" y="19131"/>
                </a:cubicBezTo>
                <a:cubicBezTo>
                  <a:pt x="18299" y="19700"/>
                  <a:pt x="18686" y="18563"/>
                  <a:pt x="19064" y="17426"/>
                </a:cubicBezTo>
                <a:cubicBezTo>
                  <a:pt x="19564" y="15721"/>
                  <a:pt x="20084" y="14584"/>
                  <a:pt x="20593" y="16289"/>
                </a:cubicBezTo>
                <a:cubicBezTo>
                  <a:pt x="20678" y="16289"/>
                  <a:pt x="20763" y="16858"/>
                  <a:pt x="20858" y="17426"/>
                </a:cubicBezTo>
                <a:cubicBezTo>
                  <a:pt x="21103" y="19131"/>
                  <a:pt x="21386" y="21405"/>
                  <a:pt x="21575" y="15721"/>
                </a:cubicBezTo>
                <a:cubicBezTo>
                  <a:pt x="21585" y="15721"/>
                  <a:pt x="21594" y="14584"/>
                  <a:pt x="21585" y="13447"/>
                </a:cubicBezTo>
                <a:cubicBezTo>
                  <a:pt x="21575" y="12879"/>
                  <a:pt x="21566" y="12310"/>
                  <a:pt x="21547" y="12879"/>
                </a:cubicBezTo>
                <a:cubicBezTo>
                  <a:pt x="21377" y="17994"/>
                  <a:pt x="21103" y="15721"/>
                  <a:pt x="20858" y="14016"/>
                </a:cubicBezTo>
                <a:cubicBezTo>
                  <a:pt x="20763" y="13447"/>
                  <a:pt x="20678" y="12879"/>
                  <a:pt x="20603" y="12879"/>
                </a:cubicBezTo>
                <a:cubicBezTo>
                  <a:pt x="20084" y="11173"/>
                  <a:pt x="19564" y="12310"/>
                  <a:pt x="19064" y="14016"/>
                </a:cubicBezTo>
                <a:cubicBezTo>
                  <a:pt x="18686" y="15152"/>
                  <a:pt x="18290" y="16289"/>
                  <a:pt x="17912" y="15721"/>
                </a:cubicBezTo>
                <a:cubicBezTo>
                  <a:pt x="17308" y="15721"/>
                  <a:pt x="16694" y="15721"/>
                  <a:pt x="16100" y="16289"/>
                </a:cubicBezTo>
                <a:cubicBezTo>
                  <a:pt x="15231" y="16858"/>
                  <a:pt x="14334" y="17994"/>
                  <a:pt x="13456" y="15721"/>
                </a:cubicBezTo>
                <a:cubicBezTo>
                  <a:pt x="12238" y="12879"/>
                  <a:pt x="11011" y="13447"/>
                  <a:pt x="9812" y="14016"/>
                </a:cubicBezTo>
                <a:cubicBezTo>
                  <a:pt x="8793" y="14016"/>
                  <a:pt x="7735" y="14584"/>
                  <a:pt x="6697" y="12879"/>
                </a:cubicBezTo>
                <a:cubicBezTo>
                  <a:pt x="5347" y="10605"/>
                  <a:pt x="5347" y="10605"/>
                  <a:pt x="5347" y="10605"/>
                </a:cubicBezTo>
                <a:cubicBezTo>
                  <a:pt x="4204" y="8331"/>
                  <a:pt x="3034" y="6058"/>
                  <a:pt x="1873" y="6058"/>
                </a:cubicBezTo>
                <a:cubicBezTo>
                  <a:pt x="1741" y="6058"/>
                  <a:pt x="1589" y="6626"/>
                  <a:pt x="1429" y="7194"/>
                </a:cubicBezTo>
                <a:cubicBezTo>
                  <a:pt x="938" y="8900"/>
                  <a:pt x="372" y="10605"/>
                  <a:pt x="41" y="373"/>
                </a:cubicBezTo>
                <a:cubicBezTo>
                  <a:pt x="32" y="-195"/>
                  <a:pt x="13" y="-195"/>
                  <a:pt x="3" y="942"/>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grpSp>
        <p:nvGrpSpPr>
          <p:cNvPr id="181" name="组合 90"/>
          <p:cNvGrpSpPr/>
          <p:nvPr/>
        </p:nvGrpSpPr>
        <p:grpSpPr>
          <a:xfrm>
            <a:off x="4424267" y="2983163"/>
            <a:ext cx="1454919" cy="2272795"/>
            <a:chOff x="0" y="0"/>
            <a:chExt cx="1454918" cy="2272793"/>
          </a:xfrm>
        </p:grpSpPr>
        <p:sp>
          <p:nvSpPr>
            <p:cNvPr id="179" name="椭圆 31"/>
            <p:cNvSpPr/>
            <p:nvPr/>
          </p:nvSpPr>
          <p:spPr>
            <a:xfrm>
              <a:off x="79519" y="0"/>
              <a:ext cx="1375400" cy="2272794"/>
            </a:xfrm>
            <a:custGeom>
              <a:avLst/>
              <a:gdLst/>
              <a:ahLst/>
              <a:cxnLst>
                <a:cxn ang="0">
                  <a:pos x="wd2" y="hd2"/>
                </a:cxn>
                <a:cxn ang="5400000">
                  <a:pos x="wd2" y="hd2"/>
                </a:cxn>
                <a:cxn ang="10800000">
                  <a:pos x="wd2" y="hd2"/>
                </a:cxn>
                <a:cxn ang="16200000">
                  <a:pos x="wd2" y="hd2"/>
                </a:cxn>
              </a:cxnLst>
              <a:rect l="0" t="0" r="r" b="b"/>
              <a:pathLst>
                <a:path w="20759" h="20222" extrusionOk="0">
                  <a:moveTo>
                    <a:pt x="1635" y="650"/>
                  </a:moveTo>
                  <a:cubicBezTo>
                    <a:pt x="9001" y="260"/>
                    <a:pt x="18960" y="-818"/>
                    <a:pt x="19763" y="1133"/>
                  </a:cubicBezTo>
                  <a:cubicBezTo>
                    <a:pt x="20566" y="3084"/>
                    <a:pt x="21458" y="17486"/>
                    <a:pt x="19914" y="19134"/>
                  </a:cubicBezTo>
                  <a:cubicBezTo>
                    <a:pt x="18370" y="20782"/>
                    <a:pt x="1052" y="20725"/>
                    <a:pt x="401" y="17798"/>
                  </a:cubicBezTo>
                  <a:cubicBezTo>
                    <a:pt x="32" y="13516"/>
                    <a:pt x="-142" y="6791"/>
                    <a:pt x="139" y="2908"/>
                  </a:cubicBezTo>
                </a:path>
              </a:pathLst>
            </a:custGeom>
            <a:solidFill>
              <a:srgbClr val="FFFFFF"/>
            </a:solidFill>
            <a:ln w="25400" cap="rnd">
              <a:solidFill>
                <a:srgbClr val="000000"/>
              </a:solidFill>
              <a:prstDash val="solid"/>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80" name="文本框 89"/>
            <p:cNvSpPr/>
            <p:nvPr/>
          </p:nvSpPr>
          <p:spPr>
            <a:xfrm rot="5400000">
              <a:off x="-407334" y="504017"/>
              <a:ext cx="2176108" cy="1361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7200">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目录</a:t>
              </a:r>
            </a:p>
          </p:txBody>
        </p:sp>
      </p:grpSp>
      <p:grpSp>
        <p:nvGrpSpPr>
          <p:cNvPr id="257" name="组合 28"/>
          <p:cNvGrpSpPr/>
          <p:nvPr/>
        </p:nvGrpSpPr>
        <p:grpSpPr>
          <a:xfrm>
            <a:off x="807662" y="-525661"/>
            <a:ext cx="3585265" cy="6576946"/>
            <a:chOff x="0" y="0"/>
            <a:chExt cx="3585263" cy="6576945"/>
          </a:xfrm>
        </p:grpSpPr>
        <p:sp>
          <p:nvSpPr>
            <p:cNvPr id="182" name="Freeform 24"/>
            <p:cNvSpPr/>
            <p:nvPr/>
          </p:nvSpPr>
          <p:spPr>
            <a:xfrm>
              <a:off x="3004829" y="4774426"/>
              <a:ext cx="580435" cy="141886"/>
            </a:xfrm>
            <a:custGeom>
              <a:avLst/>
              <a:gdLst/>
              <a:ahLst/>
              <a:cxnLst>
                <a:cxn ang="0">
                  <a:pos x="wd2" y="hd2"/>
                </a:cxn>
                <a:cxn ang="5400000">
                  <a:pos x="wd2" y="hd2"/>
                </a:cxn>
                <a:cxn ang="10800000">
                  <a:pos x="wd2" y="hd2"/>
                </a:cxn>
                <a:cxn ang="16200000">
                  <a:pos x="wd2" y="hd2"/>
                </a:cxn>
              </a:cxnLst>
              <a:rect l="0" t="0" r="r" b="b"/>
              <a:pathLst>
                <a:path w="21009" h="18006" extrusionOk="0">
                  <a:moveTo>
                    <a:pt x="20579" y="12159"/>
                  </a:moveTo>
                  <a:cubicBezTo>
                    <a:pt x="17591" y="9925"/>
                    <a:pt x="14489" y="9925"/>
                    <a:pt x="11387" y="8808"/>
                  </a:cubicBezTo>
                  <a:cubicBezTo>
                    <a:pt x="7825" y="7691"/>
                    <a:pt x="4493" y="5084"/>
                    <a:pt x="1276" y="242"/>
                  </a:cubicBezTo>
                  <a:cubicBezTo>
                    <a:pt x="472" y="-875"/>
                    <a:pt x="-447" y="2104"/>
                    <a:pt x="242" y="4339"/>
                  </a:cubicBezTo>
                  <a:cubicBezTo>
                    <a:pt x="5757" y="18118"/>
                    <a:pt x="14030" y="20725"/>
                    <a:pt x="20579" y="15511"/>
                  </a:cubicBezTo>
                  <a:cubicBezTo>
                    <a:pt x="21153" y="15139"/>
                    <a:pt x="21153" y="12532"/>
                    <a:pt x="20579" y="12159"/>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3" name="Freeform 25"/>
            <p:cNvSpPr/>
            <p:nvPr/>
          </p:nvSpPr>
          <p:spPr>
            <a:xfrm>
              <a:off x="3024758" y="5019293"/>
              <a:ext cx="514304" cy="243385"/>
            </a:xfrm>
            <a:custGeom>
              <a:avLst/>
              <a:gdLst/>
              <a:ahLst/>
              <a:cxnLst>
                <a:cxn ang="0">
                  <a:pos x="wd2" y="hd2"/>
                </a:cxn>
                <a:cxn ang="5400000">
                  <a:pos x="wd2" y="hd2"/>
                </a:cxn>
                <a:cxn ang="10800000">
                  <a:pos x="wd2" y="hd2"/>
                </a:cxn>
                <a:cxn ang="16200000">
                  <a:pos x="wd2" y="hd2"/>
                </a:cxn>
              </a:cxnLst>
              <a:rect l="0" t="0" r="r" b="b"/>
              <a:pathLst>
                <a:path w="21275" h="21383" extrusionOk="0">
                  <a:moveTo>
                    <a:pt x="20895" y="19326"/>
                  </a:moveTo>
                  <a:cubicBezTo>
                    <a:pt x="17207" y="16497"/>
                    <a:pt x="13520" y="13669"/>
                    <a:pt x="9963" y="10069"/>
                  </a:cubicBezTo>
                  <a:cubicBezTo>
                    <a:pt x="6802" y="6983"/>
                    <a:pt x="3905" y="2612"/>
                    <a:pt x="612" y="40"/>
                  </a:cubicBezTo>
                  <a:cubicBezTo>
                    <a:pt x="217" y="-217"/>
                    <a:pt x="-178" y="812"/>
                    <a:pt x="85" y="1583"/>
                  </a:cubicBezTo>
                  <a:cubicBezTo>
                    <a:pt x="2061" y="7754"/>
                    <a:pt x="6012" y="12126"/>
                    <a:pt x="9305" y="15469"/>
                  </a:cubicBezTo>
                  <a:cubicBezTo>
                    <a:pt x="12993" y="19069"/>
                    <a:pt x="16812" y="21126"/>
                    <a:pt x="20763" y="21383"/>
                  </a:cubicBezTo>
                  <a:cubicBezTo>
                    <a:pt x="21422" y="21383"/>
                    <a:pt x="21422" y="19840"/>
                    <a:pt x="20895" y="19326"/>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256" name="组合 31"/>
            <p:cNvGrpSpPr/>
            <p:nvPr/>
          </p:nvGrpSpPr>
          <p:grpSpPr>
            <a:xfrm>
              <a:off x="0" y="-1"/>
              <a:ext cx="3452657" cy="6576947"/>
              <a:chOff x="0" y="0"/>
              <a:chExt cx="3452656" cy="6576945"/>
            </a:xfrm>
          </p:grpSpPr>
          <p:sp>
            <p:nvSpPr>
              <p:cNvPr id="184" name="Freeform 5"/>
              <p:cNvSpPr/>
              <p:nvPr/>
            </p:nvSpPr>
            <p:spPr>
              <a:xfrm>
                <a:off x="617534" y="3496045"/>
                <a:ext cx="2096611" cy="2364064"/>
              </a:xfrm>
              <a:custGeom>
                <a:avLst/>
                <a:gdLst/>
                <a:ahLst/>
                <a:cxnLst>
                  <a:cxn ang="0">
                    <a:pos x="wd2" y="hd2"/>
                  </a:cxn>
                  <a:cxn ang="5400000">
                    <a:pos x="wd2" y="hd2"/>
                  </a:cxn>
                  <a:cxn ang="10800000">
                    <a:pos x="wd2" y="hd2"/>
                  </a:cxn>
                  <a:cxn ang="16200000">
                    <a:pos x="wd2" y="hd2"/>
                  </a:cxn>
                </a:cxnLst>
                <a:rect l="0" t="0" r="r" b="b"/>
                <a:pathLst>
                  <a:path w="20373" h="21476" extrusionOk="0">
                    <a:moveTo>
                      <a:pt x="19710" y="8685"/>
                    </a:moveTo>
                    <a:cubicBezTo>
                      <a:pt x="19648" y="8578"/>
                      <a:pt x="19586" y="8498"/>
                      <a:pt x="19493" y="8445"/>
                    </a:cubicBezTo>
                    <a:cubicBezTo>
                      <a:pt x="19431" y="8205"/>
                      <a:pt x="19369" y="7965"/>
                      <a:pt x="19307" y="7725"/>
                    </a:cubicBezTo>
                    <a:cubicBezTo>
                      <a:pt x="19276" y="7485"/>
                      <a:pt x="19060" y="7298"/>
                      <a:pt x="18812" y="7192"/>
                    </a:cubicBezTo>
                    <a:cubicBezTo>
                      <a:pt x="18472" y="6125"/>
                      <a:pt x="17481" y="5192"/>
                      <a:pt x="16522" y="4525"/>
                    </a:cubicBezTo>
                    <a:cubicBezTo>
                      <a:pt x="15779" y="3992"/>
                      <a:pt x="14820" y="3458"/>
                      <a:pt x="14139" y="2792"/>
                    </a:cubicBezTo>
                    <a:cubicBezTo>
                      <a:pt x="14077" y="2552"/>
                      <a:pt x="13923" y="2392"/>
                      <a:pt x="13706" y="2312"/>
                    </a:cubicBezTo>
                    <a:cubicBezTo>
                      <a:pt x="13335" y="1832"/>
                      <a:pt x="13118" y="1298"/>
                      <a:pt x="13180" y="685"/>
                    </a:cubicBezTo>
                    <a:cubicBezTo>
                      <a:pt x="13180" y="685"/>
                      <a:pt x="13180" y="685"/>
                      <a:pt x="13149" y="685"/>
                    </a:cubicBezTo>
                    <a:cubicBezTo>
                      <a:pt x="13180" y="232"/>
                      <a:pt x="12561" y="45"/>
                      <a:pt x="12190" y="258"/>
                    </a:cubicBezTo>
                    <a:cubicBezTo>
                      <a:pt x="11695" y="125"/>
                      <a:pt x="11138" y="98"/>
                      <a:pt x="10643" y="45"/>
                    </a:cubicBezTo>
                    <a:cubicBezTo>
                      <a:pt x="9807" y="-35"/>
                      <a:pt x="8971" y="-8"/>
                      <a:pt x="8136" y="125"/>
                    </a:cubicBezTo>
                    <a:cubicBezTo>
                      <a:pt x="7981" y="152"/>
                      <a:pt x="7888" y="205"/>
                      <a:pt x="7796" y="258"/>
                    </a:cubicBezTo>
                    <a:cubicBezTo>
                      <a:pt x="7703" y="258"/>
                      <a:pt x="7641" y="258"/>
                      <a:pt x="7548" y="285"/>
                    </a:cubicBezTo>
                    <a:cubicBezTo>
                      <a:pt x="7269" y="285"/>
                      <a:pt x="7146" y="552"/>
                      <a:pt x="7239" y="738"/>
                    </a:cubicBezTo>
                    <a:cubicBezTo>
                      <a:pt x="7239" y="952"/>
                      <a:pt x="7239" y="1165"/>
                      <a:pt x="7208" y="1378"/>
                    </a:cubicBezTo>
                    <a:cubicBezTo>
                      <a:pt x="7115" y="1432"/>
                      <a:pt x="7053" y="1512"/>
                      <a:pt x="6991" y="1618"/>
                    </a:cubicBezTo>
                    <a:cubicBezTo>
                      <a:pt x="6867" y="1805"/>
                      <a:pt x="6743" y="1992"/>
                      <a:pt x="6620" y="2178"/>
                    </a:cubicBezTo>
                    <a:cubicBezTo>
                      <a:pt x="6620" y="2205"/>
                      <a:pt x="6620" y="2205"/>
                      <a:pt x="6620" y="2205"/>
                    </a:cubicBezTo>
                    <a:cubicBezTo>
                      <a:pt x="6032" y="2925"/>
                      <a:pt x="5227" y="3458"/>
                      <a:pt x="4422" y="4045"/>
                    </a:cubicBezTo>
                    <a:cubicBezTo>
                      <a:pt x="4051" y="4338"/>
                      <a:pt x="3680" y="4658"/>
                      <a:pt x="3339" y="5005"/>
                    </a:cubicBezTo>
                    <a:cubicBezTo>
                      <a:pt x="3030" y="4978"/>
                      <a:pt x="2720" y="5085"/>
                      <a:pt x="2535" y="5352"/>
                    </a:cubicBezTo>
                    <a:cubicBezTo>
                      <a:pt x="369" y="8632"/>
                      <a:pt x="-993" y="12605"/>
                      <a:pt x="895" y="16232"/>
                    </a:cubicBezTo>
                    <a:cubicBezTo>
                      <a:pt x="895" y="16232"/>
                      <a:pt x="895" y="16258"/>
                      <a:pt x="895" y="16258"/>
                    </a:cubicBezTo>
                    <a:cubicBezTo>
                      <a:pt x="895" y="16338"/>
                      <a:pt x="895" y="16392"/>
                      <a:pt x="926" y="16472"/>
                    </a:cubicBezTo>
                    <a:cubicBezTo>
                      <a:pt x="1575" y="17592"/>
                      <a:pt x="2318" y="18632"/>
                      <a:pt x="3463" y="19458"/>
                    </a:cubicBezTo>
                    <a:cubicBezTo>
                      <a:pt x="4546" y="20285"/>
                      <a:pt x="5877" y="20925"/>
                      <a:pt x="7300" y="21218"/>
                    </a:cubicBezTo>
                    <a:cubicBezTo>
                      <a:pt x="8786" y="21538"/>
                      <a:pt x="10364" y="21565"/>
                      <a:pt x="11849" y="21272"/>
                    </a:cubicBezTo>
                    <a:cubicBezTo>
                      <a:pt x="12314" y="21192"/>
                      <a:pt x="12809" y="21058"/>
                      <a:pt x="13304" y="20898"/>
                    </a:cubicBezTo>
                    <a:cubicBezTo>
                      <a:pt x="15161" y="20925"/>
                      <a:pt x="16770" y="20178"/>
                      <a:pt x="17884" y="18898"/>
                    </a:cubicBezTo>
                    <a:cubicBezTo>
                      <a:pt x="18008" y="18738"/>
                      <a:pt x="18131" y="18552"/>
                      <a:pt x="18255" y="18392"/>
                    </a:cubicBezTo>
                    <a:cubicBezTo>
                      <a:pt x="18998" y="18152"/>
                      <a:pt x="19307" y="17272"/>
                      <a:pt x="19493" y="16712"/>
                    </a:cubicBezTo>
                    <a:cubicBezTo>
                      <a:pt x="19648" y="16258"/>
                      <a:pt x="19802" y="15752"/>
                      <a:pt x="19802" y="15272"/>
                    </a:cubicBezTo>
                    <a:cubicBezTo>
                      <a:pt x="20607" y="13112"/>
                      <a:pt x="20545" y="10845"/>
                      <a:pt x="19710" y="8685"/>
                    </a:cubicBezTo>
                    <a:moveTo>
                      <a:pt x="15532" y="13912"/>
                    </a:moveTo>
                    <a:cubicBezTo>
                      <a:pt x="15563" y="13885"/>
                      <a:pt x="15563" y="13858"/>
                      <a:pt x="15594" y="13832"/>
                    </a:cubicBezTo>
                    <a:cubicBezTo>
                      <a:pt x="15563" y="13885"/>
                      <a:pt x="15563" y="13965"/>
                      <a:pt x="15563" y="14018"/>
                    </a:cubicBezTo>
                    <a:cubicBezTo>
                      <a:pt x="15563" y="14045"/>
                      <a:pt x="15563" y="14072"/>
                      <a:pt x="15563" y="14072"/>
                    </a:cubicBezTo>
                    <a:cubicBezTo>
                      <a:pt x="15563" y="14098"/>
                      <a:pt x="15563" y="14098"/>
                      <a:pt x="15563" y="14098"/>
                    </a:cubicBezTo>
                    <a:cubicBezTo>
                      <a:pt x="15532" y="14072"/>
                      <a:pt x="15532" y="14018"/>
                      <a:pt x="15532" y="13965"/>
                    </a:cubicBezTo>
                    <a:cubicBezTo>
                      <a:pt x="15532" y="13965"/>
                      <a:pt x="15532" y="13938"/>
                      <a:pt x="15532" y="13912"/>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5" name="Freeform 6"/>
              <p:cNvSpPr/>
              <p:nvPr/>
            </p:nvSpPr>
            <p:spPr>
              <a:xfrm>
                <a:off x="867974" y="3929772"/>
                <a:ext cx="538237" cy="981117"/>
              </a:xfrm>
              <a:custGeom>
                <a:avLst/>
                <a:gdLst/>
                <a:ahLst/>
                <a:cxnLst>
                  <a:cxn ang="0">
                    <a:pos x="wd2" y="hd2"/>
                  </a:cxn>
                  <a:cxn ang="5400000">
                    <a:pos x="wd2" y="hd2"/>
                  </a:cxn>
                  <a:cxn ang="10800000">
                    <a:pos x="wd2" y="hd2"/>
                  </a:cxn>
                  <a:cxn ang="16200000">
                    <a:pos x="wd2" y="hd2"/>
                  </a:cxn>
                </a:cxnLst>
                <a:rect l="0" t="0" r="r" b="b"/>
                <a:pathLst>
                  <a:path w="19605" h="20476" extrusionOk="0">
                    <a:moveTo>
                      <a:pt x="14443" y="193"/>
                    </a:moveTo>
                    <a:cubicBezTo>
                      <a:pt x="13979" y="131"/>
                      <a:pt x="13282" y="193"/>
                      <a:pt x="12701" y="437"/>
                    </a:cubicBezTo>
                    <a:cubicBezTo>
                      <a:pt x="10495" y="1111"/>
                      <a:pt x="8521" y="2090"/>
                      <a:pt x="7011" y="3191"/>
                    </a:cubicBezTo>
                    <a:cubicBezTo>
                      <a:pt x="3643" y="5333"/>
                      <a:pt x="1785" y="8331"/>
                      <a:pt x="856" y="10962"/>
                    </a:cubicBezTo>
                    <a:cubicBezTo>
                      <a:pt x="740" y="11452"/>
                      <a:pt x="508" y="11941"/>
                      <a:pt x="392" y="12369"/>
                    </a:cubicBezTo>
                    <a:cubicBezTo>
                      <a:pt x="43" y="13777"/>
                      <a:pt x="-73" y="15184"/>
                      <a:pt x="43" y="16592"/>
                    </a:cubicBezTo>
                    <a:cubicBezTo>
                      <a:pt x="43" y="16836"/>
                      <a:pt x="159" y="17081"/>
                      <a:pt x="392" y="17326"/>
                    </a:cubicBezTo>
                    <a:cubicBezTo>
                      <a:pt x="740" y="18611"/>
                      <a:pt x="1785" y="20018"/>
                      <a:pt x="4108" y="20385"/>
                    </a:cubicBezTo>
                    <a:cubicBezTo>
                      <a:pt x="7475" y="20936"/>
                      <a:pt x="8521" y="18856"/>
                      <a:pt x="8637" y="17632"/>
                    </a:cubicBezTo>
                    <a:cubicBezTo>
                      <a:pt x="8753" y="15980"/>
                      <a:pt x="8521" y="14389"/>
                      <a:pt x="8985" y="12798"/>
                    </a:cubicBezTo>
                    <a:cubicBezTo>
                      <a:pt x="9333" y="11390"/>
                      <a:pt x="10030" y="9983"/>
                      <a:pt x="10959" y="8637"/>
                    </a:cubicBezTo>
                    <a:cubicBezTo>
                      <a:pt x="11772" y="7719"/>
                      <a:pt x="12817" y="6801"/>
                      <a:pt x="13862" y="5944"/>
                    </a:cubicBezTo>
                    <a:cubicBezTo>
                      <a:pt x="15140" y="4965"/>
                      <a:pt x="16766" y="3742"/>
                      <a:pt x="18508" y="2946"/>
                    </a:cubicBezTo>
                    <a:cubicBezTo>
                      <a:pt x="21527" y="1539"/>
                      <a:pt x="17695" y="-664"/>
                      <a:pt x="14443" y="193"/>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6" name="Freeform 7"/>
              <p:cNvSpPr/>
              <p:nvPr/>
            </p:nvSpPr>
            <p:spPr>
              <a:xfrm>
                <a:off x="902022" y="4941516"/>
                <a:ext cx="250517" cy="328545"/>
              </a:xfrm>
              <a:custGeom>
                <a:avLst/>
                <a:gdLst/>
                <a:ahLst/>
                <a:cxnLst>
                  <a:cxn ang="0">
                    <a:pos x="wd2" y="hd2"/>
                  </a:cxn>
                  <a:cxn ang="5400000">
                    <a:pos x="wd2" y="hd2"/>
                  </a:cxn>
                  <a:cxn ang="10800000">
                    <a:pos x="wd2" y="hd2"/>
                  </a:cxn>
                  <a:cxn ang="16200000">
                    <a:pos x="wd2" y="hd2"/>
                  </a:cxn>
                </a:cxnLst>
                <a:rect l="0" t="0" r="r" b="b"/>
                <a:pathLst>
                  <a:path w="20434" h="20847" extrusionOk="0">
                    <a:moveTo>
                      <a:pt x="19229" y="4841"/>
                    </a:moveTo>
                    <a:cubicBezTo>
                      <a:pt x="17667" y="2048"/>
                      <a:pt x="14804" y="0"/>
                      <a:pt x="10380" y="0"/>
                    </a:cubicBezTo>
                    <a:cubicBezTo>
                      <a:pt x="5956" y="0"/>
                      <a:pt x="2833" y="2048"/>
                      <a:pt x="1272" y="4841"/>
                    </a:cubicBezTo>
                    <a:cubicBezTo>
                      <a:pt x="-810" y="9497"/>
                      <a:pt x="-810" y="15828"/>
                      <a:pt x="4915" y="19366"/>
                    </a:cubicBezTo>
                    <a:cubicBezTo>
                      <a:pt x="8038" y="21414"/>
                      <a:pt x="14544" y="21600"/>
                      <a:pt x="16626" y="18248"/>
                    </a:cubicBezTo>
                    <a:cubicBezTo>
                      <a:pt x="17147" y="17503"/>
                      <a:pt x="17927" y="16572"/>
                      <a:pt x="18188" y="15641"/>
                    </a:cubicBezTo>
                    <a:cubicBezTo>
                      <a:pt x="18188" y="15455"/>
                      <a:pt x="18448" y="15083"/>
                      <a:pt x="18448" y="14897"/>
                    </a:cubicBezTo>
                    <a:cubicBezTo>
                      <a:pt x="18708" y="14524"/>
                      <a:pt x="18968" y="13966"/>
                      <a:pt x="19489" y="13593"/>
                    </a:cubicBezTo>
                    <a:cubicBezTo>
                      <a:pt x="20790" y="10800"/>
                      <a:pt x="20790" y="7448"/>
                      <a:pt x="19229" y="4841"/>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7" name="Freeform 8"/>
              <p:cNvSpPr/>
              <p:nvPr/>
            </p:nvSpPr>
            <p:spPr>
              <a:xfrm>
                <a:off x="1134519" y="5262303"/>
                <a:ext cx="233882" cy="209726"/>
              </a:xfrm>
              <a:custGeom>
                <a:avLst/>
                <a:gdLst/>
                <a:ahLst/>
                <a:cxnLst>
                  <a:cxn ang="0">
                    <a:pos x="wd2" y="hd2"/>
                  </a:cxn>
                  <a:cxn ang="5400000">
                    <a:pos x="wd2" y="hd2"/>
                  </a:cxn>
                  <a:cxn ang="10800000">
                    <a:pos x="wd2" y="hd2"/>
                  </a:cxn>
                  <a:cxn ang="16200000">
                    <a:pos x="wd2" y="hd2"/>
                  </a:cxn>
                </a:cxnLst>
                <a:rect l="0" t="0" r="r" b="b"/>
                <a:pathLst>
                  <a:path w="21500" h="21422" extrusionOk="0">
                    <a:moveTo>
                      <a:pt x="21016" y="7697"/>
                    </a:moveTo>
                    <a:cubicBezTo>
                      <a:pt x="20141" y="5297"/>
                      <a:pt x="18681" y="2897"/>
                      <a:pt x="16346" y="1397"/>
                    </a:cubicBezTo>
                    <a:cubicBezTo>
                      <a:pt x="15470" y="1097"/>
                      <a:pt x="14595" y="797"/>
                      <a:pt x="13719" y="497"/>
                    </a:cubicBezTo>
                    <a:cubicBezTo>
                      <a:pt x="12259" y="-103"/>
                      <a:pt x="10508" y="-103"/>
                      <a:pt x="9049" y="197"/>
                    </a:cubicBezTo>
                    <a:cubicBezTo>
                      <a:pt x="8465" y="497"/>
                      <a:pt x="8173" y="497"/>
                      <a:pt x="7589" y="497"/>
                    </a:cubicBezTo>
                    <a:cubicBezTo>
                      <a:pt x="6714" y="797"/>
                      <a:pt x="5838" y="1097"/>
                      <a:pt x="4962" y="1697"/>
                    </a:cubicBezTo>
                    <a:cubicBezTo>
                      <a:pt x="2919" y="2597"/>
                      <a:pt x="1168" y="4397"/>
                      <a:pt x="876" y="6797"/>
                    </a:cubicBezTo>
                    <a:cubicBezTo>
                      <a:pt x="584" y="7397"/>
                      <a:pt x="584" y="7697"/>
                      <a:pt x="292" y="7997"/>
                    </a:cubicBezTo>
                    <a:cubicBezTo>
                      <a:pt x="292" y="8897"/>
                      <a:pt x="0" y="9797"/>
                      <a:pt x="0" y="10697"/>
                    </a:cubicBezTo>
                    <a:cubicBezTo>
                      <a:pt x="0" y="11597"/>
                      <a:pt x="292" y="12797"/>
                      <a:pt x="292" y="13697"/>
                    </a:cubicBezTo>
                    <a:cubicBezTo>
                      <a:pt x="584" y="14897"/>
                      <a:pt x="1459" y="16097"/>
                      <a:pt x="2335" y="17297"/>
                    </a:cubicBezTo>
                    <a:cubicBezTo>
                      <a:pt x="2627" y="18197"/>
                      <a:pt x="3211" y="18797"/>
                      <a:pt x="4086" y="19097"/>
                    </a:cubicBezTo>
                    <a:cubicBezTo>
                      <a:pt x="4670" y="19697"/>
                      <a:pt x="5546" y="20297"/>
                      <a:pt x="6422" y="20597"/>
                    </a:cubicBezTo>
                    <a:cubicBezTo>
                      <a:pt x="7297" y="20897"/>
                      <a:pt x="8173" y="21197"/>
                      <a:pt x="9049" y="21197"/>
                    </a:cubicBezTo>
                    <a:cubicBezTo>
                      <a:pt x="10508" y="21497"/>
                      <a:pt x="11676" y="21497"/>
                      <a:pt x="13135" y="21197"/>
                    </a:cubicBezTo>
                    <a:cubicBezTo>
                      <a:pt x="13427" y="21197"/>
                      <a:pt x="13719" y="20897"/>
                      <a:pt x="13719" y="20897"/>
                    </a:cubicBezTo>
                    <a:cubicBezTo>
                      <a:pt x="15178" y="20597"/>
                      <a:pt x="16346" y="19997"/>
                      <a:pt x="17222" y="19097"/>
                    </a:cubicBezTo>
                    <a:cubicBezTo>
                      <a:pt x="18389" y="18197"/>
                      <a:pt x="19265" y="17297"/>
                      <a:pt x="20141" y="16097"/>
                    </a:cubicBezTo>
                    <a:cubicBezTo>
                      <a:pt x="20724" y="14897"/>
                      <a:pt x="21016" y="13397"/>
                      <a:pt x="21308" y="12197"/>
                    </a:cubicBezTo>
                    <a:cubicBezTo>
                      <a:pt x="21600" y="10697"/>
                      <a:pt x="21600" y="9197"/>
                      <a:pt x="21016" y="7697"/>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8" name="Freeform 9"/>
              <p:cNvSpPr/>
              <p:nvPr/>
            </p:nvSpPr>
            <p:spPr>
              <a:xfrm>
                <a:off x="1370954" y="5428130"/>
                <a:ext cx="137357" cy="125991"/>
              </a:xfrm>
              <a:custGeom>
                <a:avLst/>
                <a:gdLst/>
                <a:ahLst/>
                <a:cxnLst>
                  <a:cxn ang="0">
                    <a:pos x="wd2" y="hd2"/>
                  </a:cxn>
                  <a:cxn ang="5400000">
                    <a:pos x="wd2" y="hd2"/>
                  </a:cxn>
                  <a:cxn ang="10800000">
                    <a:pos x="wd2" y="hd2"/>
                  </a:cxn>
                  <a:cxn ang="16200000">
                    <a:pos x="wd2" y="hd2"/>
                  </a:cxn>
                </a:cxnLst>
                <a:rect l="0" t="0" r="r" b="b"/>
                <a:pathLst>
                  <a:path w="20139" h="20557" extrusionOk="0">
                    <a:moveTo>
                      <a:pt x="15204" y="1148"/>
                    </a:moveTo>
                    <a:cubicBezTo>
                      <a:pt x="13326" y="188"/>
                      <a:pt x="10978" y="-292"/>
                      <a:pt x="8630" y="188"/>
                    </a:cubicBezTo>
                    <a:cubicBezTo>
                      <a:pt x="6752" y="188"/>
                      <a:pt x="4404" y="1148"/>
                      <a:pt x="2996" y="3068"/>
                    </a:cubicBezTo>
                    <a:cubicBezTo>
                      <a:pt x="178" y="5948"/>
                      <a:pt x="-761" y="10268"/>
                      <a:pt x="648" y="14108"/>
                    </a:cubicBezTo>
                    <a:cubicBezTo>
                      <a:pt x="2996" y="18908"/>
                      <a:pt x="7691" y="21308"/>
                      <a:pt x="12856" y="20348"/>
                    </a:cubicBezTo>
                    <a:cubicBezTo>
                      <a:pt x="12856" y="20348"/>
                      <a:pt x="12856" y="20348"/>
                      <a:pt x="12856" y="20348"/>
                    </a:cubicBezTo>
                    <a:cubicBezTo>
                      <a:pt x="16143" y="19388"/>
                      <a:pt x="18961" y="16508"/>
                      <a:pt x="19900" y="13148"/>
                    </a:cubicBezTo>
                    <a:cubicBezTo>
                      <a:pt x="19900" y="13148"/>
                      <a:pt x="19900" y="13148"/>
                      <a:pt x="19900" y="13148"/>
                    </a:cubicBezTo>
                    <a:cubicBezTo>
                      <a:pt x="20839" y="8348"/>
                      <a:pt x="18961" y="3548"/>
                      <a:pt x="15204" y="1148"/>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89" name="Freeform 10"/>
              <p:cNvSpPr/>
              <p:nvPr/>
            </p:nvSpPr>
            <p:spPr>
              <a:xfrm>
                <a:off x="1989425" y="3917585"/>
                <a:ext cx="276476" cy="287969"/>
              </a:xfrm>
              <a:custGeom>
                <a:avLst/>
                <a:gdLst/>
                <a:ahLst/>
                <a:cxnLst>
                  <a:cxn ang="0">
                    <a:pos x="wd2" y="hd2"/>
                  </a:cxn>
                  <a:cxn ang="5400000">
                    <a:pos x="wd2" y="hd2"/>
                  </a:cxn>
                  <a:cxn ang="10800000">
                    <a:pos x="wd2" y="hd2"/>
                  </a:cxn>
                  <a:cxn ang="16200000">
                    <a:pos x="wd2" y="hd2"/>
                  </a:cxn>
                </a:cxnLst>
                <a:rect l="0" t="0" r="r" b="b"/>
                <a:pathLst>
                  <a:path w="19768" h="20212" extrusionOk="0">
                    <a:moveTo>
                      <a:pt x="19567" y="12354"/>
                    </a:moveTo>
                    <a:cubicBezTo>
                      <a:pt x="18657" y="9886"/>
                      <a:pt x="17065" y="7623"/>
                      <a:pt x="14564" y="6183"/>
                    </a:cubicBezTo>
                    <a:cubicBezTo>
                      <a:pt x="14110" y="5154"/>
                      <a:pt x="13428" y="4126"/>
                      <a:pt x="12518" y="3097"/>
                    </a:cubicBezTo>
                    <a:cubicBezTo>
                      <a:pt x="10699" y="423"/>
                      <a:pt x="6607" y="-1017"/>
                      <a:pt x="3423" y="834"/>
                    </a:cubicBezTo>
                    <a:cubicBezTo>
                      <a:pt x="468" y="2686"/>
                      <a:pt x="-1124" y="6389"/>
                      <a:pt x="922" y="9269"/>
                    </a:cubicBezTo>
                    <a:cubicBezTo>
                      <a:pt x="1604" y="10297"/>
                      <a:pt x="2287" y="11326"/>
                      <a:pt x="2969" y="12354"/>
                    </a:cubicBezTo>
                    <a:cubicBezTo>
                      <a:pt x="3196" y="12766"/>
                      <a:pt x="3423" y="13383"/>
                      <a:pt x="3878" y="13794"/>
                    </a:cubicBezTo>
                    <a:cubicBezTo>
                      <a:pt x="3878" y="14000"/>
                      <a:pt x="3878" y="14000"/>
                      <a:pt x="3878" y="14206"/>
                    </a:cubicBezTo>
                    <a:cubicBezTo>
                      <a:pt x="4105" y="14206"/>
                      <a:pt x="4105" y="14412"/>
                      <a:pt x="4105" y="14617"/>
                    </a:cubicBezTo>
                    <a:cubicBezTo>
                      <a:pt x="5015" y="16674"/>
                      <a:pt x="6834" y="18320"/>
                      <a:pt x="8880" y="18937"/>
                    </a:cubicBezTo>
                    <a:cubicBezTo>
                      <a:pt x="10699" y="19966"/>
                      <a:pt x="12745" y="20583"/>
                      <a:pt x="14792" y="19966"/>
                    </a:cubicBezTo>
                    <a:cubicBezTo>
                      <a:pt x="18202" y="18937"/>
                      <a:pt x="20476" y="15646"/>
                      <a:pt x="19567" y="12354"/>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0" name="Freeform 11"/>
              <p:cNvSpPr/>
              <p:nvPr/>
            </p:nvSpPr>
            <p:spPr>
              <a:xfrm>
                <a:off x="2340649" y="4333324"/>
                <a:ext cx="235917" cy="460689"/>
              </a:xfrm>
              <a:custGeom>
                <a:avLst/>
                <a:gdLst/>
                <a:ahLst/>
                <a:cxnLst>
                  <a:cxn ang="0">
                    <a:pos x="wd2" y="hd2"/>
                  </a:cxn>
                  <a:cxn ang="5400000">
                    <a:pos x="wd2" y="hd2"/>
                  </a:cxn>
                  <a:cxn ang="10800000">
                    <a:pos x="wd2" y="hd2"/>
                  </a:cxn>
                  <a:cxn ang="16200000">
                    <a:pos x="wd2" y="hd2"/>
                  </a:cxn>
                </a:cxnLst>
                <a:rect l="0" t="0" r="r" b="b"/>
                <a:pathLst>
                  <a:path w="18339" h="18374" extrusionOk="0">
                    <a:moveTo>
                      <a:pt x="15300" y="2520"/>
                    </a:moveTo>
                    <a:cubicBezTo>
                      <a:pt x="11824" y="-1800"/>
                      <a:pt x="-2576" y="-165"/>
                      <a:pt x="403" y="4388"/>
                    </a:cubicBezTo>
                    <a:cubicBezTo>
                      <a:pt x="1396" y="5906"/>
                      <a:pt x="2141" y="7424"/>
                      <a:pt x="2638" y="8942"/>
                    </a:cubicBezTo>
                    <a:cubicBezTo>
                      <a:pt x="2886" y="10926"/>
                      <a:pt x="3134" y="13028"/>
                      <a:pt x="3134" y="15013"/>
                    </a:cubicBezTo>
                    <a:cubicBezTo>
                      <a:pt x="2886" y="18749"/>
                      <a:pt x="15796" y="19800"/>
                      <a:pt x="17286" y="15947"/>
                    </a:cubicBezTo>
                    <a:cubicBezTo>
                      <a:pt x="19024" y="11277"/>
                      <a:pt x="18776" y="6840"/>
                      <a:pt x="15300" y="2520"/>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1" name="Freeform 12"/>
              <p:cNvSpPr/>
              <p:nvPr/>
            </p:nvSpPr>
            <p:spPr>
              <a:xfrm>
                <a:off x="2237842" y="5103358"/>
                <a:ext cx="223493" cy="335203"/>
              </a:xfrm>
              <a:custGeom>
                <a:avLst/>
                <a:gdLst/>
                <a:ahLst/>
                <a:cxnLst>
                  <a:cxn ang="0">
                    <a:pos x="wd2" y="hd2"/>
                  </a:cxn>
                  <a:cxn ang="5400000">
                    <a:pos x="wd2" y="hd2"/>
                  </a:cxn>
                  <a:cxn ang="10800000">
                    <a:pos x="wd2" y="hd2"/>
                  </a:cxn>
                  <a:cxn ang="16200000">
                    <a:pos x="wd2" y="hd2"/>
                  </a:cxn>
                </a:cxnLst>
                <a:rect l="0" t="0" r="r" b="b"/>
                <a:pathLst>
                  <a:path w="20876" h="20345" extrusionOk="0">
                    <a:moveTo>
                      <a:pt x="17293" y="2290"/>
                    </a:moveTo>
                    <a:cubicBezTo>
                      <a:pt x="16110" y="505"/>
                      <a:pt x="12559" y="-745"/>
                      <a:pt x="9896" y="505"/>
                    </a:cubicBezTo>
                    <a:cubicBezTo>
                      <a:pt x="8121" y="1219"/>
                      <a:pt x="6937" y="2111"/>
                      <a:pt x="5754" y="3004"/>
                    </a:cubicBezTo>
                    <a:cubicBezTo>
                      <a:pt x="5458" y="3361"/>
                      <a:pt x="5162" y="3539"/>
                      <a:pt x="4866" y="3896"/>
                    </a:cubicBezTo>
                    <a:cubicBezTo>
                      <a:pt x="3387" y="5503"/>
                      <a:pt x="1907" y="7288"/>
                      <a:pt x="1019" y="9252"/>
                    </a:cubicBezTo>
                    <a:cubicBezTo>
                      <a:pt x="1019" y="9252"/>
                      <a:pt x="1019" y="9252"/>
                      <a:pt x="1315" y="9252"/>
                    </a:cubicBezTo>
                    <a:cubicBezTo>
                      <a:pt x="1019" y="9966"/>
                      <a:pt x="1019" y="10858"/>
                      <a:pt x="1315" y="11394"/>
                    </a:cubicBezTo>
                    <a:cubicBezTo>
                      <a:pt x="132" y="13893"/>
                      <a:pt x="-460" y="16392"/>
                      <a:pt x="428" y="19248"/>
                    </a:cubicBezTo>
                    <a:cubicBezTo>
                      <a:pt x="724" y="19962"/>
                      <a:pt x="1907" y="20319"/>
                      <a:pt x="2795" y="20319"/>
                    </a:cubicBezTo>
                    <a:cubicBezTo>
                      <a:pt x="15518" y="20855"/>
                      <a:pt x="19661" y="12643"/>
                      <a:pt x="20844" y="6395"/>
                    </a:cubicBezTo>
                    <a:cubicBezTo>
                      <a:pt x="21140" y="4610"/>
                      <a:pt x="19365" y="3004"/>
                      <a:pt x="17293" y="2290"/>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2" name="Freeform 13"/>
              <p:cNvSpPr/>
              <p:nvPr/>
            </p:nvSpPr>
            <p:spPr>
              <a:xfrm>
                <a:off x="2005954" y="5426448"/>
                <a:ext cx="140476" cy="143134"/>
              </a:xfrm>
              <a:custGeom>
                <a:avLst/>
                <a:gdLst/>
                <a:ahLst/>
                <a:cxnLst>
                  <a:cxn ang="0">
                    <a:pos x="wd2" y="hd2"/>
                  </a:cxn>
                  <a:cxn ang="5400000">
                    <a:pos x="wd2" y="hd2"/>
                  </a:cxn>
                  <a:cxn ang="10800000">
                    <a:pos x="wd2" y="hd2"/>
                  </a:cxn>
                  <a:cxn ang="16200000">
                    <a:pos x="wd2" y="hd2"/>
                  </a:cxn>
                </a:cxnLst>
                <a:rect l="0" t="0" r="r" b="b"/>
                <a:pathLst>
                  <a:path w="19842" h="19761" extrusionOk="0">
                    <a:moveTo>
                      <a:pt x="15409" y="1074"/>
                    </a:moveTo>
                    <a:cubicBezTo>
                      <a:pt x="11359" y="-964"/>
                      <a:pt x="5509" y="-149"/>
                      <a:pt x="3259" y="3927"/>
                    </a:cubicBezTo>
                    <a:cubicBezTo>
                      <a:pt x="2359" y="5964"/>
                      <a:pt x="1009" y="7594"/>
                      <a:pt x="109" y="9632"/>
                    </a:cubicBezTo>
                    <a:cubicBezTo>
                      <a:pt x="-341" y="12893"/>
                      <a:pt x="559" y="16968"/>
                      <a:pt x="3709" y="19006"/>
                    </a:cubicBezTo>
                    <a:cubicBezTo>
                      <a:pt x="7309" y="20636"/>
                      <a:pt x="11809" y="19413"/>
                      <a:pt x="14509" y="17376"/>
                    </a:cubicBezTo>
                    <a:cubicBezTo>
                      <a:pt x="16309" y="15745"/>
                      <a:pt x="17209" y="13708"/>
                      <a:pt x="18559" y="12078"/>
                    </a:cubicBezTo>
                    <a:cubicBezTo>
                      <a:pt x="21259" y="8410"/>
                      <a:pt x="19459" y="3111"/>
                      <a:pt x="15409" y="1074"/>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3" name="Freeform 14"/>
              <p:cNvSpPr/>
              <p:nvPr/>
            </p:nvSpPr>
            <p:spPr>
              <a:xfrm>
                <a:off x="1894030" y="5527874"/>
                <a:ext cx="83401" cy="80316"/>
              </a:xfrm>
              <a:custGeom>
                <a:avLst/>
                <a:gdLst/>
                <a:ahLst/>
                <a:cxnLst>
                  <a:cxn ang="0">
                    <a:pos x="wd2" y="hd2"/>
                  </a:cxn>
                  <a:cxn ang="5400000">
                    <a:pos x="wd2" y="hd2"/>
                  </a:cxn>
                  <a:cxn ang="10800000">
                    <a:pos x="wd2" y="hd2"/>
                  </a:cxn>
                  <a:cxn ang="16200000">
                    <a:pos x="wd2" y="hd2"/>
                  </a:cxn>
                </a:cxnLst>
                <a:rect l="0" t="0" r="r" b="b"/>
                <a:pathLst>
                  <a:path w="21000" h="20593" extrusionOk="0">
                    <a:moveTo>
                      <a:pt x="17000" y="2513"/>
                    </a:moveTo>
                    <a:cubicBezTo>
                      <a:pt x="14600" y="279"/>
                      <a:pt x="11400" y="-466"/>
                      <a:pt x="7400" y="279"/>
                    </a:cubicBezTo>
                    <a:cubicBezTo>
                      <a:pt x="4200" y="1024"/>
                      <a:pt x="1000" y="4003"/>
                      <a:pt x="200" y="6982"/>
                    </a:cubicBezTo>
                    <a:cubicBezTo>
                      <a:pt x="200" y="9962"/>
                      <a:pt x="-600" y="12941"/>
                      <a:pt x="1000" y="15920"/>
                    </a:cubicBezTo>
                    <a:cubicBezTo>
                      <a:pt x="1800" y="18155"/>
                      <a:pt x="4200" y="20389"/>
                      <a:pt x="7400" y="20389"/>
                    </a:cubicBezTo>
                    <a:cubicBezTo>
                      <a:pt x="7400" y="20389"/>
                      <a:pt x="8200" y="20389"/>
                      <a:pt x="8200" y="20389"/>
                    </a:cubicBezTo>
                    <a:cubicBezTo>
                      <a:pt x="8200" y="20389"/>
                      <a:pt x="8200" y="20389"/>
                      <a:pt x="8200" y="20389"/>
                    </a:cubicBezTo>
                    <a:cubicBezTo>
                      <a:pt x="10600" y="21134"/>
                      <a:pt x="13800" y="19644"/>
                      <a:pt x="16200" y="18900"/>
                    </a:cubicBezTo>
                    <a:cubicBezTo>
                      <a:pt x="19400" y="17410"/>
                      <a:pt x="21000" y="12941"/>
                      <a:pt x="21000" y="9962"/>
                    </a:cubicBezTo>
                    <a:cubicBezTo>
                      <a:pt x="21000" y="6982"/>
                      <a:pt x="19400" y="4003"/>
                      <a:pt x="17000" y="2513"/>
                    </a:cubicBezTo>
                  </a:path>
                </a:pathLst>
              </a:custGeom>
              <a:solidFill>
                <a:srgbClr val="FBCD85"/>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4" name="Freeform 15"/>
              <p:cNvSpPr/>
              <p:nvPr/>
            </p:nvSpPr>
            <p:spPr>
              <a:xfrm>
                <a:off x="1311981" y="2711777"/>
                <a:ext cx="713245" cy="798551"/>
              </a:xfrm>
              <a:custGeom>
                <a:avLst/>
                <a:gdLst/>
                <a:ahLst/>
                <a:cxnLst>
                  <a:cxn ang="0">
                    <a:pos x="wd2" y="hd2"/>
                  </a:cxn>
                  <a:cxn ang="5400000">
                    <a:pos x="wd2" y="hd2"/>
                  </a:cxn>
                  <a:cxn ang="10800000">
                    <a:pos x="wd2" y="hd2"/>
                  </a:cxn>
                  <a:cxn ang="16200000">
                    <a:pos x="wd2" y="hd2"/>
                  </a:cxn>
                </a:cxnLst>
                <a:rect l="0" t="0" r="r" b="b"/>
                <a:pathLst>
                  <a:path w="20348" h="21437" extrusionOk="0">
                    <a:moveTo>
                      <a:pt x="20343" y="20164"/>
                    </a:moveTo>
                    <a:cubicBezTo>
                      <a:pt x="20343" y="20006"/>
                      <a:pt x="20343" y="19927"/>
                      <a:pt x="20252" y="19770"/>
                    </a:cubicBezTo>
                    <a:cubicBezTo>
                      <a:pt x="20252" y="19691"/>
                      <a:pt x="20252" y="19533"/>
                      <a:pt x="20161" y="19454"/>
                    </a:cubicBezTo>
                    <a:cubicBezTo>
                      <a:pt x="20161" y="19376"/>
                      <a:pt x="20161" y="19297"/>
                      <a:pt x="20071" y="19218"/>
                    </a:cubicBezTo>
                    <a:cubicBezTo>
                      <a:pt x="20071" y="19139"/>
                      <a:pt x="19980" y="19060"/>
                      <a:pt x="19889" y="18981"/>
                    </a:cubicBezTo>
                    <a:cubicBezTo>
                      <a:pt x="19889" y="18824"/>
                      <a:pt x="19708" y="18587"/>
                      <a:pt x="19617" y="18430"/>
                    </a:cubicBezTo>
                    <a:cubicBezTo>
                      <a:pt x="19526" y="18351"/>
                      <a:pt x="19435" y="18272"/>
                      <a:pt x="19345" y="18193"/>
                    </a:cubicBezTo>
                    <a:cubicBezTo>
                      <a:pt x="18800" y="17641"/>
                      <a:pt x="18346" y="17011"/>
                      <a:pt x="17802" y="16459"/>
                    </a:cubicBezTo>
                    <a:cubicBezTo>
                      <a:pt x="18346" y="16143"/>
                      <a:pt x="18709" y="15592"/>
                      <a:pt x="18982" y="15119"/>
                    </a:cubicBezTo>
                    <a:cubicBezTo>
                      <a:pt x="19617" y="14882"/>
                      <a:pt x="20161" y="14330"/>
                      <a:pt x="19889" y="13700"/>
                    </a:cubicBezTo>
                    <a:cubicBezTo>
                      <a:pt x="19980" y="13621"/>
                      <a:pt x="19980" y="13463"/>
                      <a:pt x="19980" y="13305"/>
                    </a:cubicBezTo>
                    <a:cubicBezTo>
                      <a:pt x="19980" y="13305"/>
                      <a:pt x="19980" y="13305"/>
                      <a:pt x="19980" y="13305"/>
                    </a:cubicBezTo>
                    <a:cubicBezTo>
                      <a:pt x="20161" y="12675"/>
                      <a:pt x="19526" y="12044"/>
                      <a:pt x="18800" y="11965"/>
                    </a:cubicBezTo>
                    <a:cubicBezTo>
                      <a:pt x="18256" y="11413"/>
                      <a:pt x="17439" y="11019"/>
                      <a:pt x="16622" y="10783"/>
                    </a:cubicBezTo>
                    <a:cubicBezTo>
                      <a:pt x="17620" y="9916"/>
                      <a:pt x="18709" y="9049"/>
                      <a:pt x="19526" y="8103"/>
                    </a:cubicBezTo>
                    <a:cubicBezTo>
                      <a:pt x="21432" y="5816"/>
                      <a:pt x="18437" y="4161"/>
                      <a:pt x="16985" y="2505"/>
                    </a:cubicBezTo>
                    <a:cubicBezTo>
                      <a:pt x="16622" y="2190"/>
                      <a:pt x="16168" y="2032"/>
                      <a:pt x="15714" y="2111"/>
                    </a:cubicBezTo>
                    <a:cubicBezTo>
                      <a:pt x="14988" y="1323"/>
                      <a:pt x="14262" y="535"/>
                      <a:pt x="13264" y="219"/>
                    </a:cubicBezTo>
                    <a:cubicBezTo>
                      <a:pt x="12356" y="-96"/>
                      <a:pt x="11177" y="-96"/>
                      <a:pt x="10269" y="377"/>
                    </a:cubicBezTo>
                    <a:cubicBezTo>
                      <a:pt x="10269" y="377"/>
                      <a:pt x="10178" y="377"/>
                      <a:pt x="10178" y="377"/>
                    </a:cubicBezTo>
                    <a:cubicBezTo>
                      <a:pt x="6911" y="62"/>
                      <a:pt x="3825" y="1954"/>
                      <a:pt x="1829" y="4161"/>
                    </a:cubicBezTo>
                    <a:cubicBezTo>
                      <a:pt x="1556" y="4240"/>
                      <a:pt x="1193" y="4319"/>
                      <a:pt x="921" y="4555"/>
                    </a:cubicBezTo>
                    <a:cubicBezTo>
                      <a:pt x="-168" y="5501"/>
                      <a:pt x="-77" y="6999"/>
                      <a:pt x="1012" y="7787"/>
                    </a:cubicBezTo>
                    <a:cubicBezTo>
                      <a:pt x="1012" y="7945"/>
                      <a:pt x="1012" y="8024"/>
                      <a:pt x="1012" y="8103"/>
                    </a:cubicBezTo>
                    <a:cubicBezTo>
                      <a:pt x="1193" y="8576"/>
                      <a:pt x="1556" y="9127"/>
                      <a:pt x="2010" y="9443"/>
                    </a:cubicBezTo>
                    <a:cubicBezTo>
                      <a:pt x="2373" y="9679"/>
                      <a:pt x="2827" y="9837"/>
                      <a:pt x="3281" y="9679"/>
                    </a:cubicBezTo>
                    <a:cubicBezTo>
                      <a:pt x="3281" y="9758"/>
                      <a:pt x="3371" y="9837"/>
                      <a:pt x="3371" y="9916"/>
                    </a:cubicBezTo>
                    <a:cubicBezTo>
                      <a:pt x="3190" y="10073"/>
                      <a:pt x="3008" y="10231"/>
                      <a:pt x="2827" y="10468"/>
                    </a:cubicBezTo>
                    <a:cubicBezTo>
                      <a:pt x="2555" y="10546"/>
                      <a:pt x="2373" y="10704"/>
                      <a:pt x="2192" y="10862"/>
                    </a:cubicBezTo>
                    <a:cubicBezTo>
                      <a:pt x="2192" y="10862"/>
                      <a:pt x="2192" y="10862"/>
                      <a:pt x="2192" y="10862"/>
                    </a:cubicBezTo>
                    <a:cubicBezTo>
                      <a:pt x="1556" y="11965"/>
                      <a:pt x="-168" y="12044"/>
                      <a:pt x="14" y="13621"/>
                    </a:cubicBezTo>
                    <a:cubicBezTo>
                      <a:pt x="104" y="14724"/>
                      <a:pt x="1103" y="15749"/>
                      <a:pt x="2010" y="16695"/>
                    </a:cubicBezTo>
                    <a:cubicBezTo>
                      <a:pt x="649" y="17562"/>
                      <a:pt x="-168" y="18666"/>
                      <a:pt x="104" y="20479"/>
                    </a:cubicBezTo>
                    <a:cubicBezTo>
                      <a:pt x="286" y="21189"/>
                      <a:pt x="1284" y="21504"/>
                      <a:pt x="2010" y="21425"/>
                    </a:cubicBezTo>
                    <a:cubicBezTo>
                      <a:pt x="4642" y="21031"/>
                      <a:pt x="7365" y="20873"/>
                      <a:pt x="9997" y="20716"/>
                    </a:cubicBezTo>
                    <a:cubicBezTo>
                      <a:pt x="10632" y="20716"/>
                      <a:pt x="11903" y="20716"/>
                      <a:pt x="12901" y="20479"/>
                    </a:cubicBezTo>
                    <a:cubicBezTo>
                      <a:pt x="13082" y="20558"/>
                      <a:pt x="13173" y="20558"/>
                      <a:pt x="13355" y="20637"/>
                    </a:cubicBezTo>
                    <a:cubicBezTo>
                      <a:pt x="13627" y="20716"/>
                      <a:pt x="13899" y="20795"/>
                      <a:pt x="14262" y="20873"/>
                    </a:cubicBezTo>
                    <a:cubicBezTo>
                      <a:pt x="14444" y="20952"/>
                      <a:pt x="14625" y="20952"/>
                      <a:pt x="14807" y="20873"/>
                    </a:cubicBezTo>
                    <a:cubicBezTo>
                      <a:pt x="14988" y="20952"/>
                      <a:pt x="15261" y="20952"/>
                      <a:pt x="15442" y="21031"/>
                    </a:cubicBezTo>
                    <a:cubicBezTo>
                      <a:pt x="15896" y="21110"/>
                      <a:pt x="16350" y="21110"/>
                      <a:pt x="16803" y="21189"/>
                    </a:cubicBezTo>
                    <a:cubicBezTo>
                      <a:pt x="17076" y="21189"/>
                      <a:pt x="17711" y="21031"/>
                      <a:pt x="18165" y="21031"/>
                    </a:cubicBezTo>
                    <a:cubicBezTo>
                      <a:pt x="18256" y="21110"/>
                      <a:pt x="18437" y="21110"/>
                      <a:pt x="18619" y="21110"/>
                    </a:cubicBezTo>
                    <a:cubicBezTo>
                      <a:pt x="19345" y="21346"/>
                      <a:pt x="20434" y="20952"/>
                      <a:pt x="20343" y="20164"/>
                    </a:cubicBezTo>
                    <a:moveTo>
                      <a:pt x="3825" y="14330"/>
                    </a:moveTo>
                    <a:cubicBezTo>
                      <a:pt x="3825" y="14330"/>
                      <a:pt x="3825" y="14330"/>
                      <a:pt x="3825" y="14409"/>
                    </a:cubicBezTo>
                    <a:cubicBezTo>
                      <a:pt x="3735" y="14409"/>
                      <a:pt x="3735" y="14409"/>
                      <a:pt x="3735" y="14409"/>
                    </a:cubicBezTo>
                    <a:cubicBezTo>
                      <a:pt x="3735" y="14330"/>
                      <a:pt x="3644" y="14251"/>
                      <a:pt x="3553" y="14173"/>
                    </a:cubicBezTo>
                    <a:cubicBezTo>
                      <a:pt x="3553" y="14173"/>
                      <a:pt x="3553" y="14173"/>
                      <a:pt x="3553" y="14173"/>
                    </a:cubicBezTo>
                    <a:cubicBezTo>
                      <a:pt x="3644" y="14015"/>
                      <a:pt x="3735" y="13857"/>
                      <a:pt x="3825" y="13700"/>
                    </a:cubicBezTo>
                    <a:cubicBezTo>
                      <a:pt x="3825" y="13778"/>
                      <a:pt x="3916" y="13778"/>
                      <a:pt x="4007" y="13857"/>
                    </a:cubicBezTo>
                    <a:cubicBezTo>
                      <a:pt x="3916" y="14015"/>
                      <a:pt x="3825" y="14173"/>
                      <a:pt x="3825" y="14330"/>
                    </a:cubicBezTo>
                  </a:path>
                </a:pathLst>
              </a:custGeom>
              <a:solidFill>
                <a:srgbClr val="80808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5" name="Freeform 16"/>
              <p:cNvSpPr/>
              <p:nvPr/>
            </p:nvSpPr>
            <p:spPr>
              <a:xfrm>
                <a:off x="1318912" y="2856072"/>
                <a:ext cx="674507" cy="228421"/>
              </a:xfrm>
              <a:custGeom>
                <a:avLst/>
                <a:gdLst/>
                <a:ahLst/>
                <a:cxnLst>
                  <a:cxn ang="0">
                    <a:pos x="wd2" y="hd2"/>
                  </a:cxn>
                  <a:cxn ang="5400000">
                    <a:pos x="wd2" y="hd2"/>
                  </a:cxn>
                  <a:cxn ang="10800000">
                    <a:pos x="wd2" y="hd2"/>
                  </a:cxn>
                  <a:cxn ang="16200000">
                    <a:pos x="wd2" y="hd2"/>
                  </a:cxn>
                </a:cxnLst>
                <a:rect l="0" t="0" r="r" b="b"/>
                <a:pathLst>
                  <a:path w="21288" h="21101" extrusionOk="0">
                    <a:moveTo>
                      <a:pt x="21112" y="12960"/>
                    </a:moveTo>
                    <a:cubicBezTo>
                      <a:pt x="21213" y="13230"/>
                      <a:pt x="21213" y="13230"/>
                      <a:pt x="21213" y="13230"/>
                    </a:cubicBezTo>
                    <a:cubicBezTo>
                      <a:pt x="21213" y="12960"/>
                      <a:pt x="21213" y="12690"/>
                      <a:pt x="21213" y="12420"/>
                    </a:cubicBezTo>
                    <a:cubicBezTo>
                      <a:pt x="21313" y="11880"/>
                      <a:pt x="21313" y="11070"/>
                      <a:pt x="21213" y="10260"/>
                    </a:cubicBezTo>
                    <a:cubicBezTo>
                      <a:pt x="21112" y="7020"/>
                      <a:pt x="19906" y="5400"/>
                      <a:pt x="18701" y="4590"/>
                    </a:cubicBezTo>
                    <a:cubicBezTo>
                      <a:pt x="18600" y="4590"/>
                      <a:pt x="18600" y="4320"/>
                      <a:pt x="18600" y="4320"/>
                    </a:cubicBezTo>
                    <a:cubicBezTo>
                      <a:pt x="17596" y="1890"/>
                      <a:pt x="16290" y="810"/>
                      <a:pt x="14984" y="540"/>
                    </a:cubicBezTo>
                    <a:cubicBezTo>
                      <a:pt x="14682" y="270"/>
                      <a:pt x="14481" y="270"/>
                      <a:pt x="14080" y="0"/>
                    </a:cubicBezTo>
                    <a:cubicBezTo>
                      <a:pt x="14080" y="0"/>
                      <a:pt x="14080" y="0"/>
                      <a:pt x="14080" y="0"/>
                    </a:cubicBezTo>
                    <a:cubicBezTo>
                      <a:pt x="13276" y="270"/>
                      <a:pt x="12472" y="270"/>
                      <a:pt x="11568" y="540"/>
                    </a:cubicBezTo>
                    <a:cubicBezTo>
                      <a:pt x="11166" y="540"/>
                      <a:pt x="10965" y="810"/>
                      <a:pt x="10664" y="1350"/>
                    </a:cubicBezTo>
                    <a:cubicBezTo>
                      <a:pt x="9559" y="540"/>
                      <a:pt x="8353" y="1080"/>
                      <a:pt x="7348" y="1350"/>
                    </a:cubicBezTo>
                    <a:cubicBezTo>
                      <a:pt x="6444" y="1890"/>
                      <a:pt x="5640" y="2160"/>
                      <a:pt x="4937" y="2970"/>
                    </a:cubicBezTo>
                    <a:cubicBezTo>
                      <a:pt x="4937" y="2970"/>
                      <a:pt x="4837" y="2970"/>
                      <a:pt x="4837" y="2970"/>
                    </a:cubicBezTo>
                    <a:cubicBezTo>
                      <a:pt x="4033" y="3510"/>
                      <a:pt x="3129" y="4050"/>
                      <a:pt x="2225" y="4320"/>
                    </a:cubicBezTo>
                    <a:cubicBezTo>
                      <a:pt x="1923" y="4590"/>
                      <a:pt x="1521" y="4590"/>
                      <a:pt x="1220" y="4860"/>
                    </a:cubicBezTo>
                    <a:cubicBezTo>
                      <a:pt x="-287" y="5670"/>
                      <a:pt x="-287" y="9990"/>
                      <a:pt x="617" y="12420"/>
                    </a:cubicBezTo>
                    <a:cubicBezTo>
                      <a:pt x="617" y="12420"/>
                      <a:pt x="617" y="12420"/>
                      <a:pt x="617" y="12420"/>
                    </a:cubicBezTo>
                    <a:cubicBezTo>
                      <a:pt x="718" y="13770"/>
                      <a:pt x="1019" y="14850"/>
                      <a:pt x="1521" y="15390"/>
                    </a:cubicBezTo>
                    <a:cubicBezTo>
                      <a:pt x="1521" y="15660"/>
                      <a:pt x="1521" y="15660"/>
                      <a:pt x="1521" y="15930"/>
                    </a:cubicBezTo>
                    <a:cubicBezTo>
                      <a:pt x="1722" y="18090"/>
                      <a:pt x="2225" y="19710"/>
                      <a:pt x="3028" y="20520"/>
                    </a:cubicBezTo>
                    <a:cubicBezTo>
                      <a:pt x="3430" y="20790"/>
                      <a:pt x="3732" y="20790"/>
                      <a:pt x="4033" y="20790"/>
                    </a:cubicBezTo>
                    <a:cubicBezTo>
                      <a:pt x="4234" y="21060"/>
                      <a:pt x="4535" y="21060"/>
                      <a:pt x="4837" y="20790"/>
                    </a:cubicBezTo>
                    <a:cubicBezTo>
                      <a:pt x="5540" y="20520"/>
                      <a:pt x="6243" y="20250"/>
                      <a:pt x="6846" y="19440"/>
                    </a:cubicBezTo>
                    <a:cubicBezTo>
                      <a:pt x="6946" y="19440"/>
                      <a:pt x="7047" y="19710"/>
                      <a:pt x="7147" y="19710"/>
                    </a:cubicBezTo>
                    <a:cubicBezTo>
                      <a:pt x="9860" y="18900"/>
                      <a:pt x="12472" y="20520"/>
                      <a:pt x="15185" y="20790"/>
                    </a:cubicBezTo>
                    <a:cubicBezTo>
                      <a:pt x="15687" y="21060"/>
                      <a:pt x="16189" y="20790"/>
                      <a:pt x="16692" y="20250"/>
                    </a:cubicBezTo>
                    <a:cubicBezTo>
                      <a:pt x="17495" y="21600"/>
                      <a:pt x="18600" y="21600"/>
                      <a:pt x="19304" y="18360"/>
                    </a:cubicBezTo>
                    <a:cubicBezTo>
                      <a:pt x="19404" y="17820"/>
                      <a:pt x="19505" y="17280"/>
                      <a:pt x="19605" y="16470"/>
                    </a:cubicBezTo>
                    <a:cubicBezTo>
                      <a:pt x="19706" y="16470"/>
                      <a:pt x="19806" y="16200"/>
                      <a:pt x="19906" y="15930"/>
                    </a:cubicBezTo>
                    <a:cubicBezTo>
                      <a:pt x="20409" y="15930"/>
                      <a:pt x="20811" y="15390"/>
                      <a:pt x="21012" y="14040"/>
                    </a:cubicBezTo>
                    <a:cubicBezTo>
                      <a:pt x="21112" y="13770"/>
                      <a:pt x="21112" y="13500"/>
                      <a:pt x="21213" y="13230"/>
                    </a:cubicBezTo>
                    <a:cubicBezTo>
                      <a:pt x="21112" y="13230"/>
                      <a:pt x="21112" y="13230"/>
                      <a:pt x="21112" y="12960"/>
                    </a:cubicBezTo>
                    <a:cubicBezTo>
                      <a:pt x="21112" y="12960"/>
                      <a:pt x="21112" y="12960"/>
                      <a:pt x="21112" y="12960"/>
                    </a:cubicBezTo>
                  </a:path>
                </a:pathLst>
              </a:custGeom>
              <a:solidFill>
                <a:srgbClr val="4D4D4D"/>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6" name="Freeform 17"/>
              <p:cNvSpPr/>
              <p:nvPr/>
            </p:nvSpPr>
            <p:spPr>
              <a:xfrm>
                <a:off x="1321783" y="3162850"/>
                <a:ext cx="668702" cy="181630"/>
              </a:xfrm>
              <a:custGeom>
                <a:avLst/>
                <a:gdLst/>
                <a:ahLst/>
                <a:cxnLst>
                  <a:cxn ang="0">
                    <a:pos x="wd2" y="hd2"/>
                  </a:cxn>
                  <a:cxn ang="5400000">
                    <a:pos x="wd2" y="hd2"/>
                  </a:cxn>
                  <a:cxn ang="10800000">
                    <a:pos x="wd2" y="hd2"/>
                  </a:cxn>
                  <a:cxn ang="16200000">
                    <a:pos x="wd2" y="hd2"/>
                  </a:cxn>
                </a:cxnLst>
                <a:rect l="0" t="0" r="r" b="b"/>
                <a:pathLst>
                  <a:path w="20990" h="19672" extrusionOk="0">
                    <a:moveTo>
                      <a:pt x="20990" y="7936"/>
                    </a:moveTo>
                    <a:cubicBezTo>
                      <a:pt x="20890" y="5713"/>
                      <a:pt x="20490" y="4125"/>
                      <a:pt x="19890" y="3489"/>
                    </a:cubicBezTo>
                    <a:cubicBezTo>
                      <a:pt x="16990" y="631"/>
                      <a:pt x="14090" y="-640"/>
                      <a:pt x="11190" y="313"/>
                    </a:cubicBezTo>
                    <a:cubicBezTo>
                      <a:pt x="10590" y="313"/>
                      <a:pt x="10090" y="631"/>
                      <a:pt x="9490" y="948"/>
                    </a:cubicBezTo>
                    <a:cubicBezTo>
                      <a:pt x="7990" y="948"/>
                      <a:pt x="6490" y="1266"/>
                      <a:pt x="4990" y="1901"/>
                    </a:cubicBezTo>
                    <a:cubicBezTo>
                      <a:pt x="4790" y="1266"/>
                      <a:pt x="4490" y="948"/>
                      <a:pt x="4190" y="948"/>
                    </a:cubicBezTo>
                    <a:cubicBezTo>
                      <a:pt x="3190" y="631"/>
                      <a:pt x="2390" y="1266"/>
                      <a:pt x="1590" y="2536"/>
                    </a:cubicBezTo>
                    <a:cubicBezTo>
                      <a:pt x="1490" y="2854"/>
                      <a:pt x="1490" y="2854"/>
                      <a:pt x="1390" y="3172"/>
                    </a:cubicBezTo>
                    <a:cubicBezTo>
                      <a:pt x="1090" y="3807"/>
                      <a:pt x="690" y="4442"/>
                      <a:pt x="390" y="5395"/>
                    </a:cubicBezTo>
                    <a:cubicBezTo>
                      <a:pt x="-610" y="8254"/>
                      <a:pt x="490" y="13336"/>
                      <a:pt x="1690" y="12701"/>
                    </a:cubicBezTo>
                    <a:cubicBezTo>
                      <a:pt x="1090" y="15878"/>
                      <a:pt x="1890" y="20960"/>
                      <a:pt x="3290" y="19372"/>
                    </a:cubicBezTo>
                    <a:cubicBezTo>
                      <a:pt x="5790" y="16513"/>
                      <a:pt x="8290" y="15878"/>
                      <a:pt x="10990" y="16195"/>
                    </a:cubicBezTo>
                    <a:cubicBezTo>
                      <a:pt x="13590" y="16195"/>
                      <a:pt x="16390" y="16195"/>
                      <a:pt x="18990" y="18101"/>
                    </a:cubicBezTo>
                    <a:cubicBezTo>
                      <a:pt x="19690" y="18419"/>
                      <a:pt x="20290" y="17148"/>
                      <a:pt x="20590" y="14925"/>
                    </a:cubicBezTo>
                    <a:cubicBezTo>
                      <a:pt x="20890" y="12701"/>
                      <a:pt x="20990" y="10478"/>
                      <a:pt x="20990" y="7936"/>
                    </a:cubicBezTo>
                  </a:path>
                </a:pathLst>
              </a:custGeom>
              <a:solidFill>
                <a:srgbClr val="4D4D4D"/>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7" name="Freeform 18"/>
              <p:cNvSpPr/>
              <p:nvPr/>
            </p:nvSpPr>
            <p:spPr>
              <a:xfrm>
                <a:off x="1295689" y="3401073"/>
                <a:ext cx="722957" cy="112249"/>
              </a:xfrm>
              <a:custGeom>
                <a:avLst/>
                <a:gdLst/>
                <a:ahLst/>
                <a:cxnLst>
                  <a:cxn ang="0">
                    <a:pos x="wd2" y="hd2"/>
                  </a:cxn>
                  <a:cxn ang="5400000">
                    <a:pos x="wd2" y="hd2"/>
                  </a:cxn>
                  <a:cxn ang="10800000">
                    <a:pos x="wd2" y="hd2"/>
                  </a:cxn>
                  <a:cxn ang="16200000">
                    <a:pos x="wd2" y="hd2"/>
                  </a:cxn>
                </a:cxnLst>
                <a:rect l="0" t="0" r="r" b="b"/>
                <a:pathLst>
                  <a:path w="21146" h="20739" extrusionOk="0">
                    <a:moveTo>
                      <a:pt x="20482" y="6480"/>
                    </a:moveTo>
                    <a:cubicBezTo>
                      <a:pt x="20482" y="6480"/>
                      <a:pt x="20482" y="6480"/>
                      <a:pt x="20482" y="6480"/>
                    </a:cubicBezTo>
                    <a:cubicBezTo>
                      <a:pt x="19830" y="4860"/>
                      <a:pt x="19179" y="4320"/>
                      <a:pt x="18434" y="3780"/>
                    </a:cubicBezTo>
                    <a:cubicBezTo>
                      <a:pt x="18154" y="3240"/>
                      <a:pt x="17875" y="2700"/>
                      <a:pt x="17596" y="2700"/>
                    </a:cubicBezTo>
                    <a:cubicBezTo>
                      <a:pt x="16944" y="2160"/>
                      <a:pt x="16292" y="1620"/>
                      <a:pt x="15641" y="1620"/>
                    </a:cubicBezTo>
                    <a:cubicBezTo>
                      <a:pt x="14151" y="540"/>
                      <a:pt x="12661" y="540"/>
                      <a:pt x="11079" y="540"/>
                    </a:cubicBezTo>
                    <a:cubicBezTo>
                      <a:pt x="9030" y="540"/>
                      <a:pt x="7075" y="1620"/>
                      <a:pt x="5027" y="3780"/>
                    </a:cubicBezTo>
                    <a:cubicBezTo>
                      <a:pt x="4841" y="1620"/>
                      <a:pt x="4561" y="0"/>
                      <a:pt x="4003" y="0"/>
                    </a:cubicBezTo>
                    <a:cubicBezTo>
                      <a:pt x="2885" y="0"/>
                      <a:pt x="1861" y="540"/>
                      <a:pt x="744" y="2160"/>
                    </a:cubicBezTo>
                    <a:cubicBezTo>
                      <a:pt x="-94" y="3240"/>
                      <a:pt x="-187" y="10260"/>
                      <a:pt x="279" y="13500"/>
                    </a:cubicBezTo>
                    <a:cubicBezTo>
                      <a:pt x="279" y="16740"/>
                      <a:pt x="744" y="19980"/>
                      <a:pt x="1489" y="20520"/>
                    </a:cubicBezTo>
                    <a:cubicBezTo>
                      <a:pt x="3165" y="21600"/>
                      <a:pt x="4841" y="18360"/>
                      <a:pt x="6516" y="17820"/>
                    </a:cubicBezTo>
                    <a:cubicBezTo>
                      <a:pt x="8099" y="17280"/>
                      <a:pt x="9682" y="16740"/>
                      <a:pt x="11172" y="16740"/>
                    </a:cubicBezTo>
                    <a:cubicBezTo>
                      <a:pt x="12754" y="17280"/>
                      <a:pt x="14337" y="17280"/>
                      <a:pt x="15920" y="17820"/>
                    </a:cubicBezTo>
                    <a:cubicBezTo>
                      <a:pt x="17410" y="17820"/>
                      <a:pt x="18992" y="19440"/>
                      <a:pt x="20482" y="16740"/>
                    </a:cubicBezTo>
                    <a:cubicBezTo>
                      <a:pt x="21413" y="15120"/>
                      <a:pt x="21320" y="7560"/>
                      <a:pt x="20482" y="6480"/>
                    </a:cubicBezTo>
                  </a:path>
                </a:pathLst>
              </a:custGeom>
              <a:solidFill>
                <a:srgbClr val="4D4D4D"/>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8" name="Freeform 19"/>
              <p:cNvSpPr/>
              <p:nvPr/>
            </p:nvSpPr>
            <p:spPr>
              <a:xfrm>
                <a:off x="1571719" y="0"/>
                <a:ext cx="191206" cy="2708908"/>
              </a:xfrm>
              <a:custGeom>
                <a:avLst/>
                <a:gdLst/>
                <a:ahLst/>
                <a:cxnLst>
                  <a:cxn ang="0">
                    <a:pos x="wd2" y="hd2"/>
                  </a:cxn>
                  <a:cxn ang="5400000">
                    <a:pos x="wd2" y="hd2"/>
                  </a:cxn>
                  <a:cxn ang="10800000">
                    <a:pos x="wd2" y="hd2"/>
                  </a:cxn>
                  <a:cxn ang="16200000">
                    <a:pos x="wd2" y="hd2"/>
                  </a:cxn>
                </a:cxnLst>
                <a:rect l="0" t="0" r="r" b="b"/>
                <a:pathLst>
                  <a:path w="19952" h="21513" extrusionOk="0">
                    <a:moveTo>
                      <a:pt x="18661" y="18902"/>
                    </a:moveTo>
                    <a:cubicBezTo>
                      <a:pt x="17996" y="18273"/>
                      <a:pt x="17664" y="17644"/>
                      <a:pt x="16999" y="17015"/>
                    </a:cubicBezTo>
                    <a:cubicBezTo>
                      <a:pt x="16999" y="16945"/>
                      <a:pt x="16667" y="16898"/>
                      <a:pt x="16002" y="16828"/>
                    </a:cubicBezTo>
                    <a:cubicBezTo>
                      <a:pt x="16334" y="16735"/>
                      <a:pt x="16334" y="16642"/>
                      <a:pt x="16334" y="16525"/>
                    </a:cubicBezTo>
                    <a:cubicBezTo>
                      <a:pt x="16999" y="16409"/>
                      <a:pt x="17331" y="16269"/>
                      <a:pt x="17664" y="16129"/>
                    </a:cubicBezTo>
                    <a:cubicBezTo>
                      <a:pt x="20322" y="15593"/>
                      <a:pt x="18661" y="14894"/>
                      <a:pt x="18328" y="14382"/>
                    </a:cubicBezTo>
                    <a:cubicBezTo>
                      <a:pt x="17996" y="13916"/>
                      <a:pt x="17996" y="13426"/>
                      <a:pt x="17331" y="12937"/>
                    </a:cubicBezTo>
                    <a:cubicBezTo>
                      <a:pt x="17331" y="12774"/>
                      <a:pt x="17331" y="12587"/>
                      <a:pt x="17331" y="12401"/>
                    </a:cubicBezTo>
                    <a:cubicBezTo>
                      <a:pt x="21319" y="11865"/>
                      <a:pt x="18661" y="11096"/>
                      <a:pt x="17996" y="10537"/>
                    </a:cubicBezTo>
                    <a:cubicBezTo>
                      <a:pt x="17664" y="10118"/>
                      <a:pt x="17331" y="9652"/>
                      <a:pt x="16334" y="9209"/>
                    </a:cubicBezTo>
                    <a:cubicBezTo>
                      <a:pt x="16667" y="9162"/>
                      <a:pt x="16999" y="9092"/>
                      <a:pt x="16667" y="9022"/>
                    </a:cubicBezTo>
                    <a:cubicBezTo>
                      <a:pt x="16667" y="8463"/>
                      <a:pt x="16667" y="7904"/>
                      <a:pt x="16334" y="7345"/>
                    </a:cubicBezTo>
                    <a:cubicBezTo>
                      <a:pt x="16667" y="6972"/>
                      <a:pt x="16667" y="6599"/>
                      <a:pt x="16999" y="6226"/>
                    </a:cubicBezTo>
                    <a:cubicBezTo>
                      <a:pt x="16999" y="5993"/>
                      <a:pt x="17331" y="5760"/>
                      <a:pt x="17331" y="5551"/>
                    </a:cubicBezTo>
                    <a:cubicBezTo>
                      <a:pt x="17331" y="5504"/>
                      <a:pt x="17331" y="5481"/>
                      <a:pt x="17331" y="5457"/>
                    </a:cubicBezTo>
                    <a:cubicBezTo>
                      <a:pt x="20322" y="4852"/>
                      <a:pt x="19657" y="4176"/>
                      <a:pt x="19657" y="3570"/>
                    </a:cubicBezTo>
                    <a:cubicBezTo>
                      <a:pt x="19325" y="3127"/>
                      <a:pt x="19657" y="2498"/>
                      <a:pt x="17996" y="1962"/>
                    </a:cubicBezTo>
                    <a:cubicBezTo>
                      <a:pt x="18328" y="1939"/>
                      <a:pt x="18328" y="1892"/>
                      <a:pt x="18661" y="1846"/>
                    </a:cubicBezTo>
                    <a:cubicBezTo>
                      <a:pt x="19990" y="1426"/>
                      <a:pt x="17996" y="890"/>
                      <a:pt x="17664" y="424"/>
                    </a:cubicBezTo>
                    <a:cubicBezTo>
                      <a:pt x="17664" y="261"/>
                      <a:pt x="15337" y="121"/>
                      <a:pt x="13344" y="98"/>
                    </a:cubicBezTo>
                    <a:cubicBezTo>
                      <a:pt x="11350" y="-65"/>
                      <a:pt x="7030" y="-18"/>
                      <a:pt x="5701" y="191"/>
                    </a:cubicBezTo>
                    <a:cubicBezTo>
                      <a:pt x="5368" y="121"/>
                      <a:pt x="4039" y="121"/>
                      <a:pt x="3707" y="191"/>
                    </a:cubicBezTo>
                    <a:cubicBezTo>
                      <a:pt x="3707" y="215"/>
                      <a:pt x="3374" y="261"/>
                      <a:pt x="3374" y="285"/>
                    </a:cubicBezTo>
                    <a:cubicBezTo>
                      <a:pt x="3042" y="331"/>
                      <a:pt x="2377" y="354"/>
                      <a:pt x="2045" y="424"/>
                    </a:cubicBezTo>
                    <a:cubicBezTo>
                      <a:pt x="1713" y="587"/>
                      <a:pt x="1381" y="751"/>
                      <a:pt x="1381" y="914"/>
                    </a:cubicBezTo>
                    <a:cubicBezTo>
                      <a:pt x="1048" y="960"/>
                      <a:pt x="716" y="1007"/>
                      <a:pt x="716" y="1077"/>
                    </a:cubicBezTo>
                    <a:cubicBezTo>
                      <a:pt x="716" y="1892"/>
                      <a:pt x="716" y="2708"/>
                      <a:pt x="1048" y="3500"/>
                    </a:cubicBezTo>
                    <a:cubicBezTo>
                      <a:pt x="1048" y="3593"/>
                      <a:pt x="1381" y="3663"/>
                      <a:pt x="1713" y="3710"/>
                    </a:cubicBezTo>
                    <a:cubicBezTo>
                      <a:pt x="1713" y="3733"/>
                      <a:pt x="1713" y="3780"/>
                      <a:pt x="1713" y="3803"/>
                    </a:cubicBezTo>
                    <a:cubicBezTo>
                      <a:pt x="1381" y="4152"/>
                      <a:pt x="1381" y="4479"/>
                      <a:pt x="1048" y="4828"/>
                    </a:cubicBezTo>
                    <a:cubicBezTo>
                      <a:pt x="716" y="5248"/>
                      <a:pt x="716" y="5690"/>
                      <a:pt x="716" y="6110"/>
                    </a:cubicBezTo>
                    <a:cubicBezTo>
                      <a:pt x="716" y="6203"/>
                      <a:pt x="384" y="6319"/>
                      <a:pt x="384" y="6413"/>
                    </a:cubicBezTo>
                    <a:cubicBezTo>
                      <a:pt x="384" y="6483"/>
                      <a:pt x="716" y="6552"/>
                      <a:pt x="1381" y="6599"/>
                    </a:cubicBezTo>
                    <a:cubicBezTo>
                      <a:pt x="1381" y="6879"/>
                      <a:pt x="1381" y="7182"/>
                      <a:pt x="1381" y="7461"/>
                    </a:cubicBezTo>
                    <a:cubicBezTo>
                      <a:pt x="1381" y="8044"/>
                      <a:pt x="1381" y="8626"/>
                      <a:pt x="1713" y="9185"/>
                    </a:cubicBezTo>
                    <a:cubicBezTo>
                      <a:pt x="1713" y="9535"/>
                      <a:pt x="1381" y="9931"/>
                      <a:pt x="2710" y="10281"/>
                    </a:cubicBezTo>
                    <a:cubicBezTo>
                      <a:pt x="2710" y="10420"/>
                      <a:pt x="2377" y="10560"/>
                      <a:pt x="2377" y="10677"/>
                    </a:cubicBezTo>
                    <a:cubicBezTo>
                      <a:pt x="2045" y="10723"/>
                      <a:pt x="1713" y="10793"/>
                      <a:pt x="1713" y="10840"/>
                    </a:cubicBezTo>
                    <a:cubicBezTo>
                      <a:pt x="1713" y="10840"/>
                      <a:pt x="1381" y="10840"/>
                      <a:pt x="1381" y="10840"/>
                    </a:cubicBezTo>
                    <a:cubicBezTo>
                      <a:pt x="1381" y="11283"/>
                      <a:pt x="1381" y="11725"/>
                      <a:pt x="1713" y="12168"/>
                    </a:cubicBezTo>
                    <a:cubicBezTo>
                      <a:pt x="1713" y="12238"/>
                      <a:pt x="1713" y="12285"/>
                      <a:pt x="1713" y="12354"/>
                    </a:cubicBezTo>
                    <a:cubicBezTo>
                      <a:pt x="1713" y="12401"/>
                      <a:pt x="1713" y="12448"/>
                      <a:pt x="1713" y="12494"/>
                    </a:cubicBezTo>
                    <a:cubicBezTo>
                      <a:pt x="1381" y="12960"/>
                      <a:pt x="1713" y="13426"/>
                      <a:pt x="1713" y="13869"/>
                    </a:cubicBezTo>
                    <a:cubicBezTo>
                      <a:pt x="1713" y="13939"/>
                      <a:pt x="1713" y="14009"/>
                      <a:pt x="1713" y="14102"/>
                    </a:cubicBezTo>
                    <a:cubicBezTo>
                      <a:pt x="1713" y="14172"/>
                      <a:pt x="2045" y="14242"/>
                      <a:pt x="2377" y="14288"/>
                    </a:cubicBezTo>
                    <a:cubicBezTo>
                      <a:pt x="2377" y="14568"/>
                      <a:pt x="2045" y="14848"/>
                      <a:pt x="2377" y="15127"/>
                    </a:cubicBezTo>
                    <a:cubicBezTo>
                      <a:pt x="2377" y="15453"/>
                      <a:pt x="2377" y="15780"/>
                      <a:pt x="2377" y="16129"/>
                    </a:cubicBezTo>
                    <a:cubicBezTo>
                      <a:pt x="1048" y="16176"/>
                      <a:pt x="-281" y="16292"/>
                      <a:pt x="51" y="16432"/>
                    </a:cubicBezTo>
                    <a:cubicBezTo>
                      <a:pt x="384" y="17108"/>
                      <a:pt x="716" y="17760"/>
                      <a:pt x="1048" y="18436"/>
                    </a:cubicBezTo>
                    <a:cubicBezTo>
                      <a:pt x="384" y="18483"/>
                      <a:pt x="51" y="18552"/>
                      <a:pt x="384" y="18646"/>
                    </a:cubicBezTo>
                    <a:cubicBezTo>
                      <a:pt x="716" y="19391"/>
                      <a:pt x="1381" y="20137"/>
                      <a:pt x="1713" y="20883"/>
                    </a:cubicBezTo>
                    <a:cubicBezTo>
                      <a:pt x="1713" y="20906"/>
                      <a:pt x="2045" y="20906"/>
                      <a:pt x="2045" y="20929"/>
                    </a:cubicBezTo>
                    <a:cubicBezTo>
                      <a:pt x="1713" y="20952"/>
                      <a:pt x="1713" y="20976"/>
                      <a:pt x="1713" y="20976"/>
                    </a:cubicBezTo>
                    <a:cubicBezTo>
                      <a:pt x="-281" y="21279"/>
                      <a:pt x="3042" y="21535"/>
                      <a:pt x="7362" y="21512"/>
                    </a:cubicBezTo>
                    <a:cubicBezTo>
                      <a:pt x="9356" y="21488"/>
                      <a:pt x="11682" y="21465"/>
                      <a:pt x="14008" y="21442"/>
                    </a:cubicBezTo>
                    <a:cubicBezTo>
                      <a:pt x="16999" y="21442"/>
                      <a:pt x="18661" y="21302"/>
                      <a:pt x="18993" y="21092"/>
                    </a:cubicBezTo>
                    <a:cubicBezTo>
                      <a:pt x="20322" y="20393"/>
                      <a:pt x="20322" y="19624"/>
                      <a:pt x="18661" y="18902"/>
                    </a:cubicBezTo>
                  </a:path>
                </a:pathLst>
              </a:custGeom>
              <a:solidFill>
                <a:srgbClr val="B3B3B3"/>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99" name="Freeform 20"/>
              <p:cNvSpPr/>
              <p:nvPr/>
            </p:nvSpPr>
            <p:spPr>
              <a:xfrm>
                <a:off x="2320643" y="3601764"/>
                <a:ext cx="475089" cy="233346"/>
              </a:xfrm>
              <a:custGeom>
                <a:avLst/>
                <a:gdLst/>
                <a:ahLst/>
                <a:cxnLst>
                  <a:cxn ang="0">
                    <a:pos x="wd2" y="hd2"/>
                  </a:cxn>
                  <a:cxn ang="5400000">
                    <a:pos x="wd2" y="hd2"/>
                  </a:cxn>
                  <a:cxn ang="10800000">
                    <a:pos x="wd2" y="hd2"/>
                  </a:cxn>
                  <a:cxn ang="16200000">
                    <a:pos x="wd2" y="hd2"/>
                  </a:cxn>
                </a:cxnLst>
                <a:rect l="0" t="0" r="r" b="b"/>
                <a:pathLst>
                  <a:path w="20923" h="20940" extrusionOk="0">
                    <a:moveTo>
                      <a:pt x="20204" y="105"/>
                    </a:moveTo>
                    <a:cubicBezTo>
                      <a:pt x="16557" y="1685"/>
                      <a:pt x="13191" y="4319"/>
                      <a:pt x="9825" y="7217"/>
                    </a:cubicBezTo>
                    <a:cubicBezTo>
                      <a:pt x="6599" y="10115"/>
                      <a:pt x="2812" y="13012"/>
                      <a:pt x="287" y="18017"/>
                    </a:cubicBezTo>
                    <a:cubicBezTo>
                      <a:pt x="-414" y="19334"/>
                      <a:pt x="287" y="21178"/>
                      <a:pt x="1129" y="20915"/>
                    </a:cubicBezTo>
                    <a:cubicBezTo>
                      <a:pt x="4635" y="19598"/>
                      <a:pt x="7861" y="15646"/>
                      <a:pt x="10807" y="12749"/>
                    </a:cubicBezTo>
                    <a:cubicBezTo>
                      <a:pt x="14173" y="9588"/>
                      <a:pt x="17539" y="6163"/>
                      <a:pt x="20625" y="1949"/>
                    </a:cubicBezTo>
                    <a:cubicBezTo>
                      <a:pt x="21186" y="1158"/>
                      <a:pt x="20905" y="-422"/>
                      <a:pt x="20204" y="105"/>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0" name="Freeform 21"/>
              <p:cNvSpPr/>
              <p:nvPr/>
            </p:nvSpPr>
            <p:spPr>
              <a:xfrm>
                <a:off x="2512897" y="3920285"/>
                <a:ext cx="483493" cy="104863"/>
              </a:xfrm>
              <a:custGeom>
                <a:avLst/>
                <a:gdLst/>
                <a:ahLst/>
                <a:cxnLst>
                  <a:cxn ang="0">
                    <a:pos x="wd2" y="hd2"/>
                  </a:cxn>
                  <a:cxn ang="5400000">
                    <a:pos x="wd2" y="hd2"/>
                  </a:cxn>
                  <a:cxn ang="10800000">
                    <a:pos x="wd2" y="hd2"/>
                  </a:cxn>
                  <a:cxn ang="16200000">
                    <a:pos x="wd2" y="hd2"/>
                  </a:cxn>
                </a:cxnLst>
                <a:rect l="0" t="0" r="r" b="b"/>
                <a:pathLst>
                  <a:path w="21133" h="18298" extrusionOk="0">
                    <a:moveTo>
                      <a:pt x="20451" y="0"/>
                    </a:moveTo>
                    <a:cubicBezTo>
                      <a:pt x="17245" y="514"/>
                      <a:pt x="13901" y="2057"/>
                      <a:pt x="10696" y="4114"/>
                    </a:cubicBezTo>
                    <a:cubicBezTo>
                      <a:pt x="7351" y="6171"/>
                      <a:pt x="3728" y="7200"/>
                      <a:pt x="523" y="11314"/>
                    </a:cubicBezTo>
                    <a:cubicBezTo>
                      <a:pt x="-174" y="12343"/>
                      <a:pt x="-174" y="15943"/>
                      <a:pt x="523" y="16457"/>
                    </a:cubicBezTo>
                    <a:cubicBezTo>
                      <a:pt x="6933" y="21600"/>
                      <a:pt x="14876" y="15429"/>
                      <a:pt x="20729" y="4629"/>
                    </a:cubicBezTo>
                    <a:cubicBezTo>
                      <a:pt x="21426" y="3600"/>
                      <a:pt x="21147" y="0"/>
                      <a:pt x="20451" y="0"/>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1" name="Freeform 22"/>
              <p:cNvSpPr/>
              <p:nvPr/>
            </p:nvSpPr>
            <p:spPr>
              <a:xfrm>
                <a:off x="2685053" y="4202241"/>
                <a:ext cx="527614" cy="84857"/>
              </a:xfrm>
              <a:custGeom>
                <a:avLst/>
                <a:gdLst/>
                <a:ahLst/>
                <a:cxnLst>
                  <a:cxn ang="0">
                    <a:pos x="wd2" y="hd2"/>
                  </a:cxn>
                  <a:cxn ang="5400000">
                    <a:pos x="wd2" y="hd2"/>
                  </a:cxn>
                  <a:cxn ang="10800000">
                    <a:pos x="wd2" y="hd2"/>
                  </a:cxn>
                  <a:cxn ang="16200000">
                    <a:pos x="wd2" y="hd2"/>
                  </a:cxn>
                </a:cxnLst>
                <a:rect l="0" t="0" r="r" b="b"/>
                <a:pathLst>
                  <a:path w="20786" h="20904" extrusionOk="0">
                    <a:moveTo>
                      <a:pt x="20173" y="5760"/>
                    </a:moveTo>
                    <a:cubicBezTo>
                      <a:pt x="17285" y="1440"/>
                      <a:pt x="14145" y="2880"/>
                      <a:pt x="11131" y="2880"/>
                    </a:cubicBezTo>
                    <a:cubicBezTo>
                      <a:pt x="7866" y="2160"/>
                      <a:pt x="4601" y="1440"/>
                      <a:pt x="1336" y="0"/>
                    </a:cubicBezTo>
                    <a:cubicBezTo>
                      <a:pt x="-171" y="0"/>
                      <a:pt x="-548" y="14400"/>
                      <a:pt x="959" y="15840"/>
                    </a:cubicBezTo>
                    <a:cubicBezTo>
                      <a:pt x="4099" y="18720"/>
                      <a:pt x="7364" y="20880"/>
                      <a:pt x="10629" y="20880"/>
                    </a:cubicBezTo>
                    <a:cubicBezTo>
                      <a:pt x="13768" y="20880"/>
                      <a:pt x="17159" y="21600"/>
                      <a:pt x="20173" y="15120"/>
                    </a:cubicBezTo>
                    <a:cubicBezTo>
                      <a:pt x="20926" y="13680"/>
                      <a:pt x="21052" y="6480"/>
                      <a:pt x="20173" y="5760"/>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2" name="Freeform 23"/>
              <p:cNvSpPr/>
              <p:nvPr/>
            </p:nvSpPr>
            <p:spPr>
              <a:xfrm>
                <a:off x="2833069" y="4455656"/>
                <a:ext cx="619588" cy="147119"/>
              </a:xfrm>
              <a:custGeom>
                <a:avLst/>
                <a:gdLst/>
                <a:ahLst/>
                <a:cxnLst>
                  <a:cxn ang="0">
                    <a:pos x="wd2" y="hd2"/>
                  </a:cxn>
                  <a:cxn ang="5400000">
                    <a:pos x="wd2" y="hd2"/>
                  </a:cxn>
                  <a:cxn ang="10800000">
                    <a:pos x="wd2" y="hd2"/>
                  </a:cxn>
                  <a:cxn ang="16200000">
                    <a:pos x="wd2" y="hd2"/>
                  </a:cxn>
                </a:cxnLst>
                <a:rect l="0" t="0" r="r" b="b"/>
                <a:pathLst>
                  <a:path w="20984" h="17603" extrusionOk="0">
                    <a:moveTo>
                      <a:pt x="20521" y="10426"/>
                    </a:moveTo>
                    <a:cubicBezTo>
                      <a:pt x="13717" y="11488"/>
                      <a:pt x="7453" y="7239"/>
                      <a:pt x="1081" y="157"/>
                    </a:cubicBezTo>
                    <a:cubicBezTo>
                      <a:pt x="109" y="-905"/>
                      <a:pt x="-431" y="3698"/>
                      <a:pt x="433" y="5469"/>
                    </a:cubicBezTo>
                    <a:cubicBezTo>
                      <a:pt x="6265" y="18570"/>
                      <a:pt x="14041" y="20695"/>
                      <a:pt x="20629" y="13613"/>
                    </a:cubicBezTo>
                    <a:cubicBezTo>
                      <a:pt x="21169" y="12905"/>
                      <a:pt x="21061" y="10426"/>
                      <a:pt x="20521" y="10426"/>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3" name="Freeform 26"/>
              <p:cNvSpPr/>
              <p:nvPr/>
            </p:nvSpPr>
            <p:spPr>
              <a:xfrm>
                <a:off x="2810545" y="5257375"/>
                <a:ext cx="425273" cy="333129"/>
              </a:xfrm>
              <a:custGeom>
                <a:avLst/>
                <a:gdLst/>
                <a:ahLst/>
                <a:cxnLst>
                  <a:cxn ang="0">
                    <a:pos x="wd2" y="hd2"/>
                  </a:cxn>
                  <a:cxn ang="5400000">
                    <a:pos x="wd2" y="hd2"/>
                  </a:cxn>
                  <a:cxn ang="10800000">
                    <a:pos x="wd2" y="hd2"/>
                  </a:cxn>
                  <a:cxn ang="16200000">
                    <a:pos x="wd2" y="hd2"/>
                  </a:cxn>
                </a:cxnLst>
                <a:rect l="0" t="0" r="r" b="b"/>
                <a:pathLst>
                  <a:path w="20697" h="20617" extrusionOk="0">
                    <a:moveTo>
                      <a:pt x="20366" y="19145"/>
                    </a:moveTo>
                    <a:cubicBezTo>
                      <a:pt x="13840" y="13700"/>
                      <a:pt x="7158" y="8436"/>
                      <a:pt x="2496" y="631"/>
                    </a:cubicBezTo>
                    <a:cubicBezTo>
                      <a:pt x="1564" y="-821"/>
                      <a:pt x="-612" y="450"/>
                      <a:pt x="165" y="2265"/>
                    </a:cubicBezTo>
                    <a:cubicBezTo>
                      <a:pt x="4671" y="10977"/>
                      <a:pt x="11043" y="18782"/>
                      <a:pt x="19900" y="20597"/>
                    </a:cubicBezTo>
                    <a:cubicBezTo>
                      <a:pt x="20677" y="20779"/>
                      <a:pt x="20988" y="19690"/>
                      <a:pt x="20366" y="19145"/>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4" name="Freeform 27"/>
              <p:cNvSpPr/>
              <p:nvPr/>
            </p:nvSpPr>
            <p:spPr>
              <a:xfrm>
                <a:off x="2728046" y="5506502"/>
                <a:ext cx="326293" cy="371015"/>
              </a:xfrm>
              <a:custGeom>
                <a:avLst/>
                <a:gdLst/>
                <a:ahLst/>
                <a:cxnLst>
                  <a:cxn ang="0">
                    <a:pos x="wd2" y="hd2"/>
                  </a:cxn>
                  <a:cxn ang="5400000">
                    <a:pos x="wd2" y="hd2"/>
                  </a:cxn>
                  <a:cxn ang="10800000">
                    <a:pos x="wd2" y="hd2"/>
                  </a:cxn>
                  <a:cxn ang="16200000">
                    <a:pos x="wd2" y="hd2"/>
                  </a:cxn>
                </a:cxnLst>
                <a:rect l="0" t="0" r="r" b="b"/>
                <a:pathLst>
                  <a:path w="20652" h="20534" extrusionOk="0">
                    <a:moveTo>
                      <a:pt x="20630" y="19250"/>
                    </a:moveTo>
                    <a:cubicBezTo>
                      <a:pt x="19217" y="15677"/>
                      <a:pt x="15987" y="12916"/>
                      <a:pt x="13161" y="9993"/>
                    </a:cubicBezTo>
                    <a:cubicBezTo>
                      <a:pt x="9729" y="6745"/>
                      <a:pt x="6096" y="3659"/>
                      <a:pt x="2664" y="411"/>
                    </a:cubicBezTo>
                    <a:cubicBezTo>
                      <a:pt x="1654" y="-726"/>
                      <a:pt x="-768" y="736"/>
                      <a:pt x="241" y="1872"/>
                    </a:cubicBezTo>
                    <a:cubicBezTo>
                      <a:pt x="3471" y="5445"/>
                      <a:pt x="6297" y="9018"/>
                      <a:pt x="9325" y="12429"/>
                    </a:cubicBezTo>
                    <a:cubicBezTo>
                      <a:pt x="12152" y="15190"/>
                      <a:pt x="14776" y="18438"/>
                      <a:pt x="18611" y="20387"/>
                    </a:cubicBezTo>
                    <a:cubicBezTo>
                      <a:pt x="19621" y="20874"/>
                      <a:pt x="20832" y="20062"/>
                      <a:pt x="20630" y="19250"/>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5" name="Freeform 28"/>
              <p:cNvSpPr/>
              <p:nvPr/>
            </p:nvSpPr>
            <p:spPr>
              <a:xfrm>
                <a:off x="2552556" y="5660713"/>
                <a:ext cx="239813" cy="465017"/>
              </a:xfrm>
              <a:custGeom>
                <a:avLst/>
                <a:gdLst/>
                <a:ahLst/>
                <a:cxnLst>
                  <a:cxn ang="0">
                    <a:pos x="wd2" y="hd2"/>
                  </a:cxn>
                  <a:cxn ang="5400000">
                    <a:pos x="wd2" y="hd2"/>
                  </a:cxn>
                  <a:cxn ang="10800000">
                    <a:pos x="wd2" y="hd2"/>
                  </a:cxn>
                  <a:cxn ang="16200000">
                    <a:pos x="wd2" y="hd2"/>
                  </a:cxn>
                </a:cxnLst>
                <a:rect l="0" t="0" r="r" b="b"/>
                <a:pathLst>
                  <a:path w="20885" h="20865" extrusionOk="0">
                    <a:moveTo>
                      <a:pt x="14516" y="10049"/>
                    </a:moveTo>
                    <a:cubicBezTo>
                      <a:pt x="11470" y="6756"/>
                      <a:pt x="8423" y="3463"/>
                      <a:pt x="4547" y="434"/>
                    </a:cubicBezTo>
                    <a:cubicBezTo>
                      <a:pt x="3162" y="-488"/>
                      <a:pt x="-715" y="171"/>
                      <a:pt x="116" y="1356"/>
                    </a:cubicBezTo>
                    <a:cubicBezTo>
                      <a:pt x="2885" y="4649"/>
                      <a:pt x="5931" y="7941"/>
                      <a:pt x="8700" y="11234"/>
                    </a:cubicBezTo>
                    <a:cubicBezTo>
                      <a:pt x="11193" y="14395"/>
                      <a:pt x="13131" y="17819"/>
                      <a:pt x="17285" y="20453"/>
                    </a:cubicBezTo>
                    <a:cubicBezTo>
                      <a:pt x="18393" y="21112"/>
                      <a:pt x="20885" y="20980"/>
                      <a:pt x="20885" y="20058"/>
                    </a:cubicBezTo>
                    <a:cubicBezTo>
                      <a:pt x="20608" y="16634"/>
                      <a:pt x="17285" y="13210"/>
                      <a:pt x="14516" y="10049"/>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6" name="Freeform 29"/>
              <p:cNvSpPr/>
              <p:nvPr/>
            </p:nvSpPr>
            <p:spPr>
              <a:xfrm>
                <a:off x="2337178" y="5814805"/>
                <a:ext cx="203436" cy="427029"/>
              </a:xfrm>
              <a:custGeom>
                <a:avLst/>
                <a:gdLst/>
                <a:ahLst/>
                <a:cxnLst>
                  <a:cxn ang="0">
                    <a:pos x="wd2" y="hd2"/>
                  </a:cxn>
                  <a:cxn ang="5400000">
                    <a:pos x="wd2" y="hd2"/>
                  </a:cxn>
                  <a:cxn ang="10800000">
                    <a:pos x="wd2" y="hd2"/>
                  </a:cxn>
                  <a:cxn ang="16200000">
                    <a:pos x="wd2" y="hd2"/>
                  </a:cxn>
                </a:cxnLst>
                <a:rect l="0" t="0" r="r" b="b"/>
                <a:pathLst>
                  <a:path w="20313" h="21206" extrusionOk="0">
                    <a:moveTo>
                      <a:pt x="12372" y="9405"/>
                    </a:moveTo>
                    <a:cubicBezTo>
                      <a:pt x="9513" y="6487"/>
                      <a:pt x="6972" y="1962"/>
                      <a:pt x="937" y="65"/>
                    </a:cubicBezTo>
                    <a:cubicBezTo>
                      <a:pt x="619" y="-81"/>
                      <a:pt x="301" y="65"/>
                      <a:pt x="301" y="65"/>
                    </a:cubicBezTo>
                    <a:cubicBezTo>
                      <a:pt x="-1287" y="3422"/>
                      <a:pt x="3795" y="7654"/>
                      <a:pt x="6337" y="10573"/>
                    </a:cubicBezTo>
                    <a:cubicBezTo>
                      <a:pt x="8878" y="13930"/>
                      <a:pt x="11419" y="18308"/>
                      <a:pt x="16819" y="20935"/>
                    </a:cubicBezTo>
                    <a:cubicBezTo>
                      <a:pt x="17772" y="21519"/>
                      <a:pt x="20313" y="21081"/>
                      <a:pt x="20313" y="20351"/>
                    </a:cubicBezTo>
                    <a:cubicBezTo>
                      <a:pt x="20313" y="16703"/>
                      <a:pt x="15231" y="12762"/>
                      <a:pt x="12372" y="9405"/>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7" name="Freeform 30"/>
              <p:cNvSpPr/>
              <p:nvPr/>
            </p:nvSpPr>
            <p:spPr>
              <a:xfrm>
                <a:off x="2117466" y="5906306"/>
                <a:ext cx="134911" cy="489810"/>
              </a:xfrm>
              <a:custGeom>
                <a:avLst/>
                <a:gdLst/>
                <a:ahLst/>
                <a:cxnLst>
                  <a:cxn ang="0">
                    <a:pos x="wd2" y="hd2"/>
                  </a:cxn>
                  <a:cxn ang="5400000">
                    <a:pos x="wd2" y="hd2"/>
                  </a:cxn>
                  <a:cxn ang="10800000">
                    <a:pos x="wd2" y="hd2"/>
                  </a:cxn>
                  <a:cxn ang="16200000">
                    <a:pos x="wd2" y="hd2"/>
                  </a:cxn>
                </a:cxnLst>
                <a:rect l="0" t="0" r="r" b="b"/>
                <a:pathLst>
                  <a:path w="19533" h="20790" extrusionOk="0">
                    <a:moveTo>
                      <a:pt x="16169" y="11016"/>
                    </a:moveTo>
                    <a:cubicBezTo>
                      <a:pt x="13871" y="7520"/>
                      <a:pt x="10654" y="4149"/>
                      <a:pt x="7437" y="777"/>
                    </a:cubicBezTo>
                    <a:cubicBezTo>
                      <a:pt x="6059" y="-596"/>
                      <a:pt x="-835" y="28"/>
                      <a:pt x="84" y="1277"/>
                    </a:cubicBezTo>
                    <a:cubicBezTo>
                      <a:pt x="2382" y="4648"/>
                      <a:pt x="4220" y="8019"/>
                      <a:pt x="6059" y="11265"/>
                    </a:cubicBezTo>
                    <a:cubicBezTo>
                      <a:pt x="7897" y="14387"/>
                      <a:pt x="8356" y="17633"/>
                      <a:pt x="13412" y="20380"/>
                    </a:cubicBezTo>
                    <a:cubicBezTo>
                      <a:pt x="14331" y="21004"/>
                      <a:pt x="18467" y="20879"/>
                      <a:pt x="18927" y="20255"/>
                    </a:cubicBezTo>
                    <a:cubicBezTo>
                      <a:pt x="20765" y="17258"/>
                      <a:pt x="18008" y="14012"/>
                      <a:pt x="16169" y="11016"/>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8" name="Freeform 31"/>
              <p:cNvSpPr/>
              <p:nvPr/>
            </p:nvSpPr>
            <p:spPr>
              <a:xfrm>
                <a:off x="1831240" y="5957508"/>
                <a:ext cx="99327" cy="619438"/>
              </a:xfrm>
              <a:custGeom>
                <a:avLst/>
                <a:gdLst/>
                <a:ahLst/>
                <a:cxnLst>
                  <a:cxn ang="0">
                    <a:pos x="wd2" y="hd2"/>
                  </a:cxn>
                  <a:cxn ang="5400000">
                    <a:pos x="wd2" y="hd2"/>
                  </a:cxn>
                  <a:cxn ang="10800000">
                    <a:pos x="wd2" y="hd2"/>
                  </a:cxn>
                  <a:cxn ang="16200000">
                    <a:pos x="wd2" y="hd2"/>
                  </a:cxn>
                </a:cxnLst>
                <a:rect l="0" t="0" r="r" b="b"/>
                <a:pathLst>
                  <a:path w="18860" h="21148" extrusionOk="0">
                    <a:moveTo>
                      <a:pt x="16831" y="10709"/>
                    </a:moveTo>
                    <a:cubicBezTo>
                      <a:pt x="15031" y="7309"/>
                      <a:pt x="12631" y="3909"/>
                      <a:pt x="8431" y="509"/>
                    </a:cubicBezTo>
                    <a:cubicBezTo>
                      <a:pt x="7831" y="-291"/>
                      <a:pt x="-569" y="-91"/>
                      <a:pt x="31" y="709"/>
                    </a:cubicBezTo>
                    <a:cubicBezTo>
                      <a:pt x="1231" y="4109"/>
                      <a:pt x="3031" y="7609"/>
                      <a:pt x="4231" y="11109"/>
                    </a:cubicBezTo>
                    <a:cubicBezTo>
                      <a:pt x="4831" y="14309"/>
                      <a:pt x="4231" y="17709"/>
                      <a:pt x="9631" y="20809"/>
                    </a:cubicBezTo>
                    <a:cubicBezTo>
                      <a:pt x="10831" y="21209"/>
                      <a:pt x="14431" y="21309"/>
                      <a:pt x="15031" y="20809"/>
                    </a:cubicBezTo>
                    <a:cubicBezTo>
                      <a:pt x="21031" y="17509"/>
                      <a:pt x="18631" y="14009"/>
                      <a:pt x="16831" y="10709"/>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09" name="Freeform 32"/>
              <p:cNvSpPr/>
              <p:nvPr/>
            </p:nvSpPr>
            <p:spPr>
              <a:xfrm>
                <a:off x="1472057" y="5966886"/>
                <a:ext cx="176813" cy="605885"/>
              </a:xfrm>
              <a:custGeom>
                <a:avLst/>
                <a:gdLst/>
                <a:ahLst/>
                <a:cxnLst>
                  <a:cxn ang="0">
                    <a:pos x="wd2" y="hd2"/>
                  </a:cxn>
                  <a:cxn ang="5400000">
                    <a:pos x="wd2" y="hd2"/>
                  </a:cxn>
                  <a:cxn ang="10800000">
                    <a:pos x="wd2" y="hd2"/>
                  </a:cxn>
                  <a:cxn ang="16200000">
                    <a:pos x="wd2" y="hd2"/>
                  </a:cxn>
                </a:cxnLst>
                <a:rect l="0" t="0" r="r" b="b"/>
                <a:pathLst>
                  <a:path w="20686" h="21028" extrusionOk="0">
                    <a:moveTo>
                      <a:pt x="20483" y="798"/>
                    </a:moveTo>
                    <a:cubicBezTo>
                      <a:pt x="20110" y="-119"/>
                      <a:pt x="16014" y="-323"/>
                      <a:pt x="14524" y="594"/>
                    </a:cubicBezTo>
                    <a:cubicBezTo>
                      <a:pt x="10428" y="3651"/>
                      <a:pt x="9683" y="7420"/>
                      <a:pt x="7076" y="10783"/>
                    </a:cubicBezTo>
                    <a:cubicBezTo>
                      <a:pt x="4841" y="13941"/>
                      <a:pt x="372" y="17100"/>
                      <a:pt x="0" y="20360"/>
                    </a:cubicBezTo>
                    <a:cubicBezTo>
                      <a:pt x="0" y="21073"/>
                      <a:pt x="3352" y="21277"/>
                      <a:pt x="4469" y="20666"/>
                    </a:cubicBezTo>
                    <a:cubicBezTo>
                      <a:pt x="10800" y="17813"/>
                      <a:pt x="13034" y="14247"/>
                      <a:pt x="15269" y="10986"/>
                    </a:cubicBezTo>
                    <a:cubicBezTo>
                      <a:pt x="17876" y="7828"/>
                      <a:pt x="21600" y="4058"/>
                      <a:pt x="20483" y="798"/>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0" name="Freeform 33"/>
              <p:cNvSpPr/>
              <p:nvPr/>
            </p:nvSpPr>
            <p:spPr>
              <a:xfrm>
                <a:off x="1072743" y="5931165"/>
                <a:ext cx="306797" cy="478512"/>
              </a:xfrm>
              <a:custGeom>
                <a:avLst/>
                <a:gdLst/>
                <a:ahLst/>
                <a:cxnLst>
                  <a:cxn ang="0">
                    <a:pos x="wd2" y="hd2"/>
                  </a:cxn>
                  <a:cxn ang="5400000">
                    <a:pos x="wd2" y="hd2"/>
                  </a:cxn>
                  <a:cxn ang="10800000">
                    <a:pos x="wd2" y="hd2"/>
                  </a:cxn>
                  <a:cxn ang="16200000">
                    <a:pos x="wd2" y="hd2"/>
                  </a:cxn>
                </a:cxnLst>
                <a:rect l="0" t="0" r="r" b="b"/>
                <a:pathLst>
                  <a:path w="20423" h="20588" extrusionOk="0">
                    <a:moveTo>
                      <a:pt x="17431" y="499"/>
                    </a:moveTo>
                    <a:cubicBezTo>
                      <a:pt x="14043" y="3657"/>
                      <a:pt x="10867" y="6815"/>
                      <a:pt x="7690" y="10099"/>
                    </a:cubicBezTo>
                    <a:cubicBezTo>
                      <a:pt x="4937" y="13130"/>
                      <a:pt x="1337" y="16162"/>
                      <a:pt x="67" y="19573"/>
                    </a:cubicBezTo>
                    <a:cubicBezTo>
                      <a:pt x="-357" y="20330"/>
                      <a:pt x="1337" y="20962"/>
                      <a:pt x="2184" y="20330"/>
                    </a:cubicBezTo>
                    <a:cubicBezTo>
                      <a:pt x="6208" y="17930"/>
                      <a:pt x="8749" y="14394"/>
                      <a:pt x="11502" y="11488"/>
                    </a:cubicBezTo>
                    <a:cubicBezTo>
                      <a:pt x="14467" y="8078"/>
                      <a:pt x="17431" y="4794"/>
                      <a:pt x="20184" y="1509"/>
                    </a:cubicBezTo>
                    <a:cubicBezTo>
                      <a:pt x="21243" y="373"/>
                      <a:pt x="18490" y="-638"/>
                      <a:pt x="17431" y="499"/>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1" name="Freeform 34"/>
              <p:cNvSpPr/>
              <p:nvPr/>
            </p:nvSpPr>
            <p:spPr>
              <a:xfrm>
                <a:off x="729387" y="5877593"/>
                <a:ext cx="353499" cy="328189"/>
              </a:xfrm>
              <a:custGeom>
                <a:avLst/>
                <a:gdLst/>
                <a:ahLst/>
                <a:cxnLst>
                  <a:cxn ang="0">
                    <a:pos x="wd2" y="hd2"/>
                  </a:cxn>
                  <a:cxn ang="5400000">
                    <a:pos x="wd2" y="hd2"/>
                  </a:cxn>
                  <a:cxn ang="10800000">
                    <a:pos x="wd2" y="hd2"/>
                  </a:cxn>
                  <a:cxn ang="16200000">
                    <a:pos x="wd2" y="hd2"/>
                  </a:cxn>
                </a:cxnLst>
                <a:rect l="0" t="0" r="r" b="b"/>
                <a:pathLst>
                  <a:path w="20071" h="20113" extrusionOk="0">
                    <a:moveTo>
                      <a:pt x="16665" y="591"/>
                    </a:moveTo>
                    <a:cubicBezTo>
                      <a:pt x="11220" y="6711"/>
                      <a:pt x="5048" y="12111"/>
                      <a:pt x="148" y="18771"/>
                    </a:cubicBezTo>
                    <a:cubicBezTo>
                      <a:pt x="-397" y="19491"/>
                      <a:pt x="692" y="20391"/>
                      <a:pt x="1418" y="20031"/>
                    </a:cubicBezTo>
                    <a:cubicBezTo>
                      <a:pt x="8497" y="15891"/>
                      <a:pt x="14124" y="9411"/>
                      <a:pt x="19569" y="3471"/>
                    </a:cubicBezTo>
                    <a:cubicBezTo>
                      <a:pt x="21203" y="1491"/>
                      <a:pt x="18480" y="-1209"/>
                      <a:pt x="16665" y="591"/>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2" name="Freeform 35"/>
              <p:cNvSpPr/>
              <p:nvPr/>
            </p:nvSpPr>
            <p:spPr>
              <a:xfrm>
                <a:off x="422220" y="5734019"/>
                <a:ext cx="459382" cy="265171"/>
              </a:xfrm>
              <a:custGeom>
                <a:avLst/>
                <a:gdLst/>
                <a:ahLst/>
                <a:cxnLst>
                  <a:cxn ang="0">
                    <a:pos x="wd2" y="hd2"/>
                  </a:cxn>
                  <a:cxn ang="5400000">
                    <a:pos x="wd2" y="hd2"/>
                  </a:cxn>
                  <a:cxn ang="10800000">
                    <a:pos x="wd2" y="hd2"/>
                  </a:cxn>
                  <a:cxn ang="16200000">
                    <a:pos x="wd2" y="hd2"/>
                  </a:cxn>
                </a:cxnLst>
                <a:rect l="0" t="0" r="r" b="b"/>
                <a:pathLst>
                  <a:path w="20387" h="20191" extrusionOk="0">
                    <a:moveTo>
                      <a:pt x="18301" y="294"/>
                    </a:moveTo>
                    <a:cubicBezTo>
                      <a:pt x="12231" y="5416"/>
                      <a:pt x="5313" y="10537"/>
                      <a:pt x="231" y="18109"/>
                    </a:cubicBezTo>
                    <a:cubicBezTo>
                      <a:pt x="-334" y="18999"/>
                      <a:pt x="231" y="20558"/>
                      <a:pt x="937" y="20113"/>
                    </a:cubicBezTo>
                    <a:cubicBezTo>
                      <a:pt x="7713" y="16772"/>
                      <a:pt x="13925" y="10092"/>
                      <a:pt x="19713" y="4080"/>
                    </a:cubicBezTo>
                    <a:cubicBezTo>
                      <a:pt x="21266" y="2521"/>
                      <a:pt x="19854" y="-1042"/>
                      <a:pt x="18301" y="294"/>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3" name="Freeform 36"/>
              <p:cNvSpPr/>
              <p:nvPr/>
            </p:nvSpPr>
            <p:spPr>
              <a:xfrm>
                <a:off x="268652" y="5619980"/>
                <a:ext cx="442234" cy="119990"/>
              </a:xfrm>
              <a:custGeom>
                <a:avLst/>
                <a:gdLst/>
                <a:ahLst/>
                <a:cxnLst>
                  <a:cxn ang="0">
                    <a:pos x="wd2" y="hd2"/>
                  </a:cxn>
                  <a:cxn ang="5400000">
                    <a:pos x="wd2" y="hd2"/>
                  </a:cxn>
                  <a:cxn ang="10800000">
                    <a:pos x="wd2" y="hd2"/>
                  </a:cxn>
                  <a:cxn ang="16200000">
                    <a:pos x="wd2" y="hd2"/>
                  </a:cxn>
                </a:cxnLst>
                <a:rect l="0" t="0" r="r" b="b"/>
                <a:pathLst>
                  <a:path w="20738" h="20651" extrusionOk="0">
                    <a:moveTo>
                      <a:pt x="19340" y="20"/>
                    </a:moveTo>
                    <a:cubicBezTo>
                      <a:pt x="13084" y="1025"/>
                      <a:pt x="5785" y="3537"/>
                      <a:pt x="422" y="14588"/>
                    </a:cubicBezTo>
                    <a:cubicBezTo>
                      <a:pt x="-323" y="16095"/>
                      <a:pt x="-25" y="21118"/>
                      <a:pt x="869" y="20616"/>
                    </a:cubicBezTo>
                    <a:cubicBezTo>
                      <a:pt x="7125" y="19109"/>
                      <a:pt x="13084" y="12076"/>
                      <a:pt x="19340" y="9565"/>
                    </a:cubicBezTo>
                    <a:cubicBezTo>
                      <a:pt x="21128" y="8560"/>
                      <a:pt x="21277" y="-482"/>
                      <a:pt x="19340" y="20"/>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4" name="Freeform 37"/>
              <p:cNvSpPr/>
              <p:nvPr/>
            </p:nvSpPr>
            <p:spPr>
              <a:xfrm>
                <a:off x="68446" y="5414596"/>
                <a:ext cx="507938" cy="112679"/>
              </a:xfrm>
              <a:custGeom>
                <a:avLst/>
                <a:gdLst/>
                <a:ahLst/>
                <a:cxnLst>
                  <a:cxn ang="0">
                    <a:pos x="wd2" y="hd2"/>
                  </a:cxn>
                  <a:cxn ang="5400000">
                    <a:pos x="wd2" y="hd2"/>
                  </a:cxn>
                  <a:cxn ang="10800000">
                    <a:pos x="wd2" y="hd2"/>
                  </a:cxn>
                  <a:cxn ang="16200000">
                    <a:pos x="wd2" y="hd2"/>
                  </a:cxn>
                </a:cxnLst>
                <a:rect l="0" t="0" r="r" b="b"/>
                <a:pathLst>
                  <a:path w="20643" h="19392" extrusionOk="0">
                    <a:moveTo>
                      <a:pt x="18836" y="68"/>
                    </a:moveTo>
                    <a:cubicBezTo>
                      <a:pt x="12628" y="3584"/>
                      <a:pt x="6290" y="5091"/>
                      <a:pt x="470" y="14133"/>
                    </a:cubicBezTo>
                    <a:cubicBezTo>
                      <a:pt x="-177" y="15137"/>
                      <a:pt x="-177" y="18654"/>
                      <a:pt x="599" y="19156"/>
                    </a:cubicBezTo>
                    <a:cubicBezTo>
                      <a:pt x="6937" y="20663"/>
                      <a:pt x="13404" y="14635"/>
                      <a:pt x="19612" y="10616"/>
                    </a:cubicBezTo>
                    <a:cubicBezTo>
                      <a:pt x="21423" y="9612"/>
                      <a:pt x="20647" y="-937"/>
                      <a:pt x="18836" y="68"/>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5" name="Freeform 38"/>
              <p:cNvSpPr/>
              <p:nvPr/>
            </p:nvSpPr>
            <p:spPr>
              <a:xfrm>
                <a:off x="55342" y="5162755"/>
                <a:ext cx="414699" cy="86526"/>
              </a:xfrm>
              <a:custGeom>
                <a:avLst/>
                <a:gdLst/>
                <a:ahLst/>
                <a:cxnLst>
                  <a:cxn ang="0">
                    <a:pos x="wd2" y="hd2"/>
                  </a:cxn>
                  <a:cxn ang="5400000">
                    <a:pos x="wd2" y="hd2"/>
                  </a:cxn>
                  <a:cxn ang="10800000">
                    <a:pos x="wd2" y="hd2"/>
                  </a:cxn>
                  <a:cxn ang="16200000">
                    <a:pos x="wd2" y="hd2"/>
                  </a:cxn>
                </a:cxnLst>
                <a:rect l="0" t="0" r="r" b="b"/>
                <a:pathLst>
                  <a:path w="20704" h="16986" extrusionOk="0">
                    <a:moveTo>
                      <a:pt x="19068" y="1137"/>
                    </a:moveTo>
                    <a:cubicBezTo>
                      <a:pt x="12874" y="7390"/>
                      <a:pt x="6998" y="3411"/>
                      <a:pt x="804" y="0"/>
                    </a:cubicBezTo>
                    <a:cubicBezTo>
                      <a:pt x="327" y="0"/>
                      <a:pt x="-308" y="2274"/>
                      <a:pt x="168" y="3979"/>
                    </a:cubicBezTo>
                    <a:cubicBezTo>
                      <a:pt x="5568" y="21032"/>
                      <a:pt x="13351" y="19327"/>
                      <a:pt x="19863" y="10232"/>
                    </a:cubicBezTo>
                    <a:cubicBezTo>
                      <a:pt x="21292" y="7958"/>
                      <a:pt x="20816" y="-568"/>
                      <a:pt x="19068" y="1137"/>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6" name="Freeform 39"/>
              <p:cNvSpPr/>
              <p:nvPr/>
            </p:nvSpPr>
            <p:spPr>
              <a:xfrm>
                <a:off x="-1" y="4895096"/>
                <a:ext cx="428073" cy="85983"/>
              </a:xfrm>
              <a:custGeom>
                <a:avLst/>
                <a:gdLst/>
                <a:ahLst/>
                <a:cxnLst>
                  <a:cxn ang="0">
                    <a:pos x="wd2" y="hd2"/>
                  </a:cxn>
                  <a:cxn ang="5400000">
                    <a:pos x="wd2" y="hd2"/>
                  </a:cxn>
                  <a:cxn ang="10800000">
                    <a:pos x="wd2" y="hd2"/>
                  </a:cxn>
                  <a:cxn ang="16200000">
                    <a:pos x="wd2" y="hd2"/>
                  </a:cxn>
                </a:cxnLst>
                <a:rect l="0" t="0" r="r" b="b"/>
                <a:pathLst>
                  <a:path w="20574" h="18625" extrusionOk="0">
                    <a:moveTo>
                      <a:pt x="18543" y="2541"/>
                    </a:moveTo>
                    <a:cubicBezTo>
                      <a:pt x="12416" y="6988"/>
                      <a:pt x="6594" y="1271"/>
                      <a:pt x="620" y="0"/>
                    </a:cubicBezTo>
                    <a:cubicBezTo>
                      <a:pt x="-146" y="0"/>
                      <a:pt x="-146" y="3812"/>
                      <a:pt x="314" y="5082"/>
                    </a:cubicBezTo>
                    <a:cubicBezTo>
                      <a:pt x="5675" y="21600"/>
                      <a:pt x="13028" y="20329"/>
                      <a:pt x="19463" y="15247"/>
                    </a:cubicBezTo>
                    <a:cubicBezTo>
                      <a:pt x="21454" y="13976"/>
                      <a:pt x="20535" y="1271"/>
                      <a:pt x="18543" y="2541"/>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7" name="Freeform 40"/>
              <p:cNvSpPr/>
              <p:nvPr/>
            </p:nvSpPr>
            <p:spPr>
              <a:xfrm>
                <a:off x="118797" y="4551247"/>
                <a:ext cx="326555" cy="120348"/>
              </a:xfrm>
              <a:custGeom>
                <a:avLst/>
                <a:gdLst/>
                <a:ahLst/>
                <a:cxnLst>
                  <a:cxn ang="0">
                    <a:pos x="wd2" y="hd2"/>
                  </a:cxn>
                  <a:cxn ang="5400000">
                    <a:pos x="wd2" y="hd2"/>
                  </a:cxn>
                  <a:cxn ang="10800000">
                    <a:pos x="wd2" y="hd2"/>
                  </a:cxn>
                  <a:cxn ang="16200000">
                    <a:pos x="wd2" y="hd2"/>
                  </a:cxn>
                </a:cxnLst>
                <a:rect l="0" t="0" r="r" b="b"/>
                <a:pathLst>
                  <a:path w="20669" h="21600" extrusionOk="0">
                    <a:moveTo>
                      <a:pt x="18701" y="10537"/>
                    </a:moveTo>
                    <a:cubicBezTo>
                      <a:pt x="15471" y="10010"/>
                      <a:pt x="12241" y="7902"/>
                      <a:pt x="9011" y="5268"/>
                    </a:cubicBezTo>
                    <a:cubicBezTo>
                      <a:pt x="6387" y="3161"/>
                      <a:pt x="3964" y="0"/>
                      <a:pt x="1138" y="0"/>
                    </a:cubicBezTo>
                    <a:cubicBezTo>
                      <a:pt x="331" y="0"/>
                      <a:pt x="-275" y="2634"/>
                      <a:pt x="129" y="4215"/>
                    </a:cubicBezTo>
                    <a:cubicBezTo>
                      <a:pt x="3964" y="17912"/>
                      <a:pt x="12645" y="20546"/>
                      <a:pt x="18701" y="21600"/>
                    </a:cubicBezTo>
                    <a:cubicBezTo>
                      <a:pt x="21325" y="21600"/>
                      <a:pt x="21325" y="11063"/>
                      <a:pt x="18701" y="10537"/>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8" name="Freeform 41"/>
              <p:cNvSpPr/>
              <p:nvPr/>
            </p:nvSpPr>
            <p:spPr>
              <a:xfrm>
                <a:off x="126254" y="4246055"/>
                <a:ext cx="323493" cy="205390"/>
              </a:xfrm>
              <a:custGeom>
                <a:avLst/>
                <a:gdLst/>
                <a:ahLst/>
                <a:cxnLst>
                  <a:cxn ang="0">
                    <a:pos x="wd2" y="hd2"/>
                  </a:cxn>
                  <a:cxn ang="5400000">
                    <a:pos x="wd2" y="hd2"/>
                  </a:cxn>
                  <a:cxn ang="10800000">
                    <a:pos x="wd2" y="hd2"/>
                  </a:cxn>
                  <a:cxn ang="16200000">
                    <a:pos x="wd2" y="hd2"/>
                  </a:cxn>
                </a:cxnLst>
                <a:rect l="0" t="0" r="r" b="b"/>
                <a:pathLst>
                  <a:path w="19930" h="20160" extrusionOk="0">
                    <a:moveTo>
                      <a:pt x="18779" y="14725"/>
                    </a:moveTo>
                    <a:cubicBezTo>
                      <a:pt x="15637" y="12709"/>
                      <a:pt x="12496" y="10117"/>
                      <a:pt x="9354" y="7237"/>
                    </a:cubicBezTo>
                    <a:cubicBezTo>
                      <a:pt x="6605" y="4645"/>
                      <a:pt x="4052" y="1765"/>
                      <a:pt x="1107" y="37"/>
                    </a:cubicBezTo>
                    <a:cubicBezTo>
                      <a:pt x="321" y="-251"/>
                      <a:pt x="-268" y="1189"/>
                      <a:pt x="125" y="2053"/>
                    </a:cubicBezTo>
                    <a:cubicBezTo>
                      <a:pt x="3267" y="10981"/>
                      <a:pt x="10728" y="16165"/>
                      <a:pt x="16816" y="19909"/>
                    </a:cubicBezTo>
                    <a:cubicBezTo>
                      <a:pt x="19172" y="21349"/>
                      <a:pt x="21332" y="16165"/>
                      <a:pt x="18779" y="14725"/>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19" name="Freeform 42"/>
              <p:cNvSpPr/>
              <p:nvPr/>
            </p:nvSpPr>
            <p:spPr>
              <a:xfrm>
                <a:off x="314816" y="3981007"/>
                <a:ext cx="331842" cy="247863"/>
              </a:xfrm>
              <a:custGeom>
                <a:avLst/>
                <a:gdLst/>
                <a:ahLst/>
                <a:cxnLst>
                  <a:cxn ang="0">
                    <a:pos x="wd2" y="hd2"/>
                  </a:cxn>
                  <a:cxn ang="5400000">
                    <a:pos x="wd2" y="hd2"/>
                  </a:cxn>
                  <a:cxn ang="10800000">
                    <a:pos x="wd2" y="hd2"/>
                  </a:cxn>
                  <a:cxn ang="16200000">
                    <a:pos x="wd2" y="hd2"/>
                  </a:cxn>
                </a:cxnLst>
                <a:rect l="0" t="0" r="r" b="b"/>
                <a:pathLst>
                  <a:path w="21003" h="21041" extrusionOk="0">
                    <a:moveTo>
                      <a:pt x="20623" y="19276"/>
                    </a:moveTo>
                    <a:cubicBezTo>
                      <a:pt x="16989" y="15800"/>
                      <a:pt x="13355" y="13069"/>
                      <a:pt x="9923" y="9345"/>
                    </a:cubicBezTo>
                    <a:cubicBezTo>
                      <a:pt x="7097" y="6365"/>
                      <a:pt x="4675" y="2641"/>
                      <a:pt x="1445" y="159"/>
                    </a:cubicBezTo>
                    <a:cubicBezTo>
                      <a:pt x="637" y="-338"/>
                      <a:pt x="-170" y="407"/>
                      <a:pt x="32" y="1400"/>
                    </a:cubicBezTo>
                    <a:cubicBezTo>
                      <a:pt x="2051" y="11083"/>
                      <a:pt x="12346" y="19276"/>
                      <a:pt x="20017" y="21014"/>
                    </a:cubicBezTo>
                    <a:cubicBezTo>
                      <a:pt x="20824" y="21262"/>
                      <a:pt x="21430" y="19772"/>
                      <a:pt x="20623" y="19276"/>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0" name="Freeform 43"/>
              <p:cNvSpPr/>
              <p:nvPr/>
            </p:nvSpPr>
            <p:spPr>
              <a:xfrm>
                <a:off x="506888" y="3769641"/>
                <a:ext cx="286068" cy="255232"/>
              </a:xfrm>
              <a:custGeom>
                <a:avLst/>
                <a:gdLst/>
                <a:ahLst/>
                <a:cxnLst>
                  <a:cxn ang="0">
                    <a:pos x="wd2" y="hd2"/>
                  </a:cxn>
                  <a:cxn ang="5400000">
                    <a:pos x="wd2" y="hd2"/>
                  </a:cxn>
                  <a:cxn ang="10800000">
                    <a:pos x="wd2" y="hd2"/>
                  </a:cxn>
                  <a:cxn ang="16200000">
                    <a:pos x="wd2" y="hd2"/>
                  </a:cxn>
                </a:cxnLst>
                <a:rect l="0" t="0" r="r" b="b"/>
                <a:pathLst>
                  <a:path w="20204" h="20167" extrusionOk="0">
                    <a:moveTo>
                      <a:pt x="19610" y="16768"/>
                    </a:moveTo>
                    <a:cubicBezTo>
                      <a:pt x="14210" y="10961"/>
                      <a:pt x="9035" y="2600"/>
                      <a:pt x="1385" y="45"/>
                    </a:cubicBezTo>
                    <a:cubicBezTo>
                      <a:pt x="710" y="-187"/>
                      <a:pt x="-190" y="510"/>
                      <a:pt x="35" y="1439"/>
                    </a:cubicBezTo>
                    <a:cubicBezTo>
                      <a:pt x="3185" y="9103"/>
                      <a:pt x="11285" y="13981"/>
                      <a:pt x="16910" y="19555"/>
                    </a:cubicBezTo>
                    <a:cubicBezTo>
                      <a:pt x="18710" y="21413"/>
                      <a:pt x="21410" y="18626"/>
                      <a:pt x="19610" y="16768"/>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1" name="Freeform 44"/>
              <p:cNvSpPr/>
              <p:nvPr/>
            </p:nvSpPr>
            <p:spPr>
              <a:xfrm>
                <a:off x="690013" y="3551745"/>
                <a:ext cx="295994" cy="272884"/>
              </a:xfrm>
              <a:custGeom>
                <a:avLst/>
                <a:gdLst/>
                <a:ahLst/>
                <a:cxnLst>
                  <a:cxn ang="0">
                    <a:pos x="wd2" y="hd2"/>
                  </a:cxn>
                  <a:cxn ang="5400000">
                    <a:pos x="wd2" y="hd2"/>
                  </a:cxn>
                  <a:cxn ang="10800000">
                    <a:pos x="wd2" y="hd2"/>
                  </a:cxn>
                  <a:cxn ang="16200000">
                    <a:pos x="wd2" y="hd2"/>
                  </a:cxn>
                </a:cxnLst>
                <a:rect l="0" t="0" r="r" b="b"/>
                <a:pathLst>
                  <a:path w="20905" h="20905" extrusionOk="0">
                    <a:moveTo>
                      <a:pt x="20802" y="19227"/>
                    </a:moveTo>
                    <a:cubicBezTo>
                      <a:pt x="19227" y="15177"/>
                      <a:pt x="15627" y="12027"/>
                      <a:pt x="12702" y="9102"/>
                    </a:cubicBezTo>
                    <a:cubicBezTo>
                      <a:pt x="9327" y="5727"/>
                      <a:pt x="5952" y="2577"/>
                      <a:pt x="1677" y="102"/>
                    </a:cubicBezTo>
                    <a:cubicBezTo>
                      <a:pt x="777" y="-348"/>
                      <a:pt x="-348" y="777"/>
                      <a:pt x="102" y="1677"/>
                    </a:cubicBezTo>
                    <a:cubicBezTo>
                      <a:pt x="2577" y="5952"/>
                      <a:pt x="5727" y="9327"/>
                      <a:pt x="9102" y="12702"/>
                    </a:cubicBezTo>
                    <a:cubicBezTo>
                      <a:pt x="12027" y="15627"/>
                      <a:pt x="15177" y="19227"/>
                      <a:pt x="19227" y="20802"/>
                    </a:cubicBezTo>
                    <a:cubicBezTo>
                      <a:pt x="20127" y="21252"/>
                      <a:pt x="21252" y="20127"/>
                      <a:pt x="20802" y="19227"/>
                    </a:cubicBezTo>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2" name="Freeform 45"/>
              <p:cNvSpPr/>
              <p:nvPr/>
            </p:nvSpPr>
            <p:spPr>
              <a:xfrm>
                <a:off x="587000" y="43389"/>
                <a:ext cx="2157431" cy="5857466"/>
              </a:xfrm>
              <a:custGeom>
                <a:avLst/>
                <a:gdLst/>
                <a:ahLst/>
                <a:cxnLst>
                  <a:cxn ang="0">
                    <a:pos x="wd2" y="hd2"/>
                  </a:cxn>
                  <a:cxn ang="5400000">
                    <a:pos x="wd2" y="hd2"/>
                  </a:cxn>
                  <a:cxn ang="10800000">
                    <a:pos x="wd2" y="hd2"/>
                  </a:cxn>
                  <a:cxn ang="16200000">
                    <a:pos x="wd2" y="hd2"/>
                  </a:cxn>
                </a:cxnLst>
                <a:rect l="0" t="0" r="r" b="b"/>
                <a:pathLst>
                  <a:path w="21505" h="21600" extrusionOk="0">
                    <a:moveTo>
                      <a:pt x="11736" y="0"/>
                    </a:moveTo>
                    <a:cubicBezTo>
                      <a:pt x="11736" y="335"/>
                      <a:pt x="11736" y="671"/>
                      <a:pt x="11736" y="1006"/>
                    </a:cubicBezTo>
                    <a:cubicBezTo>
                      <a:pt x="11768" y="1277"/>
                      <a:pt x="11800" y="1547"/>
                      <a:pt x="11863" y="1818"/>
                    </a:cubicBezTo>
                    <a:cubicBezTo>
                      <a:pt x="11926" y="2024"/>
                      <a:pt x="11926" y="2218"/>
                      <a:pt x="11895" y="2424"/>
                    </a:cubicBezTo>
                    <a:cubicBezTo>
                      <a:pt x="11863" y="2543"/>
                      <a:pt x="11800" y="2651"/>
                      <a:pt x="11768" y="2770"/>
                    </a:cubicBezTo>
                    <a:cubicBezTo>
                      <a:pt x="11736" y="2835"/>
                      <a:pt x="11736" y="2911"/>
                      <a:pt x="11736" y="2976"/>
                    </a:cubicBezTo>
                    <a:cubicBezTo>
                      <a:pt x="11736" y="3560"/>
                      <a:pt x="11704" y="4134"/>
                      <a:pt x="11736" y="4718"/>
                    </a:cubicBezTo>
                    <a:cubicBezTo>
                      <a:pt x="11736" y="4924"/>
                      <a:pt x="11768" y="5119"/>
                      <a:pt x="11768" y="5324"/>
                    </a:cubicBezTo>
                    <a:cubicBezTo>
                      <a:pt x="11768" y="5573"/>
                      <a:pt x="11736" y="5833"/>
                      <a:pt x="11736" y="6082"/>
                    </a:cubicBezTo>
                    <a:cubicBezTo>
                      <a:pt x="11736" y="6374"/>
                      <a:pt x="11736" y="6655"/>
                      <a:pt x="11736" y="6947"/>
                    </a:cubicBezTo>
                    <a:cubicBezTo>
                      <a:pt x="11736" y="7413"/>
                      <a:pt x="11736" y="7878"/>
                      <a:pt x="11736" y="8333"/>
                    </a:cubicBezTo>
                    <a:cubicBezTo>
                      <a:pt x="11736" y="8798"/>
                      <a:pt x="11736" y="9263"/>
                      <a:pt x="11736" y="9729"/>
                    </a:cubicBezTo>
                    <a:cubicBezTo>
                      <a:pt x="11704" y="9794"/>
                      <a:pt x="11704" y="9826"/>
                      <a:pt x="11926" y="9837"/>
                    </a:cubicBezTo>
                    <a:cubicBezTo>
                      <a:pt x="11958" y="9837"/>
                      <a:pt x="11990" y="9837"/>
                      <a:pt x="12022" y="9848"/>
                    </a:cubicBezTo>
                    <a:cubicBezTo>
                      <a:pt x="12275" y="9913"/>
                      <a:pt x="12561" y="9967"/>
                      <a:pt x="12815" y="10032"/>
                    </a:cubicBezTo>
                    <a:cubicBezTo>
                      <a:pt x="13259" y="10162"/>
                      <a:pt x="13734" y="10291"/>
                      <a:pt x="14147" y="10421"/>
                    </a:cubicBezTo>
                    <a:cubicBezTo>
                      <a:pt x="14305" y="10465"/>
                      <a:pt x="14400" y="10519"/>
                      <a:pt x="14496" y="10573"/>
                    </a:cubicBezTo>
                    <a:cubicBezTo>
                      <a:pt x="14781" y="10768"/>
                      <a:pt x="14686" y="10854"/>
                      <a:pt x="14242" y="11016"/>
                    </a:cubicBezTo>
                    <a:cubicBezTo>
                      <a:pt x="14115" y="11071"/>
                      <a:pt x="13925" y="11103"/>
                      <a:pt x="13766" y="11146"/>
                    </a:cubicBezTo>
                    <a:cubicBezTo>
                      <a:pt x="13607" y="11168"/>
                      <a:pt x="13607" y="11211"/>
                      <a:pt x="13703" y="11244"/>
                    </a:cubicBezTo>
                    <a:cubicBezTo>
                      <a:pt x="13861" y="11309"/>
                      <a:pt x="14052" y="11363"/>
                      <a:pt x="14210" y="11428"/>
                    </a:cubicBezTo>
                    <a:cubicBezTo>
                      <a:pt x="14337" y="11482"/>
                      <a:pt x="14464" y="11536"/>
                      <a:pt x="14559" y="11601"/>
                    </a:cubicBezTo>
                    <a:cubicBezTo>
                      <a:pt x="14718" y="11709"/>
                      <a:pt x="14591" y="11806"/>
                      <a:pt x="14400" y="11904"/>
                    </a:cubicBezTo>
                    <a:cubicBezTo>
                      <a:pt x="14305" y="11936"/>
                      <a:pt x="14178" y="11969"/>
                      <a:pt x="14052" y="12001"/>
                    </a:cubicBezTo>
                    <a:cubicBezTo>
                      <a:pt x="13861" y="12055"/>
                      <a:pt x="13830" y="12099"/>
                      <a:pt x="14020" y="12153"/>
                    </a:cubicBezTo>
                    <a:cubicBezTo>
                      <a:pt x="14115" y="12185"/>
                      <a:pt x="14178" y="12207"/>
                      <a:pt x="14274" y="12228"/>
                    </a:cubicBezTo>
                    <a:cubicBezTo>
                      <a:pt x="14718" y="12337"/>
                      <a:pt x="14781" y="12607"/>
                      <a:pt x="14464" y="12748"/>
                    </a:cubicBezTo>
                    <a:cubicBezTo>
                      <a:pt x="14432" y="12748"/>
                      <a:pt x="14432" y="12759"/>
                      <a:pt x="14400" y="12759"/>
                    </a:cubicBezTo>
                    <a:cubicBezTo>
                      <a:pt x="14147" y="12813"/>
                      <a:pt x="14147" y="12889"/>
                      <a:pt x="14115" y="12975"/>
                    </a:cubicBezTo>
                    <a:cubicBezTo>
                      <a:pt x="14083" y="13202"/>
                      <a:pt x="14369" y="13386"/>
                      <a:pt x="14686" y="13581"/>
                    </a:cubicBezTo>
                    <a:cubicBezTo>
                      <a:pt x="15098" y="13830"/>
                      <a:pt x="15669" y="14025"/>
                      <a:pt x="16367" y="14176"/>
                    </a:cubicBezTo>
                    <a:cubicBezTo>
                      <a:pt x="17128" y="14339"/>
                      <a:pt x="17699" y="14555"/>
                      <a:pt x="18302" y="14761"/>
                    </a:cubicBezTo>
                    <a:cubicBezTo>
                      <a:pt x="18968" y="14988"/>
                      <a:pt x="19475" y="15248"/>
                      <a:pt x="19888" y="15518"/>
                    </a:cubicBezTo>
                    <a:cubicBezTo>
                      <a:pt x="20300" y="15778"/>
                      <a:pt x="20617" y="16059"/>
                      <a:pt x="20903" y="16341"/>
                    </a:cubicBezTo>
                    <a:cubicBezTo>
                      <a:pt x="21156" y="16590"/>
                      <a:pt x="21315" y="16849"/>
                      <a:pt x="21442" y="17109"/>
                    </a:cubicBezTo>
                    <a:cubicBezTo>
                      <a:pt x="21537" y="17325"/>
                      <a:pt x="21505" y="17553"/>
                      <a:pt x="21474" y="17780"/>
                    </a:cubicBezTo>
                    <a:cubicBezTo>
                      <a:pt x="21442" y="18061"/>
                      <a:pt x="21378" y="18332"/>
                      <a:pt x="21283" y="18613"/>
                    </a:cubicBezTo>
                    <a:cubicBezTo>
                      <a:pt x="21188" y="18862"/>
                      <a:pt x="21093" y="19111"/>
                      <a:pt x="20776" y="19338"/>
                    </a:cubicBezTo>
                    <a:cubicBezTo>
                      <a:pt x="20427" y="19630"/>
                      <a:pt x="20015" y="19912"/>
                      <a:pt x="19444" y="20182"/>
                    </a:cubicBezTo>
                    <a:cubicBezTo>
                      <a:pt x="19095" y="20334"/>
                      <a:pt x="18809" y="20507"/>
                      <a:pt x="18365" y="20648"/>
                    </a:cubicBezTo>
                    <a:cubicBezTo>
                      <a:pt x="17921" y="20788"/>
                      <a:pt x="17445" y="20907"/>
                      <a:pt x="16938" y="20994"/>
                    </a:cubicBezTo>
                    <a:cubicBezTo>
                      <a:pt x="16208" y="21113"/>
                      <a:pt x="15511" y="21221"/>
                      <a:pt x="14781" y="21308"/>
                    </a:cubicBezTo>
                    <a:cubicBezTo>
                      <a:pt x="14083" y="21394"/>
                      <a:pt x="13354" y="21448"/>
                      <a:pt x="12624" y="21503"/>
                    </a:cubicBezTo>
                    <a:cubicBezTo>
                      <a:pt x="12180" y="21535"/>
                      <a:pt x="11736" y="21557"/>
                      <a:pt x="11292" y="21578"/>
                    </a:cubicBezTo>
                    <a:cubicBezTo>
                      <a:pt x="11197" y="21578"/>
                      <a:pt x="11165" y="21600"/>
                      <a:pt x="11070" y="21600"/>
                    </a:cubicBezTo>
                    <a:cubicBezTo>
                      <a:pt x="10436" y="21600"/>
                      <a:pt x="10436" y="21600"/>
                      <a:pt x="10436" y="21600"/>
                    </a:cubicBezTo>
                    <a:cubicBezTo>
                      <a:pt x="10245" y="21589"/>
                      <a:pt x="10023" y="21557"/>
                      <a:pt x="9833" y="21546"/>
                    </a:cubicBezTo>
                    <a:cubicBezTo>
                      <a:pt x="8184" y="21481"/>
                      <a:pt x="6598" y="21351"/>
                      <a:pt x="5139" y="21081"/>
                    </a:cubicBezTo>
                    <a:cubicBezTo>
                      <a:pt x="4663" y="20994"/>
                      <a:pt x="4187" y="20907"/>
                      <a:pt x="3743" y="20810"/>
                    </a:cubicBezTo>
                    <a:cubicBezTo>
                      <a:pt x="3172" y="20691"/>
                      <a:pt x="2728" y="20518"/>
                      <a:pt x="2379" y="20334"/>
                    </a:cubicBezTo>
                    <a:cubicBezTo>
                      <a:pt x="1904" y="20085"/>
                      <a:pt x="1396" y="19836"/>
                      <a:pt x="1015" y="19566"/>
                    </a:cubicBezTo>
                    <a:cubicBezTo>
                      <a:pt x="667" y="19306"/>
                      <a:pt x="413" y="19024"/>
                      <a:pt x="286" y="18732"/>
                    </a:cubicBezTo>
                    <a:cubicBezTo>
                      <a:pt x="64" y="18245"/>
                      <a:pt x="-63" y="17747"/>
                      <a:pt x="32" y="17250"/>
                    </a:cubicBezTo>
                    <a:cubicBezTo>
                      <a:pt x="96" y="17044"/>
                      <a:pt x="254" y="16849"/>
                      <a:pt x="381" y="16644"/>
                    </a:cubicBezTo>
                    <a:cubicBezTo>
                      <a:pt x="603" y="16265"/>
                      <a:pt x="1015" y="15908"/>
                      <a:pt x="1523" y="15572"/>
                    </a:cubicBezTo>
                    <a:cubicBezTo>
                      <a:pt x="1935" y="15302"/>
                      <a:pt x="2411" y="15042"/>
                      <a:pt x="3077" y="14826"/>
                    </a:cubicBezTo>
                    <a:cubicBezTo>
                      <a:pt x="3553" y="14663"/>
                      <a:pt x="3997" y="14490"/>
                      <a:pt x="4504" y="14339"/>
                    </a:cubicBezTo>
                    <a:cubicBezTo>
                      <a:pt x="4790" y="14241"/>
                      <a:pt x="5170" y="14176"/>
                      <a:pt x="5488" y="14101"/>
                    </a:cubicBezTo>
                    <a:cubicBezTo>
                      <a:pt x="6059" y="13949"/>
                      <a:pt x="6534" y="13776"/>
                      <a:pt x="6852" y="13560"/>
                    </a:cubicBezTo>
                    <a:cubicBezTo>
                      <a:pt x="7010" y="13462"/>
                      <a:pt x="7169" y="13365"/>
                      <a:pt x="7296" y="13267"/>
                    </a:cubicBezTo>
                    <a:cubicBezTo>
                      <a:pt x="7454" y="13137"/>
                      <a:pt x="7391" y="12997"/>
                      <a:pt x="7391" y="12856"/>
                    </a:cubicBezTo>
                    <a:cubicBezTo>
                      <a:pt x="7391" y="12834"/>
                      <a:pt x="7296" y="12813"/>
                      <a:pt x="7232" y="12791"/>
                    </a:cubicBezTo>
                    <a:cubicBezTo>
                      <a:pt x="6725" y="12683"/>
                      <a:pt x="6756" y="12347"/>
                      <a:pt x="7232" y="12228"/>
                    </a:cubicBezTo>
                    <a:cubicBezTo>
                      <a:pt x="7359" y="12196"/>
                      <a:pt x="7454" y="12164"/>
                      <a:pt x="7581" y="12120"/>
                    </a:cubicBezTo>
                    <a:cubicBezTo>
                      <a:pt x="7676" y="12077"/>
                      <a:pt x="7644" y="12044"/>
                      <a:pt x="7518" y="12012"/>
                    </a:cubicBezTo>
                    <a:cubicBezTo>
                      <a:pt x="7359" y="11980"/>
                      <a:pt x="7232" y="11936"/>
                      <a:pt x="7105" y="11893"/>
                    </a:cubicBezTo>
                    <a:cubicBezTo>
                      <a:pt x="6788" y="11752"/>
                      <a:pt x="6852" y="11579"/>
                      <a:pt x="7232" y="11438"/>
                    </a:cubicBezTo>
                    <a:cubicBezTo>
                      <a:pt x="7422" y="11384"/>
                      <a:pt x="7613" y="11319"/>
                      <a:pt x="7803" y="11255"/>
                    </a:cubicBezTo>
                    <a:cubicBezTo>
                      <a:pt x="7930" y="11211"/>
                      <a:pt x="7898" y="11168"/>
                      <a:pt x="7740" y="11135"/>
                    </a:cubicBezTo>
                    <a:cubicBezTo>
                      <a:pt x="7518" y="11081"/>
                      <a:pt x="7327" y="11027"/>
                      <a:pt x="7137" y="10962"/>
                    </a:cubicBezTo>
                    <a:cubicBezTo>
                      <a:pt x="6725" y="10800"/>
                      <a:pt x="6788" y="10670"/>
                      <a:pt x="7137" y="10508"/>
                    </a:cubicBezTo>
                    <a:cubicBezTo>
                      <a:pt x="7454" y="10378"/>
                      <a:pt x="7898" y="10270"/>
                      <a:pt x="8279" y="10151"/>
                    </a:cubicBezTo>
                    <a:cubicBezTo>
                      <a:pt x="8659" y="10053"/>
                      <a:pt x="9040" y="9967"/>
                      <a:pt x="9421" y="9869"/>
                    </a:cubicBezTo>
                    <a:cubicBezTo>
                      <a:pt x="9516" y="9848"/>
                      <a:pt x="9611" y="9837"/>
                      <a:pt x="9706" y="9826"/>
                    </a:cubicBezTo>
                    <a:cubicBezTo>
                      <a:pt x="9738" y="9815"/>
                      <a:pt x="9801" y="9794"/>
                      <a:pt x="9801" y="9783"/>
                    </a:cubicBezTo>
                    <a:cubicBezTo>
                      <a:pt x="9801" y="9631"/>
                      <a:pt x="9801" y="9491"/>
                      <a:pt x="9801" y="9350"/>
                    </a:cubicBezTo>
                    <a:cubicBezTo>
                      <a:pt x="9770" y="9090"/>
                      <a:pt x="9738" y="8820"/>
                      <a:pt x="9738" y="8560"/>
                    </a:cubicBezTo>
                    <a:cubicBezTo>
                      <a:pt x="9770" y="8084"/>
                      <a:pt x="9770" y="7597"/>
                      <a:pt x="9801" y="7121"/>
                    </a:cubicBezTo>
                    <a:cubicBezTo>
                      <a:pt x="9801" y="6893"/>
                      <a:pt x="9801" y="6677"/>
                      <a:pt x="9801" y="6461"/>
                    </a:cubicBezTo>
                    <a:cubicBezTo>
                      <a:pt x="9801" y="6168"/>
                      <a:pt x="9801" y="5876"/>
                      <a:pt x="9770" y="5584"/>
                    </a:cubicBezTo>
                    <a:cubicBezTo>
                      <a:pt x="9770" y="5443"/>
                      <a:pt x="9770" y="5292"/>
                      <a:pt x="9770" y="5151"/>
                    </a:cubicBezTo>
                    <a:cubicBezTo>
                      <a:pt x="9770" y="4751"/>
                      <a:pt x="9801" y="4339"/>
                      <a:pt x="9801" y="3939"/>
                    </a:cubicBezTo>
                    <a:cubicBezTo>
                      <a:pt x="9801" y="3571"/>
                      <a:pt x="9801" y="3203"/>
                      <a:pt x="9770" y="2835"/>
                    </a:cubicBezTo>
                    <a:cubicBezTo>
                      <a:pt x="9770" y="2727"/>
                      <a:pt x="9674" y="2630"/>
                      <a:pt x="9674" y="2521"/>
                    </a:cubicBezTo>
                    <a:cubicBezTo>
                      <a:pt x="9643" y="2316"/>
                      <a:pt x="9611" y="2099"/>
                      <a:pt x="9643" y="1894"/>
                    </a:cubicBezTo>
                    <a:cubicBezTo>
                      <a:pt x="9643" y="1731"/>
                      <a:pt x="9674" y="1558"/>
                      <a:pt x="9706" y="1396"/>
                    </a:cubicBezTo>
                    <a:cubicBezTo>
                      <a:pt x="9738" y="1028"/>
                      <a:pt x="9770" y="671"/>
                      <a:pt x="9801" y="303"/>
                    </a:cubicBezTo>
                    <a:cubicBezTo>
                      <a:pt x="9801" y="206"/>
                      <a:pt x="9801" y="97"/>
                      <a:pt x="9770" y="0"/>
                    </a:cubicBezTo>
                    <a:cubicBezTo>
                      <a:pt x="10023" y="0"/>
                      <a:pt x="10023" y="0"/>
                      <a:pt x="10023" y="0"/>
                    </a:cubicBezTo>
                    <a:cubicBezTo>
                      <a:pt x="10023" y="206"/>
                      <a:pt x="10055" y="411"/>
                      <a:pt x="10055" y="628"/>
                    </a:cubicBezTo>
                    <a:cubicBezTo>
                      <a:pt x="10055" y="628"/>
                      <a:pt x="10087" y="628"/>
                      <a:pt x="10118" y="628"/>
                    </a:cubicBezTo>
                    <a:cubicBezTo>
                      <a:pt x="10182" y="595"/>
                      <a:pt x="10245" y="552"/>
                      <a:pt x="10341" y="530"/>
                    </a:cubicBezTo>
                    <a:cubicBezTo>
                      <a:pt x="10436" y="498"/>
                      <a:pt x="10467" y="444"/>
                      <a:pt x="10689" y="465"/>
                    </a:cubicBezTo>
                    <a:cubicBezTo>
                      <a:pt x="10436" y="552"/>
                      <a:pt x="10436" y="671"/>
                      <a:pt x="10055" y="725"/>
                    </a:cubicBezTo>
                    <a:cubicBezTo>
                      <a:pt x="10055" y="801"/>
                      <a:pt x="10023" y="898"/>
                      <a:pt x="10023" y="985"/>
                    </a:cubicBezTo>
                    <a:cubicBezTo>
                      <a:pt x="10023" y="1364"/>
                      <a:pt x="10023" y="1742"/>
                      <a:pt x="10023" y="2121"/>
                    </a:cubicBezTo>
                    <a:cubicBezTo>
                      <a:pt x="10023" y="2392"/>
                      <a:pt x="10087" y="2662"/>
                      <a:pt x="10118" y="2922"/>
                    </a:cubicBezTo>
                    <a:cubicBezTo>
                      <a:pt x="10118" y="2965"/>
                      <a:pt x="10118" y="3008"/>
                      <a:pt x="10118" y="3052"/>
                    </a:cubicBezTo>
                    <a:cubicBezTo>
                      <a:pt x="10245" y="3019"/>
                      <a:pt x="10372" y="2987"/>
                      <a:pt x="10467" y="2954"/>
                    </a:cubicBezTo>
                    <a:cubicBezTo>
                      <a:pt x="10499" y="2965"/>
                      <a:pt x="10499" y="2976"/>
                      <a:pt x="10531" y="2976"/>
                    </a:cubicBezTo>
                    <a:cubicBezTo>
                      <a:pt x="10436" y="3030"/>
                      <a:pt x="10341" y="3084"/>
                      <a:pt x="10214" y="3138"/>
                    </a:cubicBezTo>
                    <a:cubicBezTo>
                      <a:pt x="10214" y="3149"/>
                      <a:pt x="10182" y="3160"/>
                      <a:pt x="10182" y="3182"/>
                    </a:cubicBezTo>
                    <a:cubicBezTo>
                      <a:pt x="10150" y="3463"/>
                      <a:pt x="10118" y="3744"/>
                      <a:pt x="10118" y="4026"/>
                    </a:cubicBezTo>
                    <a:cubicBezTo>
                      <a:pt x="10087" y="4480"/>
                      <a:pt x="10023" y="4924"/>
                      <a:pt x="10023" y="5378"/>
                    </a:cubicBezTo>
                    <a:cubicBezTo>
                      <a:pt x="10023" y="6028"/>
                      <a:pt x="10055" y="6666"/>
                      <a:pt x="10087" y="7315"/>
                    </a:cubicBezTo>
                    <a:cubicBezTo>
                      <a:pt x="10087" y="7683"/>
                      <a:pt x="10055" y="8040"/>
                      <a:pt x="10087" y="8408"/>
                    </a:cubicBezTo>
                    <a:cubicBezTo>
                      <a:pt x="10087" y="8733"/>
                      <a:pt x="10118" y="9069"/>
                      <a:pt x="10150" y="9404"/>
                    </a:cubicBezTo>
                    <a:cubicBezTo>
                      <a:pt x="10150" y="9534"/>
                      <a:pt x="10150" y="9675"/>
                      <a:pt x="10150" y="9804"/>
                    </a:cubicBezTo>
                    <a:cubicBezTo>
                      <a:pt x="11356" y="9804"/>
                      <a:pt x="11356" y="9804"/>
                      <a:pt x="11356" y="9804"/>
                    </a:cubicBezTo>
                    <a:cubicBezTo>
                      <a:pt x="11356" y="9772"/>
                      <a:pt x="11356" y="9739"/>
                      <a:pt x="11356" y="9707"/>
                    </a:cubicBezTo>
                    <a:cubicBezTo>
                      <a:pt x="11387" y="9436"/>
                      <a:pt x="11451" y="9166"/>
                      <a:pt x="11451" y="8895"/>
                    </a:cubicBezTo>
                    <a:cubicBezTo>
                      <a:pt x="11451" y="8603"/>
                      <a:pt x="11419" y="8322"/>
                      <a:pt x="11419" y="8040"/>
                    </a:cubicBezTo>
                    <a:cubicBezTo>
                      <a:pt x="11419" y="7727"/>
                      <a:pt x="11419" y="7424"/>
                      <a:pt x="11419" y="7110"/>
                    </a:cubicBezTo>
                    <a:cubicBezTo>
                      <a:pt x="11451" y="6839"/>
                      <a:pt x="11482" y="6569"/>
                      <a:pt x="11482" y="6298"/>
                    </a:cubicBezTo>
                    <a:cubicBezTo>
                      <a:pt x="11482" y="5746"/>
                      <a:pt x="11482" y="5205"/>
                      <a:pt x="11451" y="4653"/>
                    </a:cubicBezTo>
                    <a:cubicBezTo>
                      <a:pt x="11451" y="4372"/>
                      <a:pt x="11387" y="4091"/>
                      <a:pt x="11387" y="3798"/>
                    </a:cubicBezTo>
                    <a:cubicBezTo>
                      <a:pt x="11356" y="3582"/>
                      <a:pt x="11356" y="3355"/>
                      <a:pt x="11387" y="3138"/>
                    </a:cubicBezTo>
                    <a:cubicBezTo>
                      <a:pt x="11387" y="2987"/>
                      <a:pt x="11482" y="2846"/>
                      <a:pt x="11482" y="2695"/>
                    </a:cubicBezTo>
                    <a:cubicBezTo>
                      <a:pt x="11514" y="2089"/>
                      <a:pt x="11482" y="1483"/>
                      <a:pt x="11482" y="866"/>
                    </a:cubicBezTo>
                    <a:cubicBezTo>
                      <a:pt x="11482" y="790"/>
                      <a:pt x="11451" y="714"/>
                      <a:pt x="11451" y="628"/>
                    </a:cubicBezTo>
                    <a:cubicBezTo>
                      <a:pt x="11451" y="422"/>
                      <a:pt x="11482" y="206"/>
                      <a:pt x="11482" y="0"/>
                    </a:cubicBezTo>
                    <a:lnTo>
                      <a:pt x="11736" y="0"/>
                    </a:lnTo>
                    <a:close/>
                    <a:moveTo>
                      <a:pt x="7740" y="12878"/>
                    </a:moveTo>
                    <a:cubicBezTo>
                      <a:pt x="7740" y="12889"/>
                      <a:pt x="7771" y="12921"/>
                      <a:pt x="7771" y="12943"/>
                    </a:cubicBezTo>
                    <a:cubicBezTo>
                      <a:pt x="7803" y="13062"/>
                      <a:pt x="7867" y="13170"/>
                      <a:pt x="7740" y="13278"/>
                    </a:cubicBezTo>
                    <a:cubicBezTo>
                      <a:pt x="7549" y="13408"/>
                      <a:pt x="7359" y="13549"/>
                      <a:pt x="7169" y="13679"/>
                    </a:cubicBezTo>
                    <a:cubicBezTo>
                      <a:pt x="6915" y="13863"/>
                      <a:pt x="6503" y="14014"/>
                      <a:pt x="6059" y="14133"/>
                    </a:cubicBezTo>
                    <a:cubicBezTo>
                      <a:pt x="5551" y="14285"/>
                      <a:pt x="4948" y="14404"/>
                      <a:pt x="4441" y="14555"/>
                    </a:cubicBezTo>
                    <a:cubicBezTo>
                      <a:pt x="3933" y="14696"/>
                      <a:pt x="3458" y="14858"/>
                      <a:pt x="3045" y="15020"/>
                    </a:cubicBezTo>
                    <a:cubicBezTo>
                      <a:pt x="2316" y="15323"/>
                      <a:pt x="1777" y="15659"/>
                      <a:pt x="1364" y="16027"/>
                    </a:cubicBezTo>
                    <a:cubicBezTo>
                      <a:pt x="952" y="16406"/>
                      <a:pt x="635" y="16784"/>
                      <a:pt x="508" y="17185"/>
                    </a:cubicBezTo>
                    <a:cubicBezTo>
                      <a:pt x="413" y="17477"/>
                      <a:pt x="476" y="17758"/>
                      <a:pt x="476" y="18051"/>
                    </a:cubicBezTo>
                    <a:cubicBezTo>
                      <a:pt x="476" y="18105"/>
                      <a:pt x="508" y="18170"/>
                      <a:pt x="540" y="18224"/>
                    </a:cubicBezTo>
                    <a:cubicBezTo>
                      <a:pt x="603" y="18354"/>
                      <a:pt x="635" y="18494"/>
                      <a:pt x="730" y="18624"/>
                    </a:cubicBezTo>
                    <a:cubicBezTo>
                      <a:pt x="857" y="18830"/>
                      <a:pt x="920" y="19046"/>
                      <a:pt x="1142" y="19241"/>
                    </a:cubicBezTo>
                    <a:cubicBezTo>
                      <a:pt x="1459" y="19566"/>
                      <a:pt x="1999" y="19858"/>
                      <a:pt x="2570" y="20139"/>
                    </a:cubicBezTo>
                    <a:cubicBezTo>
                      <a:pt x="3014" y="20356"/>
                      <a:pt x="3458" y="20561"/>
                      <a:pt x="4124" y="20702"/>
                    </a:cubicBezTo>
                    <a:cubicBezTo>
                      <a:pt x="4568" y="20799"/>
                      <a:pt x="5075" y="20875"/>
                      <a:pt x="5583" y="20972"/>
                    </a:cubicBezTo>
                    <a:cubicBezTo>
                      <a:pt x="6566" y="21156"/>
                      <a:pt x="7644" y="21232"/>
                      <a:pt x="8723" y="21308"/>
                    </a:cubicBezTo>
                    <a:cubicBezTo>
                      <a:pt x="9389" y="21362"/>
                      <a:pt x="10087" y="21362"/>
                      <a:pt x="10721" y="21448"/>
                    </a:cubicBezTo>
                    <a:cubicBezTo>
                      <a:pt x="10753" y="21448"/>
                      <a:pt x="10785" y="21448"/>
                      <a:pt x="10785" y="21448"/>
                    </a:cubicBezTo>
                    <a:cubicBezTo>
                      <a:pt x="11324" y="21405"/>
                      <a:pt x="11895" y="21373"/>
                      <a:pt x="12434" y="21329"/>
                    </a:cubicBezTo>
                    <a:cubicBezTo>
                      <a:pt x="13163" y="21275"/>
                      <a:pt x="13925" y="21232"/>
                      <a:pt x="14622" y="21145"/>
                    </a:cubicBezTo>
                    <a:cubicBezTo>
                      <a:pt x="15352" y="21070"/>
                      <a:pt x="16018" y="20962"/>
                      <a:pt x="16684" y="20853"/>
                    </a:cubicBezTo>
                    <a:cubicBezTo>
                      <a:pt x="17065" y="20788"/>
                      <a:pt x="17414" y="20702"/>
                      <a:pt x="17763" y="20604"/>
                    </a:cubicBezTo>
                    <a:cubicBezTo>
                      <a:pt x="18238" y="20475"/>
                      <a:pt x="18587" y="20312"/>
                      <a:pt x="18936" y="20139"/>
                    </a:cubicBezTo>
                    <a:cubicBezTo>
                      <a:pt x="19507" y="19869"/>
                      <a:pt x="19983" y="19587"/>
                      <a:pt x="20332" y="19295"/>
                    </a:cubicBezTo>
                    <a:cubicBezTo>
                      <a:pt x="20712" y="18992"/>
                      <a:pt x="20776" y="18678"/>
                      <a:pt x="20903" y="18364"/>
                    </a:cubicBezTo>
                    <a:cubicBezTo>
                      <a:pt x="20998" y="18202"/>
                      <a:pt x="20998" y="18051"/>
                      <a:pt x="21061" y="17888"/>
                    </a:cubicBezTo>
                    <a:cubicBezTo>
                      <a:pt x="21125" y="17618"/>
                      <a:pt x="21125" y="17336"/>
                      <a:pt x="20998" y="17077"/>
                    </a:cubicBezTo>
                    <a:cubicBezTo>
                      <a:pt x="20776" y="16698"/>
                      <a:pt x="20490" y="16330"/>
                      <a:pt x="20078" y="15962"/>
                    </a:cubicBezTo>
                    <a:cubicBezTo>
                      <a:pt x="19634" y="15583"/>
                      <a:pt x="19063" y="15237"/>
                      <a:pt x="18270" y="14945"/>
                    </a:cubicBezTo>
                    <a:cubicBezTo>
                      <a:pt x="17572" y="14685"/>
                      <a:pt x="16843" y="14458"/>
                      <a:pt x="15955" y="14274"/>
                    </a:cubicBezTo>
                    <a:cubicBezTo>
                      <a:pt x="15701" y="14220"/>
                      <a:pt x="15479" y="14144"/>
                      <a:pt x="15257" y="14079"/>
                    </a:cubicBezTo>
                    <a:cubicBezTo>
                      <a:pt x="14718" y="13906"/>
                      <a:pt x="14337" y="13700"/>
                      <a:pt x="14020" y="13473"/>
                    </a:cubicBezTo>
                    <a:cubicBezTo>
                      <a:pt x="13798" y="13332"/>
                      <a:pt x="13671" y="13192"/>
                      <a:pt x="13734" y="13029"/>
                    </a:cubicBezTo>
                    <a:cubicBezTo>
                      <a:pt x="13734" y="12975"/>
                      <a:pt x="13766" y="12921"/>
                      <a:pt x="13766" y="12867"/>
                    </a:cubicBezTo>
                    <a:cubicBezTo>
                      <a:pt x="13163" y="12845"/>
                      <a:pt x="12561" y="12813"/>
                      <a:pt x="11958" y="12791"/>
                    </a:cubicBezTo>
                    <a:cubicBezTo>
                      <a:pt x="12148" y="12997"/>
                      <a:pt x="12339" y="13213"/>
                      <a:pt x="12529" y="13419"/>
                    </a:cubicBezTo>
                    <a:cubicBezTo>
                      <a:pt x="12815" y="13711"/>
                      <a:pt x="13132" y="13992"/>
                      <a:pt x="13354" y="14295"/>
                    </a:cubicBezTo>
                    <a:cubicBezTo>
                      <a:pt x="13703" y="14717"/>
                      <a:pt x="13956" y="15139"/>
                      <a:pt x="14305" y="15562"/>
                    </a:cubicBezTo>
                    <a:cubicBezTo>
                      <a:pt x="14527" y="15832"/>
                      <a:pt x="14813" y="16103"/>
                      <a:pt x="15067" y="16373"/>
                    </a:cubicBezTo>
                    <a:cubicBezTo>
                      <a:pt x="15289" y="16579"/>
                      <a:pt x="15511" y="16774"/>
                      <a:pt x="15859" y="16958"/>
                    </a:cubicBezTo>
                    <a:cubicBezTo>
                      <a:pt x="16081" y="17066"/>
                      <a:pt x="16208" y="17206"/>
                      <a:pt x="16335" y="17336"/>
                    </a:cubicBezTo>
                    <a:cubicBezTo>
                      <a:pt x="16430" y="17401"/>
                      <a:pt x="16272" y="17488"/>
                      <a:pt x="16081" y="17499"/>
                    </a:cubicBezTo>
                    <a:cubicBezTo>
                      <a:pt x="15828" y="17509"/>
                      <a:pt x="15606" y="17455"/>
                      <a:pt x="15637" y="17358"/>
                    </a:cubicBezTo>
                    <a:cubicBezTo>
                      <a:pt x="15669" y="17261"/>
                      <a:pt x="15542" y="17196"/>
                      <a:pt x="15320" y="17141"/>
                    </a:cubicBezTo>
                    <a:cubicBezTo>
                      <a:pt x="15193" y="17098"/>
                      <a:pt x="15035" y="17055"/>
                      <a:pt x="14908" y="17022"/>
                    </a:cubicBezTo>
                    <a:cubicBezTo>
                      <a:pt x="14464" y="16914"/>
                      <a:pt x="13988" y="16936"/>
                      <a:pt x="13766" y="17109"/>
                    </a:cubicBezTo>
                    <a:cubicBezTo>
                      <a:pt x="13734" y="17163"/>
                      <a:pt x="13639" y="17206"/>
                      <a:pt x="13576" y="17250"/>
                    </a:cubicBezTo>
                    <a:cubicBezTo>
                      <a:pt x="13322" y="17390"/>
                      <a:pt x="13005" y="17434"/>
                      <a:pt x="12561" y="17347"/>
                    </a:cubicBezTo>
                    <a:cubicBezTo>
                      <a:pt x="12339" y="17304"/>
                      <a:pt x="12085" y="17250"/>
                      <a:pt x="11863" y="17196"/>
                    </a:cubicBezTo>
                    <a:cubicBezTo>
                      <a:pt x="11704" y="17163"/>
                      <a:pt x="11609" y="17152"/>
                      <a:pt x="11482" y="17196"/>
                    </a:cubicBezTo>
                    <a:cubicBezTo>
                      <a:pt x="11419" y="17228"/>
                      <a:pt x="11292" y="17250"/>
                      <a:pt x="11165" y="17271"/>
                    </a:cubicBezTo>
                    <a:cubicBezTo>
                      <a:pt x="11007" y="17315"/>
                      <a:pt x="10816" y="17315"/>
                      <a:pt x="10626" y="17282"/>
                    </a:cubicBezTo>
                    <a:cubicBezTo>
                      <a:pt x="10467" y="17239"/>
                      <a:pt x="10309" y="17206"/>
                      <a:pt x="10150" y="17185"/>
                    </a:cubicBezTo>
                    <a:cubicBezTo>
                      <a:pt x="10023" y="17163"/>
                      <a:pt x="9928" y="17152"/>
                      <a:pt x="9833" y="17196"/>
                    </a:cubicBezTo>
                    <a:cubicBezTo>
                      <a:pt x="9611" y="17271"/>
                      <a:pt x="9389" y="17347"/>
                      <a:pt x="9167" y="17423"/>
                    </a:cubicBezTo>
                    <a:cubicBezTo>
                      <a:pt x="8786" y="17564"/>
                      <a:pt x="8406" y="17574"/>
                      <a:pt x="7993" y="17434"/>
                    </a:cubicBezTo>
                    <a:cubicBezTo>
                      <a:pt x="7771" y="17347"/>
                      <a:pt x="7549" y="17261"/>
                      <a:pt x="7296" y="17174"/>
                    </a:cubicBezTo>
                    <a:cubicBezTo>
                      <a:pt x="7232" y="17152"/>
                      <a:pt x="7169" y="17131"/>
                      <a:pt x="7074" y="17131"/>
                    </a:cubicBezTo>
                    <a:cubicBezTo>
                      <a:pt x="6852" y="17109"/>
                      <a:pt x="6249" y="17228"/>
                      <a:pt x="6154" y="17293"/>
                    </a:cubicBezTo>
                    <a:cubicBezTo>
                      <a:pt x="6122" y="17304"/>
                      <a:pt x="6122" y="17304"/>
                      <a:pt x="6122" y="17315"/>
                    </a:cubicBezTo>
                    <a:cubicBezTo>
                      <a:pt x="6122" y="17423"/>
                      <a:pt x="5900" y="17477"/>
                      <a:pt x="5678" y="17509"/>
                    </a:cubicBezTo>
                    <a:cubicBezTo>
                      <a:pt x="5583" y="17531"/>
                      <a:pt x="5393" y="17520"/>
                      <a:pt x="5329" y="17499"/>
                    </a:cubicBezTo>
                    <a:cubicBezTo>
                      <a:pt x="5266" y="17488"/>
                      <a:pt x="5234" y="17423"/>
                      <a:pt x="5266" y="17390"/>
                    </a:cubicBezTo>
                    <a:cubicBezTo>
                      <a:pt x="5297" y="17347"/>
                      <a:pt x="5329" y="17304"/>
                      <a:pt x="5424" y="17271"/>
                    </a:cubicBezTo>
                    <a:cubicBezTo>
                      <a:pt x="5488" y="17239"/>
                      <a:pt x="5583" y="17217"/>
                      <a:pt x="5678" y="17196"/>
                    </a:cubicBezTo>
                    <a:cubicBezTo>
                      <a:pt x="5741" y="17174"/>
                      <a:pt x="5837" y="17163"/>
                      <a:pt x="5837" y="17141"/>
                    </a:cubicBezTo>
                    <a:cubicBezTo>
                      <a:pt x="6312" y="16698"/>
                      <a:pt x="6820" y="16254"/>
                      <a:pt x="7264" y="15810"/>
                    </a:cubicBezTo>
                    <a:cubicBezTo>
                      <a:pt x="7676" y="15378"/>
                      <a:pt x="8089" y="14956"/>
                      <a:pt x="8469" y="14523"/>
                    </a:cubicBezTo>
                    <a:cubicBezTo>
                      <a:pt x="8786" y="14133"/>
                      <a:pt x="9040" y="13733"/>
                      <a:pt x="9326" y="13343"/>
                    </a:cubicBezTo>
                    <a:cubicBezTo>
                      <a:pt x="9484" y="13159"/>
                      <a:pt x="9674" y="12975"/>
                      <a:pt x="9833" y="12770"/>
                    </a:cubicBezTo>
                    <a:cubicBezTo>
                      <a:pt x="9135" y="12802"/>
                      <a:pt x="8469" y="12834"/>
                      <a:pt x="7740" y="12878"/>
                    </a:cubicBezTo>
                    <a:moveTo>
                      <a:pt x="6027" y="17185"/>
                    </a:moveTo>
                    <a:cubicBezTo>
                      <a:pt x="6027" y="17185"/>
                      <a:pt x="6027" y="17185"/>
                      <a:pt x="6059" y="17196"/>
                    </a:cubicBezTo>
                    <a:cubicBezTo>
                      <a:pt x="6185" y="17163"/>
                      <a:pt x="6281" y="17131"/>
                      <a:pt x="6439" y="17098"/>
                    </a:cubicBezTo>
                    <a:cubicBezTo>
                      <a:pt x="6756" y="17033"/>
                      <a:pt x="7137" y="17001"/>
                      <a:pt x="7518" y="17109"/>
                    </a:cubicBezTo>
                    <a:cubicBezTo>
                      <a:pt x="7771" y="17185"/>
                      <a:pt x="8025" y="17261"/>
                      <a:pt x="8279" y="17347"/>
                    </a:cubicBezTo>
                    <a:cubicBezTo>
                      <a:pt x="8501" y="17412"/>
                      <a:pt x="8628" y="17412"/>
                      <a:pt x="8818" y="17336"/>
                    </a:cubicBezTo>
                    <a:cubicBezTo>
                      <a:pt x="8977" y="17282"/>
                      <a:pt x="9135" y="17217"/>
                      <a:pt x="9294" y="17163"/>
                    </a:cubicBezTo>
                    <a:cubicBezTo>
                      <a:pt x="9643" y="17044"/>
                      <a:pt x="9992" y="17033"/>
                      <a:pt x="10404" y="17098"/>
                    </a:cubicBezTo>
                    <a:cubicBezTo>
                      <a:pt x="10467" y="17109"/>
                      <a:pt x="10563" y="17120"/>
                      <a:pt x="10626" y="17141"/>
                    </a:cubicBezTo>
                    <a:cubicBezTo>
                      <a:pt x="10848" y="17206"/>
                      <a:pt x="11070" y="17196"/>
                      <a:pt x="11292" y="17131"/>
                    </a:cubicBezTo>
                    <a:cubicBezTo>
                      <a:pt x="11292" y="17120"/>
                      <a:pt x="11324" y="17120"/>
                      <a:pt x="11324" y="17120"/>
                    </a:cubicBezTo>
                    <a:cubicBezTo>
                      <a:pt x="11578" y="17066"/>
                      <a:pt x="11704" y="17066"/>
                      <a:pt x="11958" y="17109"/>
                    </a:cubicBezTo>
                    <a:cubicBezTo>
                      <a:pt x="12212" y="17163"/>
                      <a:pt x="12434" y="17217"/>
                      <a:pt x="12688" y="17261"/>
                    </a:cubicBezTo>
                    <a:cubicBezTo>
                      <a:pt x="12941" y="17304"/>
                      <a:pt x="13100" y="17282"/>
                      <a:pt x="13259" y="17206"/>
                    </a:cubicBezTo>
                    <a:cubicBezTo>
                      <a:pt x="13354" y="17152"/>
                      <a:pt x="13481" y="17087"/>
                      <a:pt x="13576" y="17022"/>
                    </a:cubicBezTo>
                    <a:cubicBezTo>
                      <a:pt x="13703" y="16958"/>
                      <a:pt x="13861" y="16914"/>
                      <a:pt x="14083" y="16893"/>
                    </a:cubicBezTo>
                    <a:cubicBezTo>
                      <a:pt x="14432" y="16860"/>
                      <a:pt x="14749" y="16882"/>
                      <a:pt x="15035" y="16958"/>
                    </a:cubicBezTo>
                    <a:cubicBezTo>
                      <a:pt x="15257" y="17012"/>
                      <a:pt x="15447" y="17066"/>
                      <a:pt x="15669" y="17120"/>
                    </a:cubicBezTo>
                    <a:cubicBezTo>
                      <a:pt x="15637" y="17087"/>
                      <a:pt x="15606" y="17066"/>
                      <a:pt x="15574" y="17033"/>
                    </a:cubicBezTo>
                    <a:cubicBezTo>
                      <a:pt x="15257" y="16860"/>
                      <a:pt x="14971" y="16687"/>
                      <a:pt x="14813" y="16492"/>
                    </a:cubicBezTo>
                    <a:cubicBezTo>
                      <a:pt x="14527" y="16189"/>
                      <a:pt x="14178" y="15875"/>
                      <a:pt x="13925" y="15572"/>
                    </a:cubicBezTo>
                    <a:cubicBezTo>
                      <a:pt x="13734" y="15334"/>
                      <a:pt x="13639" y="15096"/>
                      <a:pt x="13449" y="14869"/>
                    </a:cubicBezTo>
                    <a:cubicBezTo>
                      <a:pt x="13132" y="14469"/>
                      <a:pt x="12751" y="14068"/>
                      <a:pt x="12402" y="13657"/>
                    </a:cubicBezTo>
                    <a:cubicBezTo>
                      <a:pt x="12180" y="13386"/>
                      <a:pt x="11958" y="13105"/>
                      <a:pt x="11736" y="12834"/>
                    </a:cubicBezTo>
                    <a:cubicBezTo>
                      <a:pt x="11736" y="12813"/>
                      <a:pt x="11673" y="12791"/>
                      <a:pt x="11609" y="12791"/>
                    </a:cubicBezTo>
                    <a:cubicBezTo>
                      <a:pt x="11197" y="12770"/>
                      <a:pt x="10753" y="12770"/>
                      <a:pt x="10309" y="12759"/>
                    </a:cubicBezTo>
                    <a:cubicBezTo>
                      <a:pt x="10182" y="12759"/>
                      <a:pt x="10118" y="12770"/>
                      <a:pt x="10087" y="12813"/>
                    </a:cubicBezTo>
                    <a:cubicBezTo>
                      <a:pt x="9833" y="13148"/>
                      <a:pt x="9579" y="13484"/>
                      <a:pt x="9326" y="13819"/>
                    </a:cubicBezTo>
                    <a:cubicBezTo>
                      <a:pt x="9072" y="14176"/>
                      <a:pt x="8850" y="14533"/>
                      <a:pt x="8564" y="14891"/>
                    </a:cubicBezTo>
                    <a:cubicBezTo>
                      <a:pt x="8025" y="15572"/>
                      <a:pt x="7137" y="16211"/>
                      <a:pt x="6407" y="16871"/>
                    </a:cubicBezTo>
                    <a:cubicBezTo>
                      <a:pt x="6281" y="16979"/>
                      <a:pt x="6154" y="17077"/>
                      <a:pt x="6027" y="17185"/>
                    </a:cubicBezTo>
                    <a:moveTo>
                      <a:pt x="13956" y="10529"/>
                    </a:moveTo>
                    <a:cubicBezTo>
                      <a:pt x="13449" y="10378"/>
                      <a:pt x="13068" y="10205"/>
                      <a:pt x="12466" y="10097"/>
                    </a:cubicBezTo>
                    <a:cubicBezTo>
                      <a:pt x="12244" y="10053"/>
                      <a:pt x="12053" y="9988"/>
                      <a:pt x="11831" y="9945"/>
                    </a:cubicBezTo>
                    <a:cubicBezTo>
                      <a:pt x="11736" y="9923"/>
                      <a:pt x="11609" y="9923"/>
                      <a:pt x="11514" y="9923"/>
                    </a:cubicBezTo>
                    <a:cubicBezTo>
                      <a:pt x="11007" y="9923"/>
                      <a:pt x="10499" y="9923"/>
                      <a:pt x="10023" y="9923"/>
                    </a:cubicBezTo>
                    <a:cubicBezTo>
                      <a:pt x="9896" y="9923"/>
                      <a:pt x="9801" y="9923"/>
                      <a:pt x="9706" y="9934"/>
                    </a:cubicBezTo>
                    <a:cubicBezTo>
                      <a:pt x="9326" y="10021"/>
                      <a:pt x="8913" y="10107"/>
                      <a:pt x="8564" y="10205"/>
                    </a:cubicBezTo>
                    <a:cubicBezTo>
                      <a:pt x="8215" y="10302"/>
                      <a:pt x="7898" y="10421"/>
                      <a:pt x="7581" y="10519"/>
                    </a:cubicBezTo>
                    <a:cubicBezTo>
                      <a:pt x="8184" y="10475"/>
                      <a:pt x="8755" y="10421"/>
                      <a:pt x="9357" y="10378"/>
                    </a:cubicBezTo>
                    <a:cubicBezTo>
                      <a:pt x="10055" y="10324"/>
                      <a:pt x="10753" y="10335"/>
                      <a:pt x="11482" y="10335"/>
                    </a:cubicBezTo>
                    <a:cubicBezTo>
                      <a:pt x="11641" y="10335"/>
                      <a:pt x="11800" y="10356"/>
                      <a:pt x="11958" y="10367"/>
                    </a:cubicBezTo>
                    <a:cubicBezTo>
                      <a:pt x="11958" y="10378"/>
                      <a:pt x="11958" y="10389"/>
                      <a:pt x="11958" y="10389"/>
                    </a:cubicBezTo>
                    <a:cubicBezTo>
                      <a:pt x="11895" y="10400"/>
                      <a:pt x="11831" y="10400"/>
                      <a:pt x="11768" y="10400"/>
                    </a:cubicBezTo>
                    <a:cubicBezTo>
                      <a:pt x="11102" y="10410"/>
                      <a:pt x="10467" y="10410"/>
                      <a:pt x="9801" y="10421"/>
                    </a:cubicBezTo>
                    <a:cubicBezTo>
                      <a:pt x="9484" y="10421"/>
                      <a:pt x="9135" y="10432"/>
                      <a:pt x="8850" y="10454"/>
                    </a:cubicBezTo>
                    <a:cubicBezTo>
                      <a:pt x="8406" y="10508"/>
                      <a:pt x="7993" y="10573"/>
                      <a:pt x="7581" y="10638"/>
                    </a:cubicBezTo>
                    <a:cubicBezTo>
                      <a:pt x="7296" y="10681"/>
                      <a:pt x="7232" y="10757"/>
                      <a:pt x="7454" y="10843"/>
                    </a:cubicBezTo>
                    <a:cubicBezTo>
                      <a:pt x="7613" y="10908"/>
                      <a:pt x="7835" y="10962"/>
                      <a:pt x="8025" y="11016"/>
                    </a:cubicBezTo>
                    <a:cubicBezTo>
                      <a:pt x="8247" y="11071"/>
                      <a:pt x="8437" y="11125"/>
                      <a:pt x="8406" y="11233"/>
                    </a:cubicBezTo>
                    <a:cubicBezTo>
                      <a:pt x="8786" y="11168"/>
                      <a:pt x="9167" y="11125"/>
                      <a:pt x="9579" y="11135"/>
                    </a:cubicBezTo>
                    <a:cubicBezTo>
                      <a:pt x="9801" y="11135"/>
                      <a:pt x="9992" y="11125"/>
                      <a:pt x="10182" y="11114"/>
                    </a:cubicBezTo>
                    <a:cubicBezTo>
                      <a:pt x="10436" y="11114"/>
                      <a:pt x="10721" y="11103"/>
                      <a:pt x="10975" y="11103"/>
                    </a:cubicBezTo>
                    <a:cubicBezTo>
                      <a:pt x="10975" y="11114"/>
                      <a:pt x="10975" y="11125"/>
                      <a:pt x="10975" y="11135"/>
                    </a:cubicBezTo>
                    <a:cubicBezTo>
                      <a:pt x="10753" y="11146"/>
                      <a:pt x="10531" y="11146"/>
                      <a:pt x="10309" y="11168"/>
                    </a:cubicBezTo>
                    <a:cubicBezTo>
                      <a:pt x="9928" y="11190"/>
                      <a:pt x="9548" y="11200"/>
                      <a:pt x="9167" y="11244"/>
                    </a:cubicBezTo>
                    <a:cubicBezTo>
                      <a:pt x="8533" y="11319"/>
                      <a:pt x="7962" y="11438"/>
                      <a:pt x="7454" y="11601"/>
                    </a:cubicBezTo>
                    <a:cubicBezTo>
                      <a:pt x="7296" y="11644"/>
                      <a:pt x="7232" y="11698"/>
                      <a:pt x="7359" y="11752"/>
                    </a:cubicBezTo>
                    <a:cubicBezTo>
                      <a:pt x="7486" y="11806"/>
                      <a:pt x="7676" y="11850"/>
                      <a:pt x="7803" y="11893"/>
                    </a:cubicBezTo>
                    <a:cubicBezTo>
                      <a:pt x="7930" y="11936"/>
                      <a:pt x="8057" y="11980"/>
                      <a:pt x="8152" y="12023"/>
                    </a:cubicBezTo>
                    <a:cubicBezTo>
                      <a:pt x="8215" y="12034"/>
                      <a:pt x="8247" y="12055"/>
                      <a:pt x="8311" y="12044"/>
                    </a:cubicBezTo>
                    <a:cubicBezTo>
                      <a:pt x="8564" y="12044"/>
                      <a:pt x="8850" y="12044"/>
                      <a:pt x="9135" y="12023"/>
                    </a:cubicBezTo>
                    <a:cubicBezTo>
                      <a:pt x="9643" y="11990"/>
                      <a:pt x="10182" y="11980"/>
                      <a:pt x="10689" y="11980"/>
                    </a:cubicBezTo>
                    <a:cubicBezTo>
                      <a:pt x="10848" y="11980"/>
                      <a:pt x="11007" y="12001"/>
                      <a:pt x="11165" y="12001"/>
                    </a:cubicBezTo>
                    <a:cubicBezTo>
                      <a:pt x="11165" y="12012"/>
                      <a:pt x="11165" y="12012"/>
                      <a:pt x="11165" y="12023"/>
                    </a:cubicBezTo>
                    <a:cubicBezTo>
                      <a:pt x="10531" y="12044"/>
                      <a:pt x="9896" y="12055"/>
                      <a:pt x="9262" y="12077"/>
                    </a:cubicBezTo>
                    <a:cubicBezTo>
                      <a:pt x="8881" y="12088"/>
                      <a:pt x="8501" y="12088"/>
                      <a:pt x="8152" y="12174"/>
                    </a:cubicBezTo>
                    <a:cubicBezTo>
                      <a:pt x="8025" y="12218"/>
                      <a:pt x="7930" y="12261"/>
                      <a:pt x="7803" y="12293"/>
                    </a:cubicBezTo>
                    <a:cubicBezTo>
                      <a:pt x="7359" y="12391"/>
                      <a:pt x="7232" y="12542"/>
                      <a:pt x="7454" y="12705"/>
                    </a:cubicBezTo>
                    <a:cubicBezTo>
                      <a:pt x="7454" y="12715"/>
                      <a:pt x="7549" y="12726"/>
                      <a:pt x="7581" y="12726"/>
                    </a:cubicBezTo>
                    <a:cubicBezTo>
                      <a:pt x="7867" y="12726"/>
                      <a:pt x="8120" y="12726"/>
                      <a:pt x="8406" y="12715"/>
                    </a:cubicBezTo>
                    <a:cubicBezTo>
                      <a:pt x="8723" y="12694"/>
                      <a:pt x="9040" y="12672"/>
                      <a:pt x="9357" y="12661"/>
                    </a:cubicBezTo>
                    <a:cubicBezTo>
                      <a:pt x="10118" y="12651"/>
                      <a:pt x="10911" y="12651"/>
                      <a:pt x="11704" y="12651"/>
                    </a:cubicBezTo>
                    <a:cubicBezTo>
                      <a:pt x="11768" y="12651"/>
                      <a:pt x="11831" y="12651"/>
                      <a:pt x="11863" y="12651"/>
                    </a:cubicBezTo>
                    <a:cubicBezTo>
                      <a:pt x="12212" y="12672"/>
                      <a:pt x="12561" y="12694"/>
                      <a:pt x="12941" y="12705"/>
                    </a:cubicBezTo>
                    <a:cubicBezTo>
                      <a:pt x="13195" y="12715"/>
                      <a:pt x="13481" y="12715"/>
                      <a:pt x="13766" y="12726"/>
                    </a:cubicBezTo>
                    <a:cubicBezTo>
                      <a:pt x="14020" y="12737"/>
                      <a:pt x="14052" y="12737"/>
                      <a:pt x="14115" y="12651"/>
                    </a:cubicBezTo>
                    <a:cubicBezTo>
                      <a:pt x="14242" y="12467"/>
                      <a:pt x="14147" y="12391"/>
                      <a:pt x="13703" y="12283"/>
                    </a:cubicBezTo>
                    <a:cubicBezTo>
                      <a:pt x="13639" y="12272"/>
                      <a:pt x="13576" y="12261"/>
                      <a:pt x="13544" y="12250"/>
                    </a:cubicBezTo>
                    <a:cubicBezTo>
                      <a:pt x="13354" y="12153"/>
                      <a:pt x="13037" y="12120"/>
                      <a:pt x="12719" y="12088"/>
                    </a:cubicBezTo>
                    <a:cubicBezTo>
                      <a:pt x="12561" y="12077"/>
                      <a:pt x="12434" y="12055"/>
                      <a:pt x="12275" y="12044"/>
                    </a:cubicBezTo>
                    <a:cubicBezTo>
                      <a:pt x="12275" y="12034"/>
                      <a:pt x="12275" y="12023"/>
                      <a:pt x="12275" y="12023"/>
                    </a:cubicBezTo>
                    <a:cubicBezTo>
                      <a:pt x="12561" y="12023"/>
                      <a:pt x="12846" y="12034"/>
                      <a:pt x="13132" y="12044"/>
                    </a:cubicBezTo>
                    <a:cubicBezTo>
                      <a:pt x="13227" y="12055"/>
                      <a:pt x="13290" y="12055"/>
                      <a:pt x="13354" y="12012"/>
                    </a:cubicBezTo>
                    <a:cubicBezTo>
                      <a:pt x="13449" y="11969"/>
                      <a:pt x="13576" y="11936"/>
                      <a:pt x="13671" y="11904"/>
                    </a:cubicBezTo>
                    <a:cubicBezTo>
                      <a:pt x="13798" y="11871"/>
                      <a:pt x="13925" y="11850"/>
                      <a:pt x="14020" y="11817"/>
                    </a:cubicBezTo>
                    <a:cubicBezTo>
                      <a:pt x="14305" y="11731"/>
                      <a:pt x="14274" y="11666"/>
                      <a:pt x="13988" y="11568"/>
                    </a:cubicBezTo>
                    <a:cubicBezTo>
                      <a:pt x="13354" y="11395"/>
                      <a:pt x="12688" y="11265"/>
                      <a:pt x="11895" y="11200"/>
                    </a:cubicBezTo>
                    <a:cubicBezTo>
                      <a:pt x="11800" y="11190"/>
                      <a:pt x="11673" y="11179"/>
                      <a:pt x="11546" y="11168"/>
                    </a:cubicBezTo>
                    <a:cubicBezTo>
                      <a:pt x="11546" y="11157"/>
                      <a:pt x="11546" y="11146"/>
                      <a:pt x="11546" y="11146"/>
                    </a:cubicBezTo>
                    <a:cubicBezTo>
                      <a:pt x="12085" y="11114"/>
                      <a:pt x="12624" y="11125"/>
                      <a:pt x="13132" y="11233"/>
                    </a:cubicBezTo>
                    <a:cubicBezTo>
                      <a:pt x="13100" y="11135"/>
                      <a:pt x="13259" y="11071"/>
                      <a:pt x="13481" y="11016"/>
                    </a:cubicBezTo>
                    <a:cubicBezTo>
                      <a:pt x="13703" y="10962"/>
                      <a:pt x="13893" y="10908"/>
                      <a:pt x="14083" y="10832"/>
                    </a:cubicBezTo>
                    <a:cubicBezTo>
                      <a:pt x="14274" y="10768"/>
                      <a:pt x="14210" y="10681"/>
                      <a:pt x="13956" y="10638"/>
                    </a:cubicBezTo>
                    <a:cubicBezTo>
                      <a:pt x="13576" y="10584"/>
                      <a:pt x="13163" y="10529"/>
                      <a:pt x="12783" y="10465"/>
                    </a:cubicBezTo>
                    <a:cubicBezTo>
                      <a:pt x="12719" y="10454"/>
                      <a:pt x="12624" y="10443"/>
                      <a:pt x="12529" y="10432"/>
                    </a:cubicBezTo>
                    <a:cubicBezTo>
                      <a:pt x="12561" y="10421"/>
                      <a:pt x="12561" y="10410"/>
                      <a:pt x="12561" y="10400"/>
                    </a:cubicBezTo>
                    <a:cubicBezTo>
                      <a:pt x="13037" y="10443"/>
                      <a:pt x="13481" y="10486"/>
                      <a:pt x="13956" y="10529"/>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3" name="Freeform 94"/>
              <p:cNvSpPr/>
              <p:nvPr/>
            </p:nvSpPr>
            <p:spPr>
              <a:xfrm>
                <a:off x="1604460" y="232506"/>
                <a:ext cx="44758" cy="48077"/>
              </a:xfrm>
              <a:custGeom>
                <a:avLst/>
                <a:gdLst/>
                <a:ahLst/>
                <a:cxnLst>
                  <a:cxn ang="0">
                    <a:pos x="wd2" y="hd2"/>
                  </a:cxn>
                  <a:cxn ang="5400000">
                    <a:pos x="wd2" y="hd2"/>
                  </a:cxn>
                  <a:cxn ang="10800000">
                    <a:pos x="wd2" y="hd2"/>
                  </a:cxn>
                  <a:cxn ang="16200000">
                    <a:pos x="wd2" y="hd2"/>
                  </a:cxn>
                </a:cxnLst>
                <a:rect l="0" t="0" r="r" b="b"/>
                <a:pathLst>
                  <a:path w="21600" h="20828" extrusionOk="0">
                    <a:moveTo>
                      <a:pt x="21600" y="3812"/>
                    </a:moveTo>
                    <a:cubicBezTo>
                      <a:pt x="18514" y="10165"/>
                      <a:pt x="15429" y="13976"/>
                      <a:pt x="12343" y="17788"/>
                    </a:cubicBezTo>
                    <a:cubicBezTo>
                      <a:pt x="10800" y="20329"/>
                      <a:pt x="7714" y="21600"/>
                      <a:pt x="6171" y="20329"/>
                    </a:cubicBezTo>
                    <a:cubicBezTo>
                      <a:pt x="3086" y="19059"/>
                      <a:pt x="0" y="15247"/>
                      <a:pt x="0" y="13976"/>
                    </a:cubicBezTo>
                    <a:cubicBezTo>
                      <a:pt x="4629" y="8894"/>
                      <a:pt x="7714" y="5082"/>
                      <a:pt x="12343" y="0"/>
                    </a:cubicBezTo>
                    <a:cubicBezTo>
                      <a:pt x="13886" y="0"/>
                      <a:pt x="18514" y="2541"/>
                      <a:pt x="21600" y="3812"/>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4" name="Freeform 95"/>
              <p:cNvSpPr/>
              <p:nvPr/>
            </p:nvSpPr>
            <p:spPr>
              <a:xfrm>
                <a:off x="1617038" y="1673232"/>
                <a:ext cx="39639" cy="46421"/>
              </a:xfrm>
              <a:custGeom>
                <a:avLst/>
                <a:gdLst/>
                <a:ahLst/>
                <a:cxnLst>
                  <a:cxn ang="0">
                    <a:pos x="wd2" y="hd2"/>
                  </a:cxn>
                  <a:cxn ang="5400000">
                    <a:pos x="wd2" y="hd2"/>
                  </a:cxn>
                  <a:cxn ang="10800000">
                    <a:pos x="wd2" y="hd2"/>
                  </a:cxn>
                  <a:cxn ang="16200000">
                    <a:pos x="wd2" y="hd2"/>
                  </a:cxn>
                </a:cxnLst>
                <a:rect l="0" t="0" r="r" b="b"/>
                <a:pathLst>
                  <a:path w="17659" h="21600" extrusionOk="0">
                    <a:moveTo>
                      <a:pt x="17659" y="0"/>
                    </a:moveTo>
                    <a:cubicBezTo>
                      <a:pt x="17659" y="9450"/>
                      <a:pt x="11899" y="18900"/>
                      <a:pt x="1819" y="21600"/>
                    </a:cubicBezTo>
                    <a:cubicBezTo>
                      <a:pt x="-3941" y="14850"/>
                      <a:pt x="4699" y="1350"/>
                      <a:pt x="17659"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5" name="Freeform 96"/>
              <p:cNvSpPr/>
              <p:nvPr/>
            </p:nvSpPr>
            <p:spPr>
              <a:xfrm>
                <a:off x="1615672" y="125913"/>
                <a:ext cx="33547" cy="46421"/>
              </a:xfrm>
              <a:custGeom>
                <a:avLst/>
                <a:gdLst/>
                <a:ahLst/>
                <a:cxnLst>
                  <a:cxn ang="0">
                    <a:pos x="wd2" y="hd2"/>
                  </a:cxn>
                  <a:cxn ang="5400000">
                    <a:pos x="wd2" y="hd2"/>
                  </a:cxn>
                  <a:cxn ang="10800000">
                    <a:pos x="wd2" y="hd2"/>
                  </a:cxn>
                  <a:cxn ang="16200000">
                    <a:pos x="wd2" y="hd2"/>
                  </a:cxn>
                </a:cxnLst>
                <a:rect l="0" t="0" r="r" b="b"/>
                <a:pathLst>
                  <a:path w="20450" h="21600" extrusionOk="0">
                    <a:moveTo>
                      <a:pt x="20450" y="2700"/>
                    </a:moveTo>
                    <a:cubicBezTo>
                      <a:pt x="16523" y="8100"/>
                      <a:pt x="14559" y="13500"/>
                      <a:pt x="10632" y="17550"/>
                    </a:cubicBezTo>
                    <a:cubicBezTo>
                      <a:pt x="8668" y="20250"/>
                      <a:pt x="4741" y="20250"/>
                      <a:pt x="2777" y="21600"/>
                    </a:cubicBezTo>
                    <a:cubicBezTo>
                      <a:pt x="814" y="18900"/>
                      <a:pt x="-1150" y="16200"/>
                      <a:pt x="814" y="14850"/>
                    </a:cubicBezTo>
                    <a:cubicBezTo>
                      <a:pt x="4741" y="9450"/>
                      <a:pt x="8668" y="5400"/>
                      <a:pt x="14559" y="0"/>
                    </a:cubicBezTo>
                    <a:cubicBezTo>
                      <a:pt x="16523" y="1350"/>
                      <a:pt x="18486" y="2700"/>
                      <a:pt x="20450" y="27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6" name="Freeform 97"/>
              <p:cNvSpPr/>
              <p:nvPr/>
            </p:nvSpPr>
            <p:spPr>
              <a:xfrm>
                <a:off x="1611920" y="1631970"/>
                <a:ext cx="31704" cy="42983"/>
              </a:xfrm>
              <a:custGeom>
                <a:avLst/>
                <a:gdLst/>
                <a:ahLst/>
                <a:cxnLst>
                  <a:cxn ang="0">
                    <a:pos x="wd2" y="hd2"/>
                  </a:cxn>
                  <a:cxn ang="5400000">
                    <a:pos x="wd2" y="hd2"/>
                  </a:cxn>
                  <a:cxn ang="10800000">
                    <a:pos x="wd2" y="hd2"/>
                  </a:cxn>
                  <a:cxn ang="16200000">
                    <a:pos x="wd2" y="hd2"/>
                  </a:cxn>
                </a:cxnLst>
                <a:rect l="0" t="0" r="r" b="b"/>
                <a:pathLst>
                  <a:path w="21600" h="21600" extrusionOk="0">
                    <a:moveTo>
                      <a:pt x="21600" y="2880"/>
                    </a:moveTo>
                    <a:cubicBezTo>
                      <a:pt x="17280" y="8640"/>
                      <a:pt x="15120" y="14400"/>
                      <a:pt x="10800" y="20160"/>
                    </a:cubicBezTo>
                    <a:cubicBezTo>
                      <a:pt x="8640" y="20160"/>
                      <a:pt x="4320" y="21600"/>
                      <a:pt x="4320" y="21600"/>
                    </a:cubicBezTo>
                    <a:cubicBezTo>
                      <a:pt x="2160" y="20160"/>
                      <a:pt x="0" y="17280"/>
                      <a:pt x="0" y="17280"/>
                    </a:cubicBezTo>
                    <a:cubicBezTo>
                      <a:pt x="4320" y="11520"/>
                      <a:pt x="8640" y="5760"/>
                      <a:pt x="15120" y="0"/>
                    </a:cubicBezTo>
                    <a:cubicBezTo>
                      <a:pt x="17280" y="1440"/>
                      <a:pt x="19440" y="1440"/>
                      <a:pt x="21600" y="288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7" name="Freeform 98"/>
              <p:cNvSpPr/>
              <p:nvPr/>
            </p:nvSpPr>
            <p:spPr>
              <a:xfrm>
                <a:off x="1608190" y="806733"/>
                <a:ext cx="22379" cy="36106"/>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18514" y="9000"/>
                      <a:pt x="12343" y="14400"/>
                      <a:pt x="9257" y="21600"/>
                    </a:cubicBezTo>
                    <a:cubicBezTo>
                      <a:pt x="6171" y="19800"/>
                      <a:pt x="0" y="18000"/>
                      <a:pt x="0" y="18000"/>
                    </a:cubicBezTo>
                    <a:cubicBezTo>
                      <a:pt x="6171" y="12600"/>
                      <a:pt x="9257" y="5400"/>
                      <a:pt x="15429" y="0"/>
                    </a:cubicBezTo>
                    <a:cubicBezTo>
                      <a:pt x="18514" y="1800"/>
                      <a:pt x="21600" y="1800"/>
                      <a:pt x="21600" y="3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8" name="Freeform 107"/>
              <p:cNvSpPr/>
              <p:nvPr/>
            </p:nvSpPr>
            <p:spPr>
              <a:xfrm>
                <a:off x="2283264" y="4282195"/>
                <a:ext cx="282294" cy="529408"/>
              </a:xfrm>
              <a:custGeom>
                <a:avLst/>
                <a:gdLst/>
                <a:ahLst/>
                <a:cxnLst>
                  <a:cxn ang="0">
                    <a:pos x="wd2" y="hd2"/>
                  </a:cxn>
                  <a:cxn ang="5400000">
                    <a:pos x="wd2" y="hd2"/>
                  </a:cxn>
                  <a:cxn ang="10800000">
                    <a:pos x="wd2" y="hd2"/>
                  </a:cxn>
                  <a:cxn ang="16200000">
                    <a:pos x="wd2" y="hd2"/>
                  </a:cxn>
                </a:cxnLst>
                <a:rect l="0" t="0" r="r" b="b"/>
                <a:pathLst>
                  <a:path w="21095" h="20529" extrusionOk="0">
                    <a:moveTo>
                      <a:pt x="11868" y="2816"/>
                    </a:moveTo>
                    <a:cubicBezTo>
                      <a:pt x="11631" y="2702"/>
                      <a:pt x="11631" y="2589"/>
                      <a:pt x="11393" y="2475"/>
                    </a:cubicBezTo>
                    <a:cubicBezTo>
                      <a:pt x="10207" y="884"/>
                      <a:pt x="6884" y="201"/>
                      <a:pt x="3560" y="770"/>
                    </a:cubicBezTo>
                    <a:cubicBezTo>
                      <a:pt x="1662" y="1225"/>
                      <a:pt x="712" y="2020"/>
                      <a:pt x="1662" y="3157"/>
                    </a:cubicBezTo>
                    <a:cubicBezTo>
                      <a:pt x="2611" y="4180"/>
                      <a:pt x="3560" y="5090"/>
                      <a:pt x="4985" y="5772"/>
                    </a:cubicBezTo>
                    <a:cubicBezTo>
                      <a:pt x="8308" y="7591"/>
                      <a:pt x="9495" y="9751"/>
                      <a:pt x="9732" y="11911"/>
                    </a:cubicBezTo>
                    <a:cubicBezTo>
                      <a:pt x="9732" y="13616"/>
                      <a:pt x="9495" y="15208"/>
                      <a:pt x="9257" y="16913"/>
                    </a:cubicBezTo>
                    <a:cubicBezTo>
                      <a:pt x="9257" y="17368"/>
                      <a:pt x="9257" y="17936"/>
                      <a:pt x="9257" y="18391"/>
                    </a:cubicBezTo>
                    <a:cubicBezTo>
                      <a:pt x="9732" y="19414"/>
                      <a:pt x="11393" y="19982"/>
                      <a:pt x="13530" y="19414"/>
                    </a:cubicBezTo>
                    <a:cubicBezTo>
                      <a:pt x="16615" y="18618"/>
                      <a:pt x="18040" y="17254"/>
                      <a:pt x="18752" y="15662"/>
                    </a:cubicBezTo>
                    <a:cubicBezTo>
                      <a:pt x="20176" y="12934"/>
                      <a:pt x="18752" y="10319"/>
                      <a:pt x="17327" y="7705"/>
                    </a:cubicBezTo>
                    <a:cubicBezTo>
                      <a:pt x="16378" y="6227"/>
                      <a:pt x="15666" y="4749"/>
                      <a:pt x="14716" y="3271"/>
                    </a:cubicBezTo>
                    <a:cubicBezTo>
                      <a:pt x="14479" y="3044"/>
                      <a:pt x="14716" y="2816"/>
                      <a:pt x="14479" y="2589"/>
                    </a:cubicBezTo>
                    <a:cubicBezTo>
                      <a:pt x="14716" y="2589"/>
                      <a:pt x="14954" y="2589"/>
                      <a:pt x="15191" y="2589"/>
                    </a:cubicBezTo>
                    <a:cubicBezTo>
                      <a:pt x="15666" y="3044"/>
                      <a:pt x="16378" y="3498"/>
                      <a:pt x="16615" y="3953"/>
                    </a:cubicBezTo>
                    <a:cubicBezTo>
                      <a:pt x="18040" y="6568"/>
                      <a:pt x="19701" y="9182"/>
                      <a:pt x="20651" y="11797"/>
                    </a:cubicBezTo>
                    <a:cubicBezTo>
                      <a:pt x="21600" y="14071"/>
                      <a:pt x="21125" y="16345"/>
                      <a:pt x="18277" y="18277"/>
                    </a:cubicBezTo>
                    <a:cubicBezTo>
                      <a:pt x="17327" y="18959"/>
                      <a:pt x="15903" y="19641"/>
                      <a:pt x="14479" y="20096"/>
                    </a:cubicBezTo>
                    <a:cubicBezTo>
                      <a:pt x="10681" y="21233"/>
                      <a:pt x="7121" y="19982"/>
                      <a:pt x="6884" y="18050"/>
                    </a:cubicBezTo>
                    <a:cubicBezTo>
                      <a:pt x="6884" y="16799"/>
                      <a:pt x="7121" y="15435"/>
                      <a:pt x="7358" y="14185"/>
                    </a:cubicBezTo>
                    <a:cubicBezTo>
                      <a:pt x="7596" y="12366"/>
                      <a:pt x="7358" y="10547"/>
                      <a:pt x="6171" y="8841"/>
                    </a:cubicBezTo>
                    <a:cubicBezTo>
                      <a:pt x="5459" y="7818"/>
                      <a:pt x="4035" y="6795"/>
                      <a:pt x="2848" y="5886"/>
                    </a:cubicBezTo>
                    <a:cubicBezTo>
                      <a:pt x="1424" y="4749"/>
                      <a:pt x="0" y="3612"/>
                      <a:pt x="0" y="2248"/>
                    </a:cubicBezTo>
                    <a:cubicBezTo>
                      <a:pt x="0" y="1452"/>
                      <a:pt x="475" y="884"/>
                      <a:pt x="1899" y="542"/>
                    </a:cubicBezTo>
                    <a:cubicBezTo>
                      <a:pt x="4035" y="-140"/>
                      <a:pt x="8545" y="-367"/>
                      <a:pt x="10919" y="997"/>
                    </a:cubicBezTo>
                    <a:cubicBezTo>
                      <a:pt x="11868" y="1452"/>
                      <a:pt x="12105" y="2020"/>
                      <a:pt x="11868" y="2816"/>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29" name="Freeform 108"/>
              <p:cNvSpPr/>
              <p:nvPr/>
            </p:nvSpPr>
            <p:spPr>
              <a:xfrm>
                <a:off x="2195506" y="5106563"/>
                <a:ext cx="265131" cy="336699"/>
              </a:xfrm>
              <a:custGeom>
                <a:avLst/>
                <a:gdLst/>
                <a:ahLst/>
                <a:cxnLst>
                  <a:cxn ang="0">
                    <a:pos x="wd2" y="hd2"/>
                  </a:cxn>
                  <a:cxn ang="5400000">
                    <a:pos x="wd2" y="hd2"/>
                  </a:cxn>
                  <a:cxn ang="10800000">
                    <a:pos x="wd2" y="hd2"/>
                  </a:cxn>
                  <a:cxn ang="16200000">
                    <a:pos x="wd2" y="hd2"/>
                  </a:cxn>
                </a:cxnLst>
                <a:rect l="0" t="0" r="r" b="b"/>
                <a:pathLst>
                  <a:path w="19560" h="21364" extrusionOk="0">
                    <a:moveTo>
                      <a:pt x="13505" y="0"/>
                    </a:moveTo>
                    <a:cubicBezTo>
                      <a:pt x="14209" y="372"/>
                      <a:pt x="15148" y="559"/>
                      <a:pt x="15853" y="931"/>
                    </a:cubicBezTo>
                    <a:cubicBezTo>
                      <a:pt x="20079" y="5214"/>
                      <a:pt x="20783" y="10055"/>
                      <a:pt x="17496" y="14897"/>
                    </a:cubicBezTo>
                    <a:cubicBezTo>
                      <a:pt x="16087" y="16945"/>
                      <a:pt x="14679" y="18807"/>
                      <a:pt x="12096" y="19924"/>
                    </a:cubicBezTo>
                    <a:cubicBezTo>
                      <a:pt x="9513" y="21228"/>
                      <a:pt x="6461" y="21600"/>
                      <a:pt x="3409" y="21228"/>
                    </a:cubicBezTo>
                    <a:cubicBezTo>
                      <a:pt x="357" y="20669"/>
                      <a:pt x="-817" y="18621"/>
                      <a:pt x="592" y="16386"/>
                    </a:cubicBezTo>
                    <a:cubicBezTo>
                      <a:pt x="1296" y="15083"/>
                      <a:pt x="2705" y="13966"/>
                      <a:pt x="3644" y="12662"/>
                    </a:cubicBezTo>
                    <a:cubicBezTo>
                      <a:pt x="6461" y="10055"/>
                      <a:pt x="8105" y="6890"/>
                      <a:pt x="9279" y="3352"/>
                    </a:cubicBezTo>
                    <a:cubicBezTo>
                      <a:pt x="9748" y="1117"/>
                      <a:pt x="11157" y="186"/>
                      <a:pt x="13505" y="0"/>
                    </a:cubicBezTo>
                    <a:moveTo>
                      <a:pt x="18200" y="8752"/>
                    </a:moveTo>
                    <a:cubicBezTo>
                      <a:pt x="17731" y="7076"/>
                      <a:pt x="17026" y="5214"/>
                      <a:pt x="16557" y="3352"/>
                    </a:cubicBezTo>
                    <a:cubicBezTo>
                      <a:pt x="16322" y="1862"/>
                      <a:pt x="14913" y="745"/>
                      <a:pt x="13740" y="559"/>
                    </a:cubicBezTo>
                    <a:cubicBezTo>
                      <a:pt x="12331" y="559"/>
                      <a:pt x="11157" y="1490"/>
                      <a:pt x="10687" y="3166"/>
                    </a:cubicBezTo>
                    <a:cubicBezTo>
                      <a:pt x="10453" y="3352"/>
                      <a:pt x="10453" y="3538"/>
                      <a:pt x="10453" y="3538"/>
                    </a:cubicBezTo>
                    <a:cubicBezTo>
                      <a:pt x="9513" y="7448"/>
                      <a:pt x="7400" y="10800"/>
                      <a:pt x="4113" y="13779"/>
                    </a:cubicBezTo>
                    <a:cubicBezTo>
                      <a:pt x="3409" y="14710"/>
                      <a:pt x="2470" y="15455"/>
                      <a:pt x="1766" y="16572"/>
                    </a:cubicBezTo>
                    <a:cubicBezTo>
                      <a:pt x="357" y="18434"/>
                      <a:pt x="1296" y="20110"/>
                      <a:pt x="4113" y="20483"/>
                    </a:cubicBezTo>
                    <a:cubicBezTo>
                      <a:pt x="7400" y="20669"/>
                      <a:pt x="10687" y="20110"/>
                      <a:pt x="13035" y="18062"/>
                    </a:cubicBezTo>
                    <a:cubicBezTo>
                      <a:pt x="16087" y="15641"/>
                      <a:pt x="17966" y="12476"/>
                      <a:pt x="18200" y="8752"/>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0" name="Freeform 109"/>
              <p:cNvSpPr/>
              <p:nvPr/>
            </p:nvSpPr>
            <p:spPr>
              <a:xfrm>
                <a:off x="2013847" y="3940236"/>
                <a:ext cx="222797" cy="234139"/>
              </a:xfrm>
              <a:custGeom>
                <a:avLst/>
                <a:gdLst/>
                <a:ahLst/>
                <a:cxnLst>
                  <a:cxn ang="0">
                    <a:pos x="wd2" y="hd2"/>
                  </a:cxn>
                  <a:cxn ang="5400000">
                    <a:pos x="wd2" y="hd2"/>
                  </a:cxn>
                  <a:cxn ang="10800000">
                    <a:pos x="wd2" y="hd2"/>
                  </a:cxn>
                  <a:cxn ang="16200000">
                    <a:pos x="wd2" y="hd2"/>
                  </a:cxn>
                </a:cxnLst>
                <a:rect l="0" t="0" r="r" b="b"/>
                <a:pathLst>
                  <a:path w="20980" h="20287" extrusionOk="0">
                    <a:moveTo>
                      <a:pt x="16956" y="9225"/>
                    </a:moveTo>
                    <a:cubicBezTo>
                      <a:pt x="15756" y="7954"/>
                      <a:pt x="14556" y="6683"/>
                      <a:pt x="13356" y="5413"/>
                    </a:cubicBezTo>
                    <a:cubicBezTo>
                      <a:pt x="10956" y="3126"/>
                      <a:pt x="8256" y="1347"/>
                      <a:pt x="4056" y="1347"/>
                    </a:cubicBezTo>
                    <a:cubicBezTo>
                      <a:pt x="2256" y="1347"/>
                      <a:pt x="1656" y="1855"/>
                      <a:pt x="1956" y="3380"/>
                    </a:cubicBezTo>
                    <a:cubicBezTo>
                      <a:pt x="3156" y="9479"/>
                      <a:pt x="5856" y="14561"/>
                      <a:pt x="12456" y="17610"/>
                    </a:cubicBezTo>
                    <a:cubicBezTo>
                      <a:pt x="13356" y="17865"/>
                      <a:pt x="14256" y="18373"/>
                      <a:pt x="15156" y="18627"/>
                    </a:cubicBezTo>
                    <a:cubicBezTo>
                      <a:pt x="18156" y="19135"/>
                      <a:pt x="19356" y="18373"/>
                      <a:pt x="19356" y="15832"/>
                    </a:cubicBezTo>
                    <a:cubicBezTo>
                      <a:pt x="19656" y="15069"/>
                      <a:pt x="19356" y="14307"/>
                      <a:pt x="19056" y="13545"/>
                    </a:cubicBezTo>
                    <a:cubicBezTo>
                      <a:pt x="19056" y="12782"/>
                      <a:pt x="19056" y="12020"/>
                      <a:pt x="19656" y="11258"/>
                    </a:cubicBezTo>
                    <a:cubicBezTo>
                      <a:pt x="19956" y="11766"/>
                      <a:pt x="20556" y="12274"/>
                      <a:pt x="20556" y="12782"/>
                    </a:cubicBezTo>
                    <a:cubicBezTo>
                      <a:pt x="20856" y="14307"/>
                      <a:pt x="21156" y="16086"/>
                      <a:pt x="20856" y="17356"/>
                    </a:cubicBezTo>
                    <a:cubicBezTo>
                      <a:pt x="20556" y="19898"/>
                      <a:pt x="18156" y="20914"/>
                      <a:pt x="14856" y="19898"/>
                    </a:cubicBezTo>
                    <a:cubicBezTo>
                      <a:pt x="7356" y="17865"/>
                      <a:pt x="3156" y="13545"/>
                      <a:pt x="1056" y="7192"/>
                    </a:cubicBezTo>
                    <a:cubicBezTo>
                      <a:pt x="756" y="5921"/>
                      <a:pt x="456" y="4650"/>
                      <a:pt x="156" y="3380"/>
                    </a:cubicBezTo>
                    <a:cubicBezTo>
                      <a:pt x="-444" y="1855"/>
                      <a:pt x="756" y="330"/>
                      <a:pt x="2556" y="76"/>
                    </a:cubicBezTo>
                    <a:cubicBezTo>
                      <a:pt x="8856" y="-686"/>
                      <a:pt x="16656" y="4396"/>
                      <a:pt x="16956" y="9225"/>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1" name="Freeform 110"/>
              <p:cNvSpPr/>
              <p:nvPr/>
            </p:nvSpPr>
            <p:spPr>
              <a:xfrm>
                <a:off x="1972783" y="5500369"/>
                <a:ext cx="130205" cy="115065"/>
              </a:xfrm>
              <a:custGeom>
                <a:avLst/>
                <a:gdLst/>
                <a:ahLst/>
                <a:cxnLst>
                  <a:cxn ang="0">
                    <a:pos x="wd2" y="hd2"/>
                  </a:cxn>
                  <a:cxn ang="5400000">
                    <a:pos x="wd2" y="hd2"/>
                  </a:cxn>
                  <a:cxn ang="10800000">
                    <a:pos x="wd2" y="hd2"/>
                  </a:cxn>
                  <a:cxn ang="16200000">
                    <a:pos x="wd2" y="hd2"/>
                  </a:cxn>
                </a:cxnLst>
                <a:rect l="0" t="0" r="r" b="b"/>
                <a:pathLst>
                  <a:path w="19090" h="19803" extrusionOk="0">
                    <a:moveTo>
                      <a:pt x="1115" y="6424"/>
                    </a:moveTo>
                    <a:cubicBezTo>
                      <a:pt x="1115" y="12954"/>
                      <a:pt x="4871" y="17475"/>
                      <a:pt x="9097" y="17475"/>
                    </a:cubicBezTo>
                    <a:cubicBezTo>
                      <a:pt x="12384" y="17475"/>
                      <a:pt x="16141" y="12451"/>
                      <a:pt x="16141" y="7931"/>
                    </a:cubicBezTo>
                    <a:cubicBezTo>
                      <a:pt x="16141" y="3912"/>
                      <a:pt x="13793" y="2907"/>
                      <a:pt x="5341" y="2405"/>
                    </a:cubicBezTo>
                    <a:cubicBezTo>
                      <a:pt x="7219" y="-609"/>
                      <a:pt x="12384" y="-609"/>
                      <a:pt x="15671" y="1400"/>
                    </a:cubicBezTo>
                    <a:cubicBezTo>
                      <a:pt x="19428" y="3912"/>
                      <a:pt x="20367" y="9438"/>
                      <a:pt x="17080" y="14963"/>
                    </a:cubicBezTo>
                    <a:cubicBezTo>
                      <a:pt x="14732" y="19986"/>
                      <a:pt x="10037" y="20991"/>
                      <a:pt x="4871" y="18479"/>
                    </a:cubicBezTo>
                    <a:cubicBezTo>
                      <a:pt x="176" y="15968"/>
                      <a:pt x="-1233" y="11949"/>
                      <a:pt x="1115" y="6424"/>
                    </a:cubicBezTo>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2" name="Freeform 111"/>
              <p:cNvSpPr/>
              <p:nvPr/>
            </p:nvSpPr>
            <p:spPr>
              <a:xfrm>
                <a:off x="739172" y="4920885"/>
                <a:ext cx="63406" cy="115191"/>
              </a:xfrm>
              <a:custGeom>
                <a:avLst/>
                <a:gdLst/>
                <a:ahLst/>
                <a:cxnLst>
                  <a:cxn ang="0">
                    <a:pos x="wd2" y="hd2"/>
                  </a:cxn>
                  <a:cxn ang="5400000">
                    <a:pos x="wd2" y="hd2"/>
                  </a:cxn>
                  <a:cxn ang="10800000">
                    <a:pos x="wd2" y="hd2"/>
                  </a:cxn>
                  <a:cxn ang="16200000">
                    <a:pos x="wd2" y="hd2"/>
                  </a:cxn>
                </a:cxnLst>
                <a:rect l="0" t="0" r="r" b="b"/>
                <a:pathLst>
                  <a:path w="21600" h="21600" extrusionOk="0">
                    <a:moveTo>
                      <a:pt x="0" y="16615"/>
                    </a:moveTo>
                    <a:cubicBezTo>
                      <a:pt x="4320" y="11631"/>
                      <a:pt x="7560" y="6646"/>
                      <a:pt x="12960" y="1662"/>
                    </a:cubicBezTo>
                    <a:cubicBezTo>
                      <a:pt x="12960" y="1108"/>
                      <a:pt x="16200" y="554"/>
                      <a:pt x="18360" y="0"/>
                    </a:cubicBezTo>
                    <a:cubicBezTo>
                      <a:pt x="19440" y="1108"/>
                      <a:pt x="21600" y="2769"/>
                      <a:pt x="21600" y="3323"/>
                    </a:cubicBezTo>
                    <a:cubicBezTo>
                      <a:pt x="18360" y="8862"/>
                      <a:pt x="15120" y="13846"/>
                      <a:pt x="10800" y="18831"/>
                    </a:cubicBezTo>
                    <a:cubicBezTo>
                      <a:pt x="9720" y="19938"/>
                      <a:pt x="6480" y="20492"/>
                      <a:pt x="4320" y="21600"/>
                    </a:cubicBezTo>
                    <a:cubicBezTo>
                      <a:pt x="3240" y="19938"/>
                      <a:pt x="2160" y="18831"/>
                      <a:pt x="0" y="16615"/>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3" name="Freeform 112"/>
              <p:cNvSpPr/>
              <p:nvPr/>
            </p:nvSpPr>
            <p:spPr>
              <a:xfrm>
                <a:off x="763499" y="4998250"/>
                <a:ext cx="65186" cy="101437"/>
              </a:xfrm>
              <a:custGeom>
                <a:avLst/>
                <a:gdLst/>
                <a:ahLst/>
                <a:cxnLst>
                  <a:cxn ang="0">
                    <a:pos x="wd2" y="hd2"/>
                  </a:cxn>
                  <a:cxn ang="5400000">
                    <a:pos x="wd2" y="hd2"/>
                  </a:cxn>
                  <a:cxn ang="10800000">
                    <a:pos x="wd2" y="hd2"/>
                  </a:cxn>
                  <a:cxn ang="16200000">
                    <a:pos x="wd2" y="hd2"/>
                  </a:cxn>
                </a:cxnLst>
                <a:rect l="0" t="0" r="r" b="b"/>
                <a:pathLst>
                  <a:path w="19869" h="21600" extrusionOk="0">
                    <a:moveTo>
                      <a:pt x="19869" y="0"/>
                    </a:moveTo>
                    <a:cubicBezTo>
                      <a:pt x="18887" y="3703"/>
                      <a:pt x="17905" y="6789"/>
                      <a:pt x="16924" y="9874"/>
                    </a:cubicBezTo>
                    <a:cubicBezTo>
                      <a:pt x="14960" y="12960"/>
                      <a:pt x="12996" y="16663"/>
                      <a:pt x="10051" y="19749"/>
                    </a:cubicBezTo>
                    <a:cubicBezTo>
                      <a:pt x="9069" y="20983"/>
                      <a:pt x="6124" y="21600"/>
                      <a:pt x="4160" y="21600"/>
                    </a:cubicBezTo>
                    <a:cubicBezTo>
                      <a:pt x="3178" y="21600"/>
                      <a:pt x="233" y="19749"/>
                      <a:pt x="233" y="19131"/>
                    </a:cubicBezTo>
                    <a:cubicBezTo>
                      <a:pt x="-1731" y="13577"/>
                      <a:pt x="9069" y="2469"/>
                      <a:pt x="19869"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4" name="Freeform 113"/>
              <p:cNvSpPr/>
              <p:nvPr/>
            </p:nvSpPr>
            <p:spPr>
              <a:xfrm>
                <a:off x="1037547" y="5414307"/>
                <a:ext cx="31704" cy="108314"/>
              </a:xfrm>
              <a:custGeom>
                <a:avLst/>
                <a:gdLst/>
                <a:ahLst/>
                <a:cxnLst>
                  <a:cxn ang="0">
                    <a:pos x="wd2" y="hd2"/>
                  </a:cxn>
                  <a:cxn ang="5400000">
                    <a:pos x="wd2" y="hd2"/>
                  </a:cxn>
                  <a:cxn ang="10800000">
                    <a:pos x="wd2" y="hd2"/>
                  </a:cxn>
                  <a:cxn ang="16200000">
                    <a:pos x="wd2" y="hd2"/>
                  </a:cxn>
                </a:cxnLst>
                <a:rect l="0" t="0" r="r" b="b"/>
                <a:pathLst>
                  <a:path w="21600" h="21600" extrusionOk="0">
                    <a:moveTo>
                      <a:pt x="21600" y="5838"/>
                    </a:moveTo>
                    <a:cubicBezTo>
                      <a:pt x="19440" y="9924"/>
                      <a:pt x="19440" y="14595"/>
                      <a:pt x="15120" y="18681"/>
                    </a:cubicBezTo>
                    <a:cubicBezTo>
                      <a:pt x="15120" y="19849"/>
                      <a:pt x="10800" y="20432"/>
                      <a:pt x="8640" y="21600"/>
                    </a:cubicBezTo>
                    <a:cubicBezTo>
                      <a:pt x="6480" y="21016"/>
                      <a:pt x="0" y="19849"/>
                      <a:pt x="0" y="19265"/>
                    </a:cubicBezTo>
                    <a:cubicBezTo>
                      <a:pt x="0" y="16930"/>
                      <a:pt x="0" y="14011"/>
                      <a:pt x="0" y="11676"/>
                    </a:cubicBezTo>
                    <a:cubicBezTo>
                      <a:pt x="2160" y="8757"/>
                      <a:pt x="4320" y="5838"/>
                      <a:pt x="8640" y="2919"/>
                    </a:cubicBezTo>
                    <a:cubicBezTo>
                      <a:pt x="8640" y="1751"/>
                      <a:pt x="12960" y="1168"/>
                      <a:pt x="15120" y="0"/>
                    </a:cubicBezTo>
                    <a:cubicBezTo>
                      <a:pt x="17280" y="1168"/>
                      <a:pt x="19440" y="2335"/>
                      <a:pt x="21600" y="3503"/>
                    </a:cubicBezTo>
                    <a:cubicBezTo>
                      <a:pt x="21600" y="4086"/>
                      <a:pt x="21600" y="4670"/>
                      <a:pt x="21600" y="5838"/>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5" name="Freeform 114"/>
              <p:cNvSpPr/>
              <p:nvPr/>
            </p:nvSpPr>
            <p:spPr>
              <a:xfrm>
                <a:off x="792336" y="5073897"/>
                <a:ext cx="47674" cy="99717"/>
              </a:xfrm>
              <a:custGeom>
                <a:avLst/>
                <a:gdLst/>
                <a:ahLst/>
                <a:cxnLst>
                  <a:cxn ang="0">
                    <a:pos x="wd2" y="hd2"/>
                  </a:cxn>
                  <a:cxn ang="5400000">
                    <a:pos x="wd2" y="hd2"/>
                  </a:cxn>
                  <a:cxn ang="10800000">
                    <a:pos x="wd2" y="hd2"/>
                  </a:cxn>
                  <a:cxn ang="16200000">
                    <a:pos x="wd2" y="hd2"/>
                  </a:cxn>
                </a:cxnLst>
                <a:rect l="0" t="0" r="r" b="b"/>
                <a:pathLst>
                  <a:path w="15338" h="21600" extrusionOk="0">
                    <a:moveTo>
                      <a:pt x="2266" y="21600"/>
                    </a:moveTo>
                    <a:cubicBezTo>
                      <a:pt x="-3905" y="16518"/>
                      <a:pt x="3295" y="4447"/>
                      <a:pt x="14609" y="0"/>
                    </a:cubicBezTo>
                    <a:cubicBezTo>
                      <a:pt x="17695" y="4447"/>
                      <a:pt x="10495" y="17788"/>
                      <a:pt x="2266"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6" name="Freeform 115"/>
              <p:cNvSpPr/>
              <p:nvPr/>
            </p:nvSpPr>
            <p:spPr>
              <a:xfrm>
                <a:off x="1076710" y="5438376"/>
                <a:ext cx="37297" cy="104876"/>
              </a:xfrm>
              <a:custGeom>
                <a:avLst/>
                <a:gdLst/>
                <a:ahLst/>
                <a:cxnLst>
                  <a:cxn ang="0">
                    <a:pos x="wd2" y="hd2"/>
                  </a:cxn>
                  <a:cxn ang="5400000">
                    <a:pos x="wd2" y="hd2"/>
                  </a:cxn>
                  <a:cxn ang="10800000">
                    <a:pos x="wd2" y="hd2"/>
                  </a:cxn>
                  <a:cxn ang="16200000">
                    <a:pos x="wd2" y="hd2"/>
                  </a:cxn>
                </a:cxnLst>
                <a:rect l="0" t="0" r="r" b="b"/>
                <a:pathLst>
                  <a:path w="21600" h="21600" extrusionOk="0">
                    <a:moveTo>
                      <a:pt x="5400" y="21600"/>
                    </a:moveTo>
                    <a:cubicBezTo>
                      <a:pt x="3600" y="19200"/>
                      <a:pt x="0" y="16800"/>
                      <a:pt x="0" y="15000"/>
                    </a:cubicBezTo>
                    <a:cubicBezTo>
                      <a:pt x="1800" y="10800"/>
                      <a:pt x="7200" y="6000"/>
                      <a:pt x="10800" y="1800"/>
                    </a:cubicBezTo>
                    <a:cubicBezTo>
                      <a:pt x="10800" y="1200"/>
                      <a:pt x="16200" y="600"/>
                      <a:pt x="18000" y="0"/>
                    </a:cubicBezTo>
                    <a:cubicBezTo>
                      <a:pt x="19800" y="600"/>
                      <a:pt x="21600" y="1800"/>
                      <a:pt x="21600" y="2400"/>
                    </a:cubicBezTo>
                    <a:cubicBezTo>
                      <a:pt x="21600" y="9000"/>
                      <a:pt x="18000" y="15000"/>
                      <a:pt x="10800" y="21000"/>
                    </a:cubicBezTo>
                    <a:cubicBezTo>
                      <a:pt x="9000" y="21000"/>
                      <a:pt x="7200" y="21600"/>
                      <a:pt x="5400"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7" name="Freeform 116"/>
              <p:cNvSpPr/>
              <p:nvPr/>
            </p:nvSpPr>
            <p:spPr>
              <a:xfrm>
                <a:off x="1753648" y="5612171"/>
                <a:ext cx="80190" cy="72059"/>
              </a:xfrm>
              <a:custGeom>
                <a:avLst/>
                <a:gdLst/>
                <a:ahLst/>
                <a:cxnLst>
                  <a:cxn ang="0">
                    <a:pos x="wd2" y="hd2"/>
                  </a:cxn>
                  <a:cxn ang="5400000">
                    <a:pos x="wd2" y="hd2"/>
                  </a:cxn>
                  <a:cxn ang="10800000">
                    <a:pos x="wd2" y="hd2"/>
                  </a:cxn>
                  <a:cxn ang="16200000">
                    <a:pos x="wd2" y="hd2"/>
                  </a:cxn>
                </a:cxnLst>
                <a:rect l="0" t="0" r="r" b="b"/>
                <a:pathLst>
                  <a:path w="21600" h="20575" extrusionOk="0">
                    <a:moveTo>
                      <a:pt x="0" y="14760"/>
                    </a:moveTo>
                    <a:cubicBezTo>
                      <a:pt x="4320" y="14760"/>
                      <a:pt x="8640" y="14760"/>
                      <a:pt x="12096" y="13929"/>
                    </a:cubicBezTo>
                    <a:cubicBezTo>
                      <a:pt x="13824" y="13929"/>
                      <a:pt x="15552" y="11437"/>
                      <a:pt x="17280" y="9775"/>
                    </a:cubicBezTo>
                    <a:cubicBezTo>
                      <a:pt x="14688" y="8113"/>
                      <a:pt x="12960" y="6452"/>
                      <a:pt x="10368" y="4790"/>
                    </a:cubicBezTo>
                    <a:cubicBezTo>
                      <a:pt x="9504" y="3960"/>
                      <a:pt x="6912" y="4790"/>
                      <a:pt x="4320" y="4790"/>
                    </a:cubicBezTo>
                    <a:cubicBezTo>
                      <a:pt x="6912" y="637"/>
                      <a:pt x="9504" y="-1025"/>
                      <a:pt x="12960" y="637"/>
                    </a:cubicBezTo>
                    <a:cubicBezTo>
                      <a:pt x="18144" y="1467"/>
                      <a:pt x="21600" y="7283"/>
                      <a:pt x="21600" y="12267"/>
                    </a:cubicBezTo>
                    <a:cubicBezTo>
                      <a:pt x="20736" y="16421"/>
                      <a:pt x="15552" y="19744"/>
                      <a:pt x="9504" y="20575"/>
                    </a:cubicBezTo>
                    <a:cubicBezTo>
                      <a:pt x="5184" y="20575"/>
                      <a:pt x="864" y="19744"/>
                      <a:pt x="0" y="1476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8" name="Freeform 117"/>
              <p:cNvSpPr/>
              <p:nvPr/>
            </p:nvSpPr>
            <p:spPr>
              <a:xfrm>
                <a:off x="1140008" y="5493392"/>
                <a:ext cx="23405" cy="58456"/>
              </a:xfrm>
              <a:custGeom>
                <a:avLst/>
                <a:gdLst/>
                <a:ahLst/>
                <a:cxnLst>
                  <a:cxn ang="0">
                    <a:pos x="wd2" y="hd2"/>
                  </a:cxn>
                  <a:cxn ang="5400000">
                    <a:pos x="wd2" y="hd2"/>
                  </a:cxn>
                  <a:cxn ang="10800000">
                    <a:pos x="wd2" y="hd2"/>
                  </a:cxn>
                  <a:cxn ang="16200000">
                    <a:pos x="wd2" y="hd2"/>
                  </a:cxn>
                </a:cxnLst>
                <a:rect l="0" t="0" r="r" b="b"/>
                <a:pathLst>
                  <a:path w="15060" h="21600" extrusionOk="0">
                    <a:moveTo>
                      <a:pt x="10213" y="0"/>
                    </a:moveTo>
                    <a:cubicBezTo>
                      <a:pt x="18068" y="6480"/>
                      <a:pt x="16104" y="16200"/>
                      <a:pt x="6286" y="21600"/>
                    </a:cubicBezTo>
                    <a:cubicBezTo>
                      <a:pt x="-3532" y="16200"/>
                      <a:pt x="-1568" y="6480"/>
                      <a:pt x="10213"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39" name="Freeform 118"/>
              <p:cNvSpPr/>
              <p:nvPr/>
            </p:nvSpPr>
            <p:spPr>
              <a:xfrm>
                <a:off x="1197924" y="5570759"/>
                <a:ext cx="25617" cy="25790"/>
              </a:xfrm>
              <a:custGeom>
                <a:avLst/>
                <a:gdLst/>
                <a:ahLst/>
                <a:cxnLst>
                  <a:cxn ang="0">
                    <a:pos x="wd2" y="hd2"/>
                  </a:cxn>
                  <a:cxn ang="5400000">
                    <a:pos x="wd2" y="hd2"/>
                  </a:cxn>
                  <a:cxn ang="10800000">
                    <a:pos x="wd2" y="hd2"/>
                  </a:cxn>
                  <a:cxn ang="16200000">
                    <a:pos x="wd2" y="hd2"/>
                  </a:cxn>
                </a:cxnLst>
                <a:rect l="0" t="0" r="r" b="b"/>
                <a:pathLst>
                  <a:path w="19779" h="21600" extrusionOk="0">
                    <a:moveTo>
                      <a:pt x="0" y="0"/>
                    </a:moveTo>
                    <a:cubicBezTo>
                      <a:pt x="16800" y="0"/>
                      <a:pt x="21600" y="4800"/>
                      <a:pt x="19200" y="21600"/>
                    </a:cubicBezTo>
                    <a:cubicBezTo>
                      <a:pt x="7200" y="21600"/>
                      <a:pt x="7200" y="192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0" name="Freeform 119"/>
              <p:cNvSpPr/>
              <p:nvPr/>
            </p:nvSpPr>
            <p:spPr>
              <a:xfrm>
                <a:off x="1697703" y="4068371"/>
                <a:ext cx="78898" cy="79999"/>
              </a:xfrm>
              <a:custGeom>
                <a:avLst/>
                <a:gdLst/>
                <a:ahLst/>
                <a:cxnLst>
                  <a:cxn ang="0">
                    <a:pos x="wd2" y="hd2"/>
                  </a:cxn>
                  <a:cxn ang="5400000">
                    <a:pos x="wd2" y="hd2"/>
                  </a:cxn>
                  <a:cxn ang="10800000">
                    <a:pos x="wd2" y="hd2"/>
                  </a:cxn>
                  <a:cxn ang="16200000">
                    <a:pos x="wd2" y="hd2"/>
                  </a:cxn>
                </a:cxnLst>
                <a:rect l="0" t="0" r="r" b="b"/>
                <a:pathLst>
                  <a:path w="20769" h="19707" extrusionOk="0">
                    <a:moveTo>
                      <a:pt x="0" y="8456"/>
                    </a:moveTo>
                    <a:cubicBezTo>
                      <a:pt x="2492" y="13496"/>
                      <a:pt x="4154" y="17816"/>
                      <a:pt x="9138" y="16376"/>
                    </a:cubicBezTo>
                    <a:cubicBezTo>
                      <a:pt x="11631" y="15656"/>
                      <a:pt x="14123" y="13496"/>
                      <a:pt x="14954" y="12056"/>
                    </a:cubicBezTo>
                    <a:cubicBezTo>
                      <a:pt x="16615" y="7736"/>
                      <a:pt x="14954" y="6296"/>
                      <a:pt x="6646" y="1256"/>
                    </a:cubicBezTo>
                    <a:cubicBezTo>
                      <a:pt x="10800" y="-904"/>
                      <a:pt x="14954" y="-184"/>
                      <a:pt x="18277" y="2696"/>
                    </a:cubicBezTo>
                    <a:cubicBezTo>
                      <a:pt x="21600" y="5576"/>
                      <a:pt x="21600" y="10616"/>
                      <a:pt x="18277" y="14936"/>
                    </a:cubicBezTo>
                    <a:cubicBezTo>
                      <a:pt x="15785" y="18536"/>
                      <a:pt x="10800" y="20696"/>
                      <a:pt x="5815" y="19256"/>
                    </a:cubicBezTo>
                    <a:cubicBezTo>
                      <a:pt x="831" y="17816"/>
                      <a:pt x="0" y="14216"/>
                      <a:pt x="0" y="8456"/>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1" name="Freeform 120"/>
              <p:cNvSpPr/>
              <p:nvPr/>
            </p:nvSpPr>
            <p:spPr>
              <a:xfrm>
                <a:off x="1710757" y="3903092"/>
                <a:ext cx="44149" cy="42467"/>
              </a:xfrm>
              <a:custGeom>
                <a:avLst/>
                <a:gdLst/>
                <a:ahLst/>
                <a:cxnLst>
                  <a:cxn ang="0">
                    <a:pos x="wd2" y="hd2"/>
                  </a:cxn>
                  <a:cxn ang="5400000">
                    <a:pos x="wd2" y="hd2"/>
                  </a:cxn>
                  <a:cxn ang="10800000">
                    <a:pos x="wd2" y="hd2"/>
                  </a:cxn>
                  <a:cxn ang="16200000">
                    <a:pos x="wd2" y="hd2"/>
                  </a:cxn>
                </a:cxnLst>
                <a:rect l="0" t="0" r="r" b="b"/>
                <a:pathLst>
                  <a:path w="20454" h="20520" extrusionOk="0">
                    <a:moveTo>
                      <a:pt x="17280" y="0"/>
                    </a:moveTo>
                    <a:cubicBezTo>
                      <a:pt x="17280" y="1440"/>
                      <a:pt x="21600" y="4320"/>
                      <a:pt x="20160" y="5760"/>
                    </a:cubicBezTo>
                    <a:cubicBezTo>
                      <a:pt x="17280" y="11520"/>
                      <a:pt x="14400" y="15840"/>
                      <a:pt x="10080" y="18720"/>
                    </a:cubicBezTo>
                    <a:cubicBezTo>
                      <a:pt x="8640" y="21600"/>
                      <a:pt x="4320" y="20160"/>
                      <a:pt x="0" y="20160"/>
                    </a:cubicBezTo>
                    <a:cubicBezTo>
                      <a:pt x="7200" y="12960"/>
                      <a:pt x="11520" y="7200"/>
                      <a:pt x="17280"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2" name="Freeform 121"/>
              <p:cNvSpPr/>
              <p:nvPr/>
            </p:nvSpPr>
            <p:spPr>
              <a:xfrm>
                <a:off x="1399320" y="3200826"/>
                <a:ext cx="29847" cy="55832"/>
              </a:xfrm>
              <a:custGeom>
                <a:avLst/>
                <a:gdLst/>
                <a:ahLst/>
                <a:cxnLst>
                  <a:cxn ang="0">
                    <a:pos x="wd2" y="hd2"/>
                  </a:cxn>
                  <a:cxn ang="5400000">
                    <a:pos x="wd2" y="hd2"/>
                  </a:cxn>
                  <a:cxn ang="10800000">
                    <a:pos x="wd2" y="hd2"/>
                  </a:cxn>
                  <a:cxn ang="16200000">
                    <a:pos x="wd2" y="hd2"/>
                  </a:cxn>
                </a:cxnLst>
                <a:rect l="0" t="0" r="r" b="b"/>
                <a:pathLst>
                  <a:path w="20335" h="20041" extrusionOk="0">
                    <a:moveTo>
                      <a:pt x="16015" y="20041"/>
                    </a:moveTo>
                    <a:cubicBezTo>
                      <a:pt x="11695" y="17984"/>
                      <a:pt x="5215" y="16955"/>
                      <a:pt x="3055" y="13870"/>
                    </a:cubicBezTo>
                    <a:cubicBezTo>
                      <a:pt x="895" y="10784"/>
                      <a:pt x="-1265" y="5641"/>
                      <a:pt x="895" y="1527"/>
                    </a:cubicBezTo>
                    <a:cubicBezTo>
                      <a:pt x="3055" y="-1559"/>
                      <a:pt x="11695" y="498"/>
                      <a:pt x="13855" y="3584"/>
                    </a:cubicBezTo>
                    <a:cubicBezTo>
                      <a:pt x="18175" y="7698"/>
                      <a:pt x="18175" y="13870"/>
                      <a:pt x="20335" y="19012"/>
                    </a:cubicBezTo>
                    <a:cubicBezTo>
                      <a:pt x="20335" y="19012"/>
                      <a:pt x="18175" y="20041"/>
                      <a:pt x="16015" y="20041"/>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3" name="Freeform 122"/>
              <p:cNvSpPr/>
              <p:nvPr/>
            </p:nvSpPr>
            <p:spPr>
              <a:xfrm>
                <a:off x="1434480" y="3205079"/>
                <a:ext cx="26092" cy="42983"/>
              </a:xfrm>
              <a:custGeom>
                <a:avLst/>
                <a:gdLst/>
                <a:ahLst/>
                <a:cxnLst>
                  <a:cxn ang="0">
                    <a:pos x="wd2" y="hd2"/>
                  </a:cxn>
                  <a:cxn ang="5400000">
                    <a:pos x="wd2" y="hd2"/>
                  </a:cxn>
                  <a:cxn ang="10800000">
                    <a:pos x="wd2" y="hd2"/>
                  </a:cxn>
                  <a:cxn ang="16200000">
                    <a:pos x="wd2" y="hd2"/>
                  </a:cxn>
                </a:cxnLst>
                <a:rect l="0" t="0" r="r" b="b"/>
                <a:pathLst>
                  <a:path w="15905" h="21600" extrusionOk="0">
                    <a:moveTo>
                      <a:pt x="14433" y="21600"/>
                    </a:moveTo>
                    <a:cubicBezTo>
                      <a:pt x="687" y="21600"/>
                      <a:pt x="-3240" y="14400"/>
                      <a:pt x="2651" y="0"/>
                    </a:cubicBezTo>
                    <a:cubicBezTo>
                      <a:pt x="14433" y="1440"/>
                      <a:pt x="18360" y="7200"/>
                      <a:pt x="14433"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4" name="Freeform 123"/>
              <p:cNvSpPr/>
              <p:nvPr/>
            </p:nvSpPr>
            <p:spPr>
              <a:xfrm>
                <a:off x="1384206" y="3401073"/>
                <a:ext cx="30042" cy="53298"/>
              </a:xfrm>
              <a:custGeom>
                <a:avLst/>
                <a:gdLst/>
                <a:ahLst/>
                <a:cxnLst>
                  <a:cxn ang="0">
                    <a:pos x="wd2" y="hd2"/>
                  </a:cxn>
                  <a:cxn ang="5400000">
                    <a:pos x="wd2" y="hd2"/>
                  </a:cxn>
                  <a:cxn ang="10800000">
                    <a:pos x="wd2" y="hd2"/>
                  </a:cxn>
                  <a:cxn ang="16200000">
                    <a:pos x="wd2" y="hd2"/>
                  </a:cxn>
                </a:cxnLst>
                <a:rect l="0" t="0" r="r" b="b"/>
                <a:pathLst>
                  <a:path w="16569" h="21600" extrusionOk="0">
                    <a:moveTo>
                      <a:pt x="3969" y="0"/>
                    </a:moveTo>
                    <a:cubicBezTo>
                      <a:pt x="7569" y="8400"/>
                      <a:pt x="11169" y="14400"/>
                      <a:pt x="16569" y="21600"/>
                    </a:cubicBezTo>
                    <a:cubicBezTo>
                      <a:pt x="2169" y="20400"/>
                      <a:pt x="-5031" y="9600"/>
                      <a:pt x="3969"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5" name="Freeform 124"/>
              <p:cNvSpPr/>
              <p:nvPr/>
            </p:nvSpPr>
            <p:spPr>
              <a:xfrm>
                <a:off x="1410516" y="2947192"/>
                <a:ext cx="26109" cy="55017"/>
              </a:xfrm>
              <a:custGeom>
                <a:avLst/>
                <a:gdLst/>
                <a:ahLst/>
                <a:cxnLst>
                  <a:cxn ang="0">
                    <a:pos x="wd2" y="hd2"/>
                  </a:cxn>
                  <a:cxn ang="5400000">
                    <a:pos x="wd2" y="hd2"/>
                  </a:cxn>
                  <a:cxn ang="10800000">
                    <a:pos x="wd2" y="hd2"/>
                  </a:cxn>
                  <a:cxn ang="16200000">
                    <a:pos x="wd2" y="hd2"/>
                  </a:cxn>
                </a:cxnLst>
                <a:rect l="0" t="0" r="r" b="b"/>
                <a:pathLst>
                  <a:path w="21600" h="21600" extrusionOk="0">
                    <a:moveTo>
                      <a:pt x="8100" y="0"/>
                    </a:moveTo>
                    <a:cubicBezTo>
                      <a:pt x="13500" y="6821"/>
                      <a:pt x="18900" y="12505"/>
                      <a:pt x="21600" y="18189"/>
                    </a:cubicBezTo>
                    <a:cubicBezTo>
                      <a:pt x="21600" y="18189"/>
                      <a:pt x="18900" y="20463"/>
                      <a:pt x="18900" y="21600"/>
                    </a:cubicBezTo>
                    <a:cubicBezTo>
                      <a:pt x="16200" y="20463"/>
                      <a:pt x="10800" y="20463"/>
                      <a:pt x="10800" y="19326"/>
                    </a:cubicBezTo>
                    <a:cubicBezTo>
                      <a:pt x="5400" y="13642"/>
                      <a:pt x="2700" y="6821"/>
                      <a:pt x="0" y="1137"/>
                    </a:cubicBezTo>
                    <a:lnTo>
                      <a:pt x="8100" y="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6" name="Freeform 125"/>
              <p:cNvSpPr/>
              <p:nvPr/>
            </p:nvSpPr>
            <p:spPr>
              <a:xfrm>
                <a:off x="1897242" y="2947192"/>
                <a:ext cx="22379" cy="55017"/>
              </a:xfrm>
              <a:custGeom>
                <a:avLst/>
                <a:gdLst/>
                <a:ahLst/>
                <a:cxnLst>
                  <a:cxn ang="0">
                    <a:pos x="wd2" y="hd2"/>
                  </a:cxn>
                  <a:cxn ang="5400000">
                    <a:pos x="wd2" y="hd2"/>
                  </a:cxn>
                  <a:cxn ang="10800000">
                    <a:pos x="wd2" y="hd2"/>
                  </a:cxn>
                  <a:cxn ang="16200000">
                    <a:pos x="wd2" y="hd2"/>
                  </a:cxn>
                </a:cxnLst>
                <a:rect l="0" t="0" r="r" b="b"/>
                <a:pathLst>
                  <a:path w="21600" h="21600" extrusionOk="0">
                    <a:moveTo>
                      <a:pt x="21600" y="1137"/>
                    </a:moveTo>
                    <a:cubicBezTo>
                      <a:pt x="18514" y="6821"/>
                      <a:pt x="15429" y="12505"/>
                      <a:pt x="12343" y="18189"/>
                    </a:cubicBezTo>
                    <a:cubicBezTo>
                      <a:pt x="12343" y="19326"/>
                      <a:pt x="6171" y="20463"/>
                      <a:pt x="3086" y="21600"/>
                    </a:cubicBezTo>
                    <a:cubicBezTo>
                      <a:pt x="0" y="19326"/>
                      <a:pt x="0" y="18189"/>
                      <a:pt x="0" y="17053"/>
                    </a:cubicBezTo>
                    <a:cubicBezTo>
                      <a:pt x="3086" y="11368"/>
                      <a:pt x="9257" y="5684"/>
                      <a:pt x="15429" y="0"/>
                    </a:cubicBezTo>
                    <a:lnTo>
                      <a:pt x="21600" y="1137"/>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7" name="Freeform 126"/>
              <p:cNvSpPr/>
              <p:nvPr/>
            </p:nvSpPr>
            <p:spPr>
              <a:xfrm>
                <a:off x="1468327" y="3210236"/>
                <a:ext cx="22379" cy="37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3086" y="19938"/>
                      <a:pt x="0" y="13292"/>
                      <a:pt x="0" y="4985"/>
                    </a:cubicBezTo>
                    <a:cubicBezTo>
                      <a:pt x="0" y="3323"/>
                      <a:pt x="3086" y="1662"/>
                      <a:pt x="6171" y="0"/>
                    </a:cubicBezTo>
                    <a:cubicBezTo>
                      <a:pt x="9257" y="0"/>
                      <a:pt x="18514" y="3323"/>
                      <a:pt x="18514" y="4985"/>
                    </a:cubicBezTo>
                    <a:cubicBezTo>
                      <a:pt x="21600" y="9969"/>
                      <a:pt x="21600" y="14954"/>
                      <a:pt x="21600"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8" name="Freeform 127"/>
              <p:cNvSpPr/>
              <p:nvPr/>
            </p:nvSpPr>
            <p:spPr>
              <a:xfrm>
                <a:off x="1802134" y="2928280"/>
                <a:ext cx="22846" cy="41263"/>
              </a:xfrm>
              <a:custGeom>
                <a:avLst/>
                <a:gdLst/>
                <a:ahLst/>
                <a:cxnLst>
                  <a:cxn ang="0">
                    <a:pos x="wd2" y="hd2"/>
                  </a:cxn>
                  <a:cxn ang="5400000">
                    <a:pos x="wd2" y="hd2"/>
                  </a:cxn>
                  <a:cxn ang="10800000">
                    <a:pos x="wd2" y="hd2"/>
                  </a:cxn>
                  <a:cxn ang="16200000">
                    <a:pos x="wd2" y="hd2"/>
                  </a:cxn>
                </a:cxnLst>
                <a:rect l="0" t="0" r="r" b="b"/>
                <a:pathLst>
                  <a:path w="17640" h="21600" extrusionOk="0">
                    <a:moveTo>
                      <a:pt x="14400" y="1543"/>
                    </a:moveTo>
                    <a:cubicBezTo>
                      <a:pt x="21600" y="12343"/>
                      <a:pt x="16800" y="18514"/>
                      <a:pt x="0" y="21600"/>
                    </a:cubicBezTo>
                    <a:cubicBezTo>
                      <a:pt x="4800" y="13886"/>
                      <a:pt x="7200" y="7714"/>
                      <a:pt x="9600" y="0"/>
                    </a:cubicBezTo>
                    <a:cubicBezTo>
                      <a:pt x="9600" y="1543"/>
                      <a:pt x="12000" y="1543"/>
                      <a:pt x="14400" y="1543"/>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49" name="Freeform 128"/>
              <p:cNvSpPr/>
              <p:nvPr/>
            </p:nvSpPr>
            <p:spPr>
              <a:xfrm>
                <a:off x="1509441" y="2928280"/>
                <a:ext cx="18562" cy="41263"/>
              </a:xfrm>
              <a:custGeom>
                <a:avLst/>
                <a:gdLst/>
                <a:ahLst/>
                <a:cxnLst>
                  <a:cxn ang="0">
                    <a:pos x="wd2" y="hd2"/>
                  </a:cxn>
                  <a:cxn ang="5400000">
                    <a:pos x="wd2" y="hd2"/>
                  </a:cxn>
                  <a:cxn ang="10800000">
                    <a:pos x="wd2" y="hd2"/>
                  </a:cxn>
                  <a:cxn ang="16200000">
                    <a:pos x="wd2" y="hd2"/>
                  </a:cxn>
                </a:cxnLst>
                <a:rect l="0" t="0" r="r" b="b"/>
                <a:pathLst>
                  <a:path w="16538" h="21600" extrusionOk="0">
                    <a:moveTo>
                      <a:pt x="16538" y="21600"/>
                    </a:moveTo>
                    <a:cubicBezTo>
                      <a:pt x="-2362" y="18514"/>
                      <a:pt x="-5062" y="10800"/>
                      <a:pt x="8438" y="0"/>
                    </a:cubicBezTo>
                    <a:cubicBezTo>
                      <a:pt x="11138" y="7714"/>
                      <a:pt x="13838" y="13886"/>
                      <a:pt x="16538"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0" name="Freeform 129"/>
              <p:cNvSpPr/>
              <p:nvPr/>
            </p:nvSpPr>
            <p:spPr>
              <a:xfrm>
                <a:off x="1417976" y="3401073"/>
                <a:ext cx="18649" cy="32667"/>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0" y="1964"/>
                      <a:pt x="0" y="1964"/>
                      <a:pt x="0" y="1964"/>
                    </a:cubicBezTo>
                    <a:cubicBezTo>
                      <a:pt x="3600" y="1964"/>
                      <a:pt x="10800" y="1964"/>
                      <a:pt x="14400" y="0"/>
                    </a:cubicBezTo>
                    <a:cubicBezTo>
                      <a:pt x="18000" y="7855"/>
                      <a:pt x="18000" y="13745"/>
                      <a:pt x="21600" y="19636"/>
                    </a:cubicBezTo>
                    <a:cubicBezTo>
                      <a:pt x="18000" y="21600"/>
                      <a:pt x="10800" y="21600"/>
                      <a:pt x="7200"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1" name="Freeform 130"/>
              <p:cNvSpPr/>
              <p:nvPr/>
            </p:nvSpPr>
            <p:spPr>
              <a:xfrm>
                <a:off x="1856215" y="2943754"/>
                <a:ext cx="22379" cy="37824"/>
              </a:xfrm>
              <a:custGeom>
                <a:avLst/>
                <a:gdLst/>
                <a:ahLst/>
                <a:cxnLst>
                  <a:cxn ang="0">
                    <a:pos x="wd2" y="hd2"/>
                  </a:cxn>
                  <a:cxn ang="5400000">
                    <a:pos x="wd2" y="hd2"/>
                  </a:cxn>
                  <a:cxn ang="10800000">
                    <a:pos x="wd2" y="hd2"/>
                  </a:cxn>
                  <a:cxn ang="16200000">
                    <a:pos x="wd2" y="hd2"/>
                  </a:cxn>
                </a:cxnLst>
                <a:rect l="0" t="0" r="r" b="b"/>
                <a:pathLst>
                  <a:path w="21600" h="21600" extrusionOk="0">
                    <a:moveTo>
                      <a:pt x="0" y="19938"/>
                    </a:moveTo>
                    <a:cubicBezTo>
                      <a:pt x="3086" y="13292"/>
                      <a:pt x="9257" y="6646"/>
                      <a:pt x="15429" y="0"/>
                    </a:cubicBezTo>
                    <a:cubicBezTo>
                      <a:pt x="18514" y="1662"/>
                      <a:pt x="18514" y="1662"/>
                      <a:pt x="21600" y="1662"/>
                    </a:cubicBezTo>
                    <a:cubicBezTo>
                      <a:pt x="18514" y="8308"/>
                      <a:pt x="12343" y="14954"/>
                      <a:pt x="9257" y="21600"/>
                    </a:cubicBezTo>
                    <a:cubicBezTo>
                      <a:pt x="6171" y="21600"/>
                      <a:pt x="3086" y="19938"/>
                      <a:pt x="0" y="19938"/>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2" name="Freeform 131"/>
              <p:cNvSpPr/>
              <p:nvPr/>
            </p:nvSpPr>
            <p:spPr>
              <a:xfrm>
                <a:off x="1451543" y="2943754"/>
                <a:ext cx="26109" cy="37824"/>
              </a:xfrm>
              <a:custGeom>
                <a:avLst/>
                <a:gdLst/>
                <a:ahLst/>
                <a:cxnLst>
                  <a:cxn ang="0">
                    <a:pos x="wd2" y="hd2"/>
                  </a:cxn>
                  <a:cxn ang="5400000">
                    <a:pos x="wd2" y="hd2"/>
                  </a:cxn>
                  <a:cxn ang="10800000">
                    <a:pos x="wd2" y="hd2"/>
                  </a:cxn>
                  <a:cxn ang="16200000">
                    <a:pos x="wd2" y="hd2"/>
                  </a:cxn>
                </a:cxnLst>
                <a:rect l="0" t="0" r="r" b="b"/>
                <a:pathLst>
                  <a:path w="21600" h="21600" extrusionOk="0">
                    <a:moveTo>
                      <a:pt x="13500" y="21600"/>
                    </a:moveTo>
                    <a:cubicBezTo>
                      <a:pt x="8100" y="14954"/>
                      <a:pt x="2700" y="8308"/>
                      <a:pt x="0" y="1662"/>
                    </a:cubicBezTo>
                    <a:cubicBezTo>
                      <a:pt x="2700" y="1662"/>
                      <a:pt x="2700" y="1662"/>
                      <a:pt x="5400" y="0"/>
                    </a:cubicBezTo>
                    <a:cubicBezTo>
                      <a:pt x="10800" y="6646"/>
                      <a:pt x="16200" y="13292"/>
                      <a:pt x="21600" y="19938"/>
                    </a:cubicBezTo>
                    <a:cubicBezTo>
                      <a:pt x="18900" y="19938"/>
                      <a:pt x="16200" y="21600"/>
                      <a:pt x="13500"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3" name="Freeform 132"/>
              <p:cNvSpPr/>
              <p:nvPr/>
            </p:nvSpPr>
            <p:spPr>
              <a:xfrm>
                <a:off x="1460868" y="3413107"/>
                <a:ext cx="16785" cy="29229"/>
              </a:xfrm>
              <a:custGeom>
                <a:avLst/>
                <a:gdLst/>
                <a:ahLst/>
                <a:cxnLst>
                  <a:cxn ang="0">
                    <a:pos x="wd2" y="hd2"/>
                  </a:cxn>
                  <a:cxn ang="5400000">
                    <a:pos x="wd2" y="hd2"/>
                  </a:cxn>
                  <a:cxn ang="10800000">
                    <a:pos x="wd2" y="hd2"/>
                  </a:cxn>
                  <a:cxn ang="16200000">
                    <a:pos x="wd2" y="hd2"/>
                  </a:cxn>
                </a:cxnLst>
                <a:rect l="0" t="0" r="r" b="b"/>
                <a:pathLst>
                  <a:path w="21600" h="21600" extrusionOk="0">
                    <a:moveTo>
                      <a:pt x="8640" y="21600"/>
                    </a:moveTo>
                    <a:cubicBezTo>
                      <a:pt x="4320" y="15120"/>
                      <a:pt x="0" y="8640"/>
                      <a:pt x="0" y="2160"/>
                    </a:cubicBezTo>
                    <a:cubicBezTo>
                      <a:pt x="0" y="2160"/>
                      <a:pt x="4320" y="0"/>
                      <a:pt x="4320" y="0"/>
                    </a:cubicBezTo>
                    <a:cubicBezTo>
                      <a:pt x="12960" y="2160"/>
                      <a:pt x="21600" y="2160"/>
                      <a:pt x="21600" y="4320"/>
                    </a:cubicBezTo>
                    <a:cubicBezTo>
                      <a:pt x="21600" y="10800"/>
                      <a:pt x="21600" y="15120"/>
                      <a:pt x="21600" y="21600"/>
                    </a:cubicBezTo>
                    <a:cubicBezTo>
                      <a:pt x="17280" y="21600"/>
                      <a:pt x="12960" y="21600"/>
                      <a:pt x="8640" y="2160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4" name="Freeform 133"/>
              <p:cNvSpPr/>
              <p:nvPr/>
            </p:nvSpPr>
            <p:spPr>
              <a:xfrm>
                <a:off x="1928944" y="2969542"/>
                <a:ext cx="26108" cy="37824"/>
              </a:xfrm>
              <a:custGeom>
                <a:avLst/>
                <a:gdLst/>
                <a:ahLst/>
                <a:cxnLst>
                  <a:cxn ang="0">
                    <a:pos x="wd2" y="hd2"/>
                  </a:cxn>
                  <a:cxn ang="5400000">
                    <a:pos x="wd2" y="hd2"/>
                  </a:cxn>
                  <a:cxn ang="10800000">
                    <a:pos x="wd2" y="hd2"/>
                  </a:cxn>
                  <a:cxn ang="16200000">
                    <a:pos x="wd2" y="hd2"/>
                  </a:cxn>
                </a:cxnLst>
                <a:rect l="0" t="0" r="r" b="b"/>
                <a:pathLst>
                  <a:path w="21600" h="21600" extrusionOk="0">
                    <a:moveTo>
                      <a:pt x="0" y="19938"/>
                    </a:moveTo>
                    <a:cubicBezTo>
                      <a:pt x="5400" y="13292"/>
                      <a:pt x="10800" y="6646"/>
                      <a:pt x="16200" y="0"/>
                    </a:cubicBezTo>
                    <a:cubicBezTo>
                      <a:pt x="18900" y="1662"/>
                      <a:pt x="21600" y="1662"/>
                      <a:pt x="21600" y="1662"/>
                    </a:cubicBezTo>
                    <a:cubicBezTo>
                      <a:pt x="16200" y="8308"/>
                      <a:pt x="13500" y="14954"/>
                      <a:pt x="8100" y="21600"/>
                    </a:cubicBezTo>
                    <a:cubicBezTo>
                      <a:pt x="5400" y="21600"/>
                      <a:pt x="2700" y="19938"/>
                      <a:pt x="0" y="19938"/>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55" name="Freeform 134"/>
              <p:cNvSpPr/>
              <p:nvPr/>
            </p:nvSpPr>
            <p:spPr>
              <a:xfrm>
                <a:off x="1382544" y="2969542"/>
                <a:ext cx="22379" cy="36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71" y="7200"/>
                      <a:pt x="12343" y="14400"/>
                      <a:pt x="21600" y="21600"/>
                    </a:cubicBezTo>
                    <a:cubicBezTo>
                      <a:pt x="3086" y="19800"/>
                      <a:pt x="3086" y="18000"/>
                      <a:pt x="0" y="0"/>
                    </a:cubicBezTo>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sp>
        <p:nvSpPr>
          <p:cNvPr id="258" name="文本框 115">
            <a:hlinkClick r:id="rId5" action="ppaction://hlinksldjump"/>
          </p:cNvPr>
          <p:cNvSpPr/>
          <p:nvPr/>
        </p:nvSpPr>
        <p:spPr>
          <a:xfrm>
            <a:off x="6542671" y="4540184"/>
            <a:ext cx="4111438" cy="72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3600">
                <a:latin typeface="Arial"/>
                <a:ea typeface="Arial"/>
                <a:cs typeface="Arial"/>
                <a:sym typeface="Arial"/>
              </a:defRPr>
            </a:pPr>
            <a:r>
              <a:t>4.</a:t>
            </a:r>
            <a:r>
              <a:rPr>
                <a:latin typeface="微软雅黑"/>
                <a:ea typeface="微软雅黑"/>
                <a:cs typeface="微软雅黑"/>
                <a:sym typeface="微软雅黑"/>
              </a:rPr>
              <a:t>项目运行的</a:t>
            </a:r>
            <a:r>
              <a:rPr>
                <a:solidFill>
                  <a:srgbClr val="B1CFEB"/>
                </a:solidFill>
                <a:latin typeface="微软雅黑"/>
                <a:ea typeface="微软雅黑"/>
                <a:cs typeface="微软雅黑"/>
                <a:sym typeface="微软雅黑"/>
              </a:rPr>
              <a:t>环境</a:t>
            </a:r>
          </a:p>
        </p:txBody>
      </p:sp>
      <p:sp>
        <p:nvSpPr>
          <p:cNvPr id="259" name="Freeform 5"/>
          <p:cNvSpPr/>
          <p:nvPr/>
        </p:nvSpPr>
        <p:spPr>
          <a:xfrm>
            <a:off x="6543756" y="4289104"/>
            <a:ext cx="4235796" cy="99961"/>
          </a:xfrm>
          <a:custGeom>
            <a:avLst/>
            <a:gdLst/>
            <a:ahLst/>
            <a:cxnLst>
              <a:cxn ang="0">
                <a:pos x="wd2" y="hd2"/>
              </a:cxn>
              <a:cxn ang="5400000">
                <a:pos x="wd2" y="hd2"/>
              </a:cxn>
              <a:cxn ang="10800000">
                <a:pos x="wd2" y="hd2"/>
              </a:cxn>
              <a:cxn ang="16200000">
                <a:pos x="wd2" y="hd2"/>
              </a:cxn>
            </a:cxnLst>
            <a:rect l="0" t="0" r="r" b="b"/>
            <a:pathLst>
              <a:path w="21589" h="20268" extrusionOk="0">
                <a:moveTo>
                  <a:pt x="3" y="942"/>
                </a:moveTo>
                <a:cubicBezTo>
                  <a:pt x="-6" y="1510"/>
                  <a:pt x="3" y="2647"/>
                  <a:pt x="13" y="3216"/>
                </a:cubicBezTo>
                <a:cubicBezTo>
                  <a:pt x="362" y="14016"/>
                  <a:pt x="929" y="12310"/>
                  <a:pt x="1429" y="10605"/>
                </a:cubicBezTo>
                <a:cubicBezTo>
                  <a:pt x="1589" y="10037"/>
                  <a:pt x="1741" y="9468"/>
                  <a:pt x="1873" y="9468"/>
                </a:cubicBezTo>
                <a:cubicBezTo>
                  <a:pt x="3034" y="9468"/>
                  <a:pt x="4204" y="11742"/>
                  <a:pt x="5337" y="14016"/>
                </a:cubicBezTo>
                <a:cubicBezTo>
                  <a:pt x="6697" y="16289"/>
                  <a:pt x="6697" y="16289"/>
                  <a:pt x="6697" y="16289"/>
                </a:cubicBezTo>
                <a:cubicBezTo>
                  <a:pt x="7735" y="17994"/>
                  <a:pt x="8793" y="17426"/>
                  <a:pt x="9812" y="17426"/>
                </a:cubicBezTo>
                <a:cubicBezTo>
                  <a:pt x="11011" y="16858"/>
                  <a:pt x="12238" y="16289"/>
                  <a:pt x="13456" y="19131"/>
                </a:cubicBezTo>
                <a:cubicBezTo>
                  <a:pt x="14334" y="20837"/>
                  <a:pt x="15231" y="20268"/>
                  <a:pt x="16100" y="19700"/>
                </a:cubicBezTo>
                <a:cubicBezTo>
                  <a:pt x="16694" y="19131"/>
                  <a:pt x="17308" y="19131"/>
                  <a:pt x="17912" y="19131"/>
                </a:cubicBezTo>
                <a:cubicBezTo>
                  <a:pt x="18299" y="19700"/>
                  <a:pt x="18686" y="18563"/>
                  <a:pt x="19064" y="17426"/>
                </a:cubicBezTo>
                <a:cubicBezTo>
                  <a:pt x="19564" y="15721"/>
                  <a:pt x="20084" y="14584"/>
                  <a:pt x="20593" y="16289"/>
                </a:cubicBezTo>
                <a:cubicBezTo>
                  <a:pt x="20678" y="16289"/>
                  <a:pt x="20763" y="16858"/>
                  <a:pt x="20858" y="17426"/>
                </a:cubicBezTo>
                <a:cubicBezTo>
                  <a:pt x="21103" y="19131"/>
                  <a:pt x="21386" y="21405"/>
                  <a:pt x="21575" y="15721"/>
                </a:cubicBezTo>
                <a:cubicBezTo>
                  <a:pt x="21585" y="15721"/>
                  <a:pt x="21594" y="14584"/>
                  <a:pt x="21585" y="13447"/>
                </a:cubicBezTo>
                <a:cubicBezTo>
                  <a:pt x="21575" y="12879"/>
                  <a:pt x="21566" y="12310"/>
                  <a:pt x="21547" y="12879"/>
                </a:cubicBezTo>
                <a:cubicBezTo>
                  <a:pt x="21377" y="17994"/>
                  <a:pt x="21103" y="15721"/>
                  <a:pt x="20858" y="14016"/>
                </a:cubicBezTo>
                <a:cubicBezTo>
                  <a:pt x="20763" y="13447"/>
                  <a:pt x="20678" y="12879"/>
                  <a:pt x="20603" y="12879"/>
                </a:cubicBezTo>
                <a:cubicBezTo>
                  <a:pt x="20084" y="11173"/>
                  <a:pt x="19564" y="12310"/>
                  <a:pt x="19064" y="14016"/>
                </a:cubicBezTo>
                <a:cubicBezTo>
                  <a:pt x="18686" y="15152"/>
                  <a:pt x="18290" y="16289"/>
                  <a:pt x="17912" y="15721"/>
                </a:cubicBezTo>
                <a:cubicBezTo>
                  <a:pt x="17308" y="15721"/>
                  <a:pt x="16694" y="15721"/>
                  <a:pt x="16100" y="16289"/>
                </a:cubicBezTo>
                <a:cubicBezTo>
                  <a:pt x="15231" y="16858"/>
                  <a:pt x="14334" y="17994"/>
                  <a:pt x="13456" y="15721"/>
                </a:cubicBezTo>
                <a:cubicBezTo>
                  <a:pt x="12238" y="12879"/>
                  <a:pt x="11011" y="13447"/>
                  <a:pt x="9812" y="14016"/>
                </a:cubicBezTo>
                <a:cubicBezTo>
                  <a:pt x="8793" y="14016"/>
                  <a:pt x="7735" y="14584"/>
                  <a:pt x="6697" y="12879"/>
                </a:cubicBezTo>
                <a:cubicBezTo>
                  <a:pt x="5347" y="10605"/>
                  <a:pt x="5347" y="10605"/>
                  <a:pt x="5347" y="10605"/>
                </a:cubicBezTo>
                <a:cubicBezTo>
                  <a:pt x="4204" y="8331"/>
                  <a:pt x="3034" y="6058"/>
                  <a:pt x="1873" y="6058"/>
                </a:cubicBezTo>
                <a:cubicBezTo>
                  <a:pt x="1741" y="6058"/>
                  <a:pt x="1589" y="6626"/>
                  <a:pt x="1429" y="7194"/>
                </a:cubicBezTo>
                <a:cubicBezTo>
                  <a:pt x="938" y="8900"/>
                  <a:pt x="372" y="10605"/>
                  <a:pt x="41" y="373"/>
                </a:cubicBezTo>
                <a:cubicBezTo>
                  <a:pt x="32" y="-195"/>
                  <a:pt x="13" y="-195"/>
                  <a:pt x="3" y="942"/>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文本框 54"/>
          <p:cNvSpPr/>
          <p:nvPr/>
        </p:nvSpPr>
        <p:spPr>
          <a:xfrm>
            <a:off x="4153022" y="5052676"/>
            <a:ext cx="3668402"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4000">
                <a:solidFill>
                  <a:srgbClr val="9DC3E6"/>
                </a:solidFill>
                <a:latin typeface="微软雅黑"/>
                <a:ea typeface="微软雅黑"/>
                <a:cs typeface="微软雅黑"/>
                <a:sym typeface="微软雅黑"/>
              </a:defRPr>
            </a:lvl1pPr>
          </a:lstStyle>
          <a:p>
            <a:pPr>
              <a:defRPr>
                <a:solidFill>
                  <a:srgbClr val="000000"/>
                </a:solidFill>
                <a:latin typeface="Arial"/>
                <a:ea typeface="Arial"/>
                <a:cs typeface="Arial"/>
                <a:sym typeface="Arial"/>
              </a:defRPr>
            </a:pPr>
            <a:r>
              <a:rPr>
                <a:solidFill>
                  <a:srgbClr val="9DC3E6"/>
                </a:solidFill>
                <a:latin typeface="微软雅黑"/>
                <a:ea typeface="微软雅黑"/>
                <a:cs typeface="微软雅黑"/>
                <a:sym typeface="微软雅黑"/>
              </a:rPr>
              <a:t>目标与解决思路</a:t>
            </a:r>
          </a:p>
        </p:txBody>
      </p:sp>
      <p:sp>
        <p:nvSpPr>
          <p:cNvPr id="262" name="Freeform 34"/>
          <p:cNvSpPr/>
          <p:nvPr/>
        </p:nvSpPr>
        <p:spPr>
          <a:xfrm flipH="1">
            <a:off x="2488678" y="3392994"/>
            <a:ext cx="575292" cy="379445"/>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9DC3E6"/>
          </a:solidFill>
          <a:ln w="12700">
            <a:miter lim="400000"/>
          </a:ln>
        </p:spPr>
        <p:txBody>
          <a:bodyPr lIns="45719" rIns="45719"/>
          <a:lstStyle/>
          <a:p>
            <a:pPr>
              <a:defRPr>
                <a:latin typeface="Arial"/>
                <a:ea typeface="Arial"/>
                <a:cs typeface="Arial"/>
                <a:sym typeface="Arial"/>
              </a:defRPr>
            </a:pPr>
            <a:endParaRPr/>
          </a:p>
        </p:txBody>
      </p:sp>
      <p:grpSp>
        <p:nvGrpSpPr>
          <p:cNvPr id="266" name="组合 2"/>
          <p:cNvGrpSpPr/>
          <p:nvPr/>
        </p:nvGrpSpPr>
        <p:grpSpPr>
          <a:xfrm>
            <a:off x="2453502" y="5381090"/>
            <a:ext cx="6965449" cy="503056"/>
            <a:chOff x="0" y="0"/>
            <a:chExt cx="6965447" cy="503055"/>
          </a:xfrm>
        </p:grpSpPr>
        <p:sp>
          <p:nvSpPr>
            <p:cNvPr id="263" name="Freeform 34"/>
            <p:cNvSpPr/>
            <p:nvPr/>
          </p:nvSpPr>
          <p:spPr>
            <a:xfrm>
              <a:off x="6185518" y="0"/>
              <a:ext cx="779930" cy="459364"/>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64" name="任意多边形 98"/>
            <p:cNvSpPr/>
            <p:nvPr/>
          </p:nvSpPr>
          <p:spPr>
            <a:xfrm>
              <a:off x="1078776" y="94249"/>
              <a:ext cx="5024078" cy="401118"/>
            </a:xfrm>
            <a:custGeom>
              <a:avLst/>
              <a:gdLst/>
              <a:ahLst/>
              <a:cxnLst>
                <a:cxn ang="0">
                  <a:pos x="wd2" y="hd2"/>
                </a:cxn>
                <a:cxn ang="5400000">
                  <a:pos x="wd2" y="hd2"/>
                </a:cxn>
                <a:cxn ang="10800000">
                  <a:pos x="wd2" y="hd2"/>
                </a:cxn>
                <a:cxn ang="16200000">
                  <a:pos x="wd2" y="hd2"/>
                </a:cxn>
              </a:cxnLst>
              <a:rect l="0" t="0" r="r" b="b"/>
              <a:pathLst>
                <a:path w="20648" h="21059" extrusionOk="0">
                  <a:moveTo>
                    <a:pt x="1648" y="0"/>
                  </a:moveTo>
                  <a:cubicBezTo>
                    <a:pt x="-952" y="2042"/>
                    <a:pt x="-363" y="21600"/>
                    <a:pt x="2625" y="21047"/>
                  </a:cubicBezTo>
                  <a:lnTo>
                    <a:pt x="20648" y="16917"/>
                  </a:ln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65" name="任意多边形 99"/>
            <p:cNvSpPr/>
            <p:nvPr/>
          </p:nvSpPr>
          <p:spPr>
            <a:xfrm>
              <a:off x="0" y="86557"/>
              <a:ext cx="988876" cy="416499"/>
            </a:xfrm>
            <a:custGeom>
              <a:avLst/>
              <a:gdLst/>
              <a:ahLst/>
              <a:cxnLst>
                <a:cxn ang="0">
                  <a:pos x="wd2" y="hd2"/>
                </a:cxn>
                <a:cxn ang="5400000">
                  <a:pos x="wd2" y="hd2"/>
                </a:cxn>
                <a:cxn ang="10800000">
                  <a:pos x="wd2" y="hd2"/>
                </a:cxn>
                <a:cxn ang="16200000">
                  <a:pos x="wd2" y="hd2"/>
                </a:cxn>
              </a:cxnLst>
              <a:rect l="0" t="0" r="r" b="b"/>
              <a:pathLst>
                <a:path w="19950" h="18484" extrusionOk="0">
                  <a:moveTo>
                    <a:pt x="19950" y="17536"/>
                  </a:moveTo>
                  <a:cubicBezTo>
                    <a:pt x="15809" y="18801"/>
                    <a:pt x="4067" y="19125"/>
                    <a:pt x="1209" y="16452"/>
                  </a:cubicBezTo>
                  <a:cubicBezTo>
                    <a:pt x="-1650" y="13780"/>
                    <a:pt x="1258" y="3663"/>
                    <a:pt x="2798" y="1500"/>
                  </a:cubicBezTo>
                  <a:cubicBezTo>
                    <a:pt x="5035" y="-2475"/>
                    <a:pt x="13065" y="2197"/>
                    <a:pt x="8857" y="6844"/>
                  </a:cubicBez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
        <p:nvSpPr>
          <p:cNvPr id="267" name="任意多边形 1"/>
          <p:cNvSpPr/>
          <p:nvPr/>
        </p:nvSpPr>
        <p:spPr>
          <a:xfrm>
            <a:off x="3316935" y="3641869"/>
            <a:ext cx="466975" cy="800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82" y="1671"/>
                  <a:pt x="12563" y="3343"/>
                  <a:pt x="14106" y="6429"/>
                </a:cubicBezTo>
                <a:cubicBezTo>
                  <a:pt x="15649" y="9514"/>
                  <a:pt x="8008" y="15986"/>
                  <a:pt x="9257" y="18514"/>
                </a:cubicBezTo>
                <a:cubicBezTo>
                  <a:pt x="10506" y="21043"/>
                  <a:pt x="16053" y="21321"/>
                  <a:pt x="21600" y="21600"/>
                </a:cubicBezTo>
              </a:path>
            </a:pathLst>
          </a:custGeom>
          <a:ln w="25400" cap="rnd">
            <a:solidFill>
              <a:srgbClr val="9DC3E6"/>
            </a:solidFill>
            <a:prstDash val="dash"/>
          </a:ln>
        </p:spPr>
        <p:txBody>
          <a:bodyPr lIns="45719" rIns="45719" anchor="ctr"/>
          <a:lstStyle/>
          <a:p>
            <a:pPr algn="ctr">
              <a:defRPr>
                <a:solidFill>
                  <a:srgbClr val="FFFFFF"/>
                </a:solidFill>
                <a:latin typeface="Arial"/>
                <a:ea typeface="Arial"/>
                <a:cs typeface="Arial"/>
                <a:sym typeface="Arial"/>
              </a:defRPr>
            </a:pPr>
            <a:endParaRPr/>
          </a:p>
        </p:txBody>
      </p:sp>
      <p:grpSp>
        <p:nvGrpSpPr>
          <p:cNvPr id="322" name="组合 36"/>
          <p:cNvGrpSpPr/>
          <p:nvPr/>
        </p:nvGrpSpPr>
        <p:grpSpPr>
          <a:xfrm>
            <a:off x="3873467" y="725646"/>
            <a:ext cx="3969073" cy="4251005"/>
            <a:chOff x="0" y="0"/>
            <a:chExt cx="3969072" cy="4251004"/>
          </a:xfrm>
        </p:grpSpPr>
        <p:sp>
          <p:nvSpPr>
            <p:cNvPr id="268" name="Freeform 5"/>
            <p:cNvSpPr/>
            <p:nvPr/>
          </p:nvSpPr>
          <p:spPr>
            <a:xfrm>
              <a:off x="735617" y="706992"/>
              <a:ext cx="2515858" cy="2644720"/>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69" name="Freeform 6"/>
            <p:cNvSpPr/>
            <p:nvPr/>
          </p:nvSpPr>
          <p:spPr>
            <a:xfrm>
              <a:off x="1278971" y="1906083"/>
              <a:ext cx="1418698" cy="142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0" name="Freeform 7"/>
            <p:cNvSpPr/>
            <p:nvPr/>
          </p:nvSpPr>
          <p:spPr>
            <a:xfrm>
              <a:off x="697349" y="449444"/>
              <a:ext cx="310351" cy="330343"/>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1" name="Freeform 8"/>
            <p:cNvSpPr/>
            <p:nvPr/>
          </p:nvSpPr>
          <p:spPr>
            <a:xfrm>
              <a:off x="1873390" y="44368"/>
              <a:ext cx="204243" cy="382755"/>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2" name="Freeform 9"/>
            <p:cNvSpPr/>
            <p:nvPr/>
          </p:nvSpPr>
          <p:spPr>
            <a:xfrm>
              <a:off x="2925311" y="422957"/>
              <a:ext cx="344693" cy="391427"/>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3" name="Freeform 10"/>
            <p:cNvSpPr/>
            <p:nvPr/>
          </p:nvSpPr>
          <p:spPr>
            <a:xfrm>
              <a:off x="3495438" y="1460176"/>
              <a:ext cx="390791" cy="1941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4" name="Freeform 11"/>
            <p:cNvSpPr/>
            <p:nvPr/>
          </p:nvSpPr>
          <p:spPr>
            <a:xfrm>
              <a:off x="3357956" y="2555607"/>
              <a:ext cx="417998" cy="270074"/>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5" name="Freeform 12"/>
            <p:cNvSpPr/>
            <p:nvPr/>
          </p:nvSpPr>
          <p:spPr>
            <a:xfrm>
              <a:off x="210414" y="2590223"/>
              <a:ext cx="397247" cy="216047"/>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6" name="Freeform 13"/>
            <p:cNvSpPr/>
            <p:nvPr/>
          </p:nvSpPr>
          <p:spPr>
            <a:xfrm>
              <a:off x="31254" y="1453562"/>
              <a:ext cx="425327" cy="214411"/>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7" name="Freeform 14"/>
            <p:cNvSpPr/>
            <p:nvPr/>
          </p:nvSpPr>
          <p:spPr>
            <a:xfrm>
              <a:off x="1434556" y="3365667"/>
              <a:ext cx="1123819" cy="151093"/>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8" name="Freeform 15"/>
            <p:cNvSpPr/>
            <p:nvPr/>
          </p:nvSpPr>
          <p:spPr>
            <a:xfrm>
              <a:off x="1432228" y="3568998"/>
              <a:ext cx="1115159" cy="170234"/>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9" name="Freeform 16"/>
            <p:cNvSpPr/>
            <p:nvPr/>
          </p:nvSpPr>
          <p:spPr>
            <a:xfrm>
              <a:off x="1446021" y="3765184"/>
              <a:ext cx="1059135" cy="429703"/>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80" name="Freeform 17"/>
            <p:cNvSpPr/>
            <p:nvPr/>
          </p:nvSpPr>
          <p:spPr>
            <a:xfrm>
              <a:off x="3628641" y="2847374"/>
              <a:ext cx="1324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283" name="Freeform 18"/>
            <p:cNvGrpSpPr/>
            <p:nvPr/>
          </p:nvGrpSpPr>
          <p:grpSpPr>
            <a:xfrm>
              <a:off x="3645663" y="2853710"/>
              <a:ext cx="13241" cy="12701"/>
              <a:chOff x="0" y="0"/>
              <a:chExt cx="13239" cy="12700"/>
            </a:xfrm>
          </p:grpSpPr>
          <p:sp>
            <p:nvSpPr>
              <p:cNvPr id="281"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82"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286" name="Freeform 19"/>
            <p:cNvGrpSpPr/>
            <p:nvPr/>
          </p:nvGrpSpPr>
          <p:grpSpPr>
            <a:xfrm>
              <a:off x="3637422" y="2858250"/>
              <a:ext cx="12701" cy="1271"/>
              <a:chOff x="0" y="0"/>
              <a:chExt cx="12700" cy="1270"/>
            </a:xfrm>
          </p:grpSpPr>
          <p:sp>
            <p:nvSpPr>
              <p:cNvPr id="284"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85"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287" name="Freeform 21"/>
            <p:cNvSpPr/>
            <p:nvPr/>
          </p:nvSpPr>
          <p:spPr>
            <a:xfrm>
              <a:off x="3314688" y="2497611"/>
              <a:ext cx="501192" cy="364260"/>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88" name="Freeform 22"/>
            <p:cNvSpPr/>
            <p:nvPr/>
          </p:nvSpPr>
          <p:spPr>
            <a:xfrm>
              <a:off x="154356" y="2499498"/>
              <a:ext cx="494919" cy="358753"/>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291" name="Freeform 23"/>
            <p:cNvGrpSpPr/>
            <p:nvPr/>
          </p:nvGrpSpPr>
          <p:grpSpPr>
            <a:xfrm>
              <a:off x="3884235" y="1654490"/>
              <a:ext cx="12701" cy="1271"/>
              <a:chOff x="0" y="0"/>
              <a:chExt cx="12700" cy="1270"/>
            </a:xfrm>
          </p:grpSpPr>
          <p:sp>
            <p:nvSpPr>
              <p:cNvPr id="289"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290"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294" name="Freeform 24"/>
            <p:cNvGrpSpPr/>
            <p:nvPr/>
          </p:nvGrpSpPr>
          <p:grpSpPr>
            <a:xfrm>
              <a:off x="3893420" y="1643615"/>
              <a:ext cx="13241" cy="12701"/>
              <a:chOff x="0" y="0"/>
              <a:chExt cx="13239" cy="12700"/>
            </a:xfrm>
          </p:grpSpPr>
          <p:sp>
            <p:nvSpPr>
              <p:cNvPr id="292"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9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295" name="Freeform 25"/>
            <p:cNvSpPr/>
            <p:nvPr/>
          </p:nvSpPr>
          <p:spPr>
            <a:xfrm>
              <a:off x="3443819" y="1422789"/>
              <a:ext cx="525254" cy="295058"/>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96" name="Freeform 26"/>
            <p:cNvSpPr/>
            <p:nvPr/>
          </p:nvSpPr>
          <p:spPr>
            <a:xfrm>
              <a:off x="0" y="1413738"/>
              <a:ext cx="511809" cy="304109"/>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97" name="Freeform 27"/>
            <p:cNvSpPr/>
            <p:nvPr/>
          </p:nvSpPr>
          <p:spPr>
            <a:xfrm>
              <a:off x="2875911" y="394615"/>
              <a:ext cx="429042" cy="442794"/>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00" name="Freeform 28"/>
            <p:cNvGrpSpPr/>
            <p:nvPr/>
          </p:nvGrpSpPr>
          <p:grpSpPr>
            <a:xfrm>
              <a:off x="884661" y="813654"/>
              <a:ext cx="12701" cy="12701"/>
              <a:chOff x="0" y="0"/>
              <a:chExt cx="12700" cy="12700"/>
            </a:xfrm>
          </p:grpSpPr>
          <p:sp>
            <p:nvSpPr>
              <p:cNvPr id="29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9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01" name="Freeform 29"/>
            <p:cNvSpPr/>
            <p:nvPr/>
          </p:nvSpPr>
          <p:spPr>
            <a:xfrm>
              <a:off x="866693" y="80098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04" name="Freeform 30"/>
            <p:cNvGrpSpPr/>
            <p:nvPr/>
          </p:nvGrpSpPr>
          <p:grpSpPr>
            <a:xfrm>
              <a:off x="893847" y="818180"/>
              <a:ext cx="13240" cy="12701"/>
              <a:chOff x="0" y="0"/>
              <a:chExt cx="13239" cy="12699"/>
            </a:xfrm>
          </p:grpSpPr>
          <p:sp>
            <p:nvSpPr>
              <p:cNvPr id="302"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0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05" name="Freeform 31"/>
            <p:cNvSpPr/>
            <p:nvPr/>
          </p:nvSpPr>
          <p:spPr>
            <a:xfrm>
              <a:off x="873313" y="8055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08" name="Freeform 32"/>
            <p:cNvGrpSpPr/>
            <p:nvPr/>
          </p:nvGrpSpPr>
          <p:grpSpPr>
            <a:xfrm>
              <a:off x="879932" y="810034"/>
              <a:ext cx="12701" cy="12701"/>
              <a:chOff x="0" y="0"/>
              <a:chExt cx="12700" cy="12700"/>
            </a:xfrm>
          </p:grpSpPr>
          <p:sp>
            <p:nvSpPr>
              <p:cNvPr id="306"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07"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09" name="Freeform 33"/>
            <p:cNvSpPr/>
            <p:nvPr/>
          </p:nvSpPr>
          <p:spPr>
            <a:xfrm>
              <a:off x="665002" y="388076"/>
              <a:ext cx="428205" cy="451842"/>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0" name="Freeform 34"/>
            <p:cNvSpPr/>
            <p:nvPr/>
          </p:nvSpPr>
          <p:spPr>
            <a:xfrm>
              <a:off x="1852727" y="0"/>
              <a:ext cx="264781" cy="492365"/>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1" name="Freeform 35"/>
            <p:cNvSpPr/>
            <p:nvPr/>
          </p:nvSpPr>
          <p:spPr>
            <a:xfrm>
              <a:off x="2219636" y="2130564"/>
              <a:ext cx="58632" cy="380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14" name="Freeform 36"/>
            <p:cNvGrpSpPr/>
            <p:nvPr/>
          </p:nvGrpSpPr>
          <p:grpSpPr>
            <a:xfrm>
              <a:off x="2215854" y="2143234"/>
              <a:ext cx="3783" cy="25343"/>
              <a:chOff x="0" y="0"/>
              <a:chExt cx="3782" cy="25342"/>
            </a:xfrm>
          </p:grpSpPr>
          <p:sp>
            <p:nvSpPr>
              <p:cNvPr id="312" name="线条"/>
              <p:cNvSpPr/>
              <p:nvPr/>
            </p:nvSpPr>
            <p:spPr>
              <a:xfrm flipH="1" flipV="1">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313" name="线条"/>
              <p:cNvSpPr/>
              <p:nvPr/>
            </p:nvSpPr>
            <p:spPr>
              <a:xfrm>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315" name="Freeform 37"/>
            <p:cNvSpPr/>
            <p:nvPr/>
          </p:nvSpPr>
          <p:spPr>
            <a:xfrm>
              <a:off x="2212071" y="1966155"/>
              <a:ext cx="130263" cy="19880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6" name="Freeform 38"/>
            <p:cNvSpPr/>
            <p:nvPr/>
          </p:nvSpPr>
          <p:spPr>
            <a:xfrm>
              <a:off x="1799772" y="1936875"/>
              <a:ext cx="134282" cy="194927"/>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7" name="Freeform 39"/>
            <p:cNvSpPr/>
            <p:nvPr/>
          </p:nvSpPr>
          <p:spPr>
            <a:xfrm>
              <a:off x="1315603" y="2228313"/>
              <a:ext cx="191022" cy="166536"/>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8" name="Freeform 40"/>
            <p:cNvSpPr/>
            <p:nvPr/>
          </p:nvSpPr>
          <p:spPr>
            <a:xfrm>
              <a:off x="2601675" y="227988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19" name="Freeform 43"/>
            <p:cNvSpPr/>
            <p:nvPr/>
          </p:nvSpPr>
          <p:spPr>
            <a:xfrm>
              <a:off x="2471176" y="2262705"/>
              <a:ext cx="178132" cy="175588"/>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20" name="Freeform 45"/>
            <p:cNvSpPr/>
            <p:nvPr/>
          </p:nvSpPr>
          <p:spPr>
            <a:xfrm>
              <a:off x="2597217" y="228804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21" name="Freeform 46"/>
            <p:cNvSpPr/>
            <p:nvPr/>
          </p:nvSpPr>
          <p:spPr>
            <a:xfrm>
              <a:off x="678241" y="673381"/>
              <a:ext cx="2611684" cy="3577624"/>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23" name="文本框 94"/>
          <p:cNvSpPr/>
          <p:nvPr/>
        </p:nvSpPr>
        <p:spPr>
          <a:xfrm>
            <a:off x="4721924" y="1424370"/>
            <a:ext cx="226480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000" spc="300">
                <a:latin typeface="Arial"/>
                <a:ea typeface="Arial"/>
                <a:cs typeface="Arial"/>
                <a:sym typeface="Arial"/>
              </a:defRPr>
            </a:lvl1pPr>
          </a:lstStyle>
          <a:p>
            <a:r>
              <a:t>01</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文本框 29"/>
          <p:cNvSpPr/>
          <p:nvPr/>
        </p:nvSpPr>
        <p:spPr>
          <a:xfrm>
            <a:off x="5442834" y="2358105"/>
            <a:ext cx="4963191" cy="3444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600"/>
            </a:pPr>
            <a:r>
              <a:t>随着目前市场活动、会议营销的发展，人们对于参加会议诉求的逐渐提升，以及会议形式的不断创新，为解决因此给会议管理者带来的问题和难度。我们旨在设计一款App来提供更加丰富立体的会议、平行论坛、观摩、考察等复合式内容，并实现人员、资源信息的实时更新，以解决会议主办方在组织过程中面临的在有限成本约束下的有限公共资源（例如酒店房间、场地大小、供餐能力、集体出行交通工具等）下和与会人员的各种不确定因素和个性化要求的实际问题，此外，全程营销会议管理app旨在做到在会议过程中发生突发问题时，组织者各专项负责人员可进行各种事务的协同协调。</a:t>
            </a:r>
          </a:p>
        </p:txBody>
      </p:sp>
      <p:sp>
        <p:nvSpPr>
          <p:cNvPr id="328" name="任意多边形 24"/>
          <p:cNvSpPr/>
          <p:nvPr/>
        </p:nvSpPr>
        <p:spPr>
          <a:xfrm>
            <a:off x="3767108" y="1485706"/>
            <a:ext cx="7430817" cy="4827043"/>
          </a:xfrm>
          <a:custGeom>
            <a:avLst/>
            <a:gdLst/>
            <a:ahLst/>
            <a:cxnLst>
              <a:cxn ang="0">
                <a:pos x="wd2" y="hd2"/>
              </a:cxn>
              <a:cxn ang="5400000">
                <a:pos x="wd2" y="hd2"/>
              </a:cxn>
              <a:cxn ang="10800000">
                <a:pos x="wd2" y="hd2"/>
              </a:cxn>
              <a:cxn ang="16200000">
                <a:pos x="wd2" y="hd2"/>
              </a:cxn>
            </a:cxnLst>
            <a:rect l="0" t="0" r="r" b="b"/>
            <a:pathLst>
              <a:path w="20248" h="21570" extrusionOk="0">
                <a:moveTo>
                  <a:pt x="19487" y="4742"/>
                </a:moveTo>
                <a:cubicBezTo>
                  <a:pt x="18126" y="900"/>
                  <a:pt x="13468" y="-30"/>
                  <a:pt x="10212" y="1"/>
                </a:cubicBezTo>
                <a:cubicBezTo>
                  <a:pt x="6956" y="32"/>
                  <a:pt x="1149" y="1210"/>
                  <a:pt x="199" y="7160"/>
                </a:cubicBezTo>
                <a:cubicBezTo>
                  <a:pt x="-752" y="13110"/>
                  <a:pt x="2004" y="15976"/>
                  <a:pt x="2292" y="17851"/>
                </a:cubicBezTo>
                <a:lnTo>
                  <a:pt x="1676" y="21570"/>
                </a:lnTo>
                <a:lnTo>
                  <a:pt x="4713" y="18967"/>
                </a:lnTo>
                <a:cubicBezTo>
                  <a:pt x="7045" y="19571"/>
                  <a:pt x="14808" y="20780"/>
                  <a:pt x="17640" y="19153"/>
                </a:cubicBezTo>
                <a:cubicBezTo>
                  <a:pt x="20472" y="17526"/>
                  <a:pt x="20848" y="8585"/>
                  <a:pt x="19487" y="4742"/>
                </a:cubicBezTo>
                <a:close/>
              </a:path>
            </a:pathLst>
          </a:custGeom>
          <a:ln w="25400" cap="rnd">
            <a:solidFill>
              <a:srgbClr val="000000"/>
            </a:solidFill>
          </a:ln>
        </p:spPr>
        <p:txBody>
          <a:bodyPr lIns="45719" rIns="45719" anchor="ctr"/>
          <a:lstStyle/>
          <a:p>
            <a:pPr algn="ctr">
              <a:defRPr>
                <a:solidFill>
                  <a:srgbClr val="FFFFFF"/>
                </a:solidFill>
                <a:latin typeface="Arial"/>
                <a:ea typeface="Arial"/>
                <a:cs typeface="Arial"/>
                <a:sym typeface="Arial"/>
              </a:defRPr>
            </a:pPr>
            <a:endParaRPr/>
          </a:p>
        </p:txBody>
      </p:sp>
      <p:grpSp>
        <p:nvGrpSpPr>
          <p:cNvPr id="383" name="组合 23"/>
          <p:cNvGrpSpPr/>
          <p:nvPr/>
        </p:nvGrpSpPr>
        <p:grpSpPr>
          <a:xfrm>
            <a:off x="296477" y="1485707"/>
            <a:ext cx="4083886" cy="4728365"/>
            <a:chOff x="0" y="0"/>
            <a:chExt cx="4083884" cy="4728364"/>
          </a:xfrm>
        </p:grpSpPr>
        <p:sp>
          <p:nvSpPr>
            <p:cNvPr id="329" name="Freeform 5"/>
            <p:cNvSpPr/>
            <p:nvPr/>
          </p:nvSpPr>
          <p:spPr>
            <a:xfrm>
              <a:off x="756896" y="786382"/>
              <a:ext cx="2588634" cy="2941704"/>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0" name="Freeform 6"/>
            <p:cNvSpPr/>
            <p:nvPr/>
          </p:nvSpPr>
          <p:spPr>
            <a:xfrm>
              <a:off x="1315968" y="2120123"/>
              <a:ext cx="1459736" cy="158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1" name="Freeform 7"/>
            <p:cNvSpPr/>
            <p:nvPr/>
          </p:nvSpPr>
          <p:spPr>
            <a:xfrm>
              <a:off x="717522" y="499914"/>
              <a:ext cx="319328" cy="367438"/>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2" name="Freeform 8"/>
            <p:cNvSpPr/>
            <p:nvPr/>
          </p:nvSpPr>
          <p:spPr>
            <a:xfrm>
              <a:off x="1927581" y="49350"/>
              <a:ext cx="210151" cy="425736"/>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3" name="Freeform 9"/>
            <p:cNvSpPr/>
            <p:nvPr/>
          </p:nvSpPr>
          <p:spPr>
            <a:xfrm>
              <a:off x="3009931" y="470452"/>
              <a:ext cx="354664" cy="435382"/>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4" name="Freeform 10"/>
            <p:cNvSpPr/>
            <p:nvPr/>
          </p:nvSpPr>
          <p:spPr>
            <a:xfrm>
              <a:off x="3596550" y="1624144"/>
              <a:ext cx="402095" cy="2159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5" name="Freeform 11"/>
            <p:cNvSpPr/>
            <p:nvPr/>
          </p:nvSpPr>
          <p:spPr>
            <a:xfrm>
              <a:off x="3455091" y="2842585"/>
              <a:ext cx="430089" cy="300401"/>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6" name="Freeform 12"/>
            <p:cNvSpPr/>
            <p:nvPr/>
          </p:nvSpPr>
          <p:spPr>
            <a:xfrm>
              <a:off x="216500" y="2881087"/>
              <a:ext cx="408739" cy="240308"/>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7" name="Freeform 13"/>
            <p:cNvSpPr/>
            <p:nvPr/>
          </p:nvSpPr>
          <p:spPr>
            <a:xfrm>
              <a:off x="32158" y="1616787"/>
              <a:ext cx="437631" cy="238488"/>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8" name="Freeform 14"/>
            <p:cNvSpPr/>
            <p:nvPr/>
          </p:nvSpPr>
          <p:spPr>
            <a:xfrm>
              <a:off x="1476053" y="3743608"/>
              <a:ext cx="1156327" cy="168060"/>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39" name="Freeform 15"/>
            <p:cNvSpPr/>
            <p:nvPr/>
          </p:nvSpPr>
          <p:spPr>
            <a:xfrm>
              <a:off x="1473657" y="3969772"/>
              <a:ext cx="1147418" cy="189350"/>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40" name="Freeform 16"/>
            <p:cNvSpPr/>
            <p:nvPr/>
          </p:nvSpPr>
          <p:spPr>
            <a:xfrm>
              <a:off x="1487850" y="4187988"/>
              <a:ext cx="1089773" cy="477956"/>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41" name="Freeform 17"/>
            <p:cNvSpPr/>
            <p:nvPr/>
          </p:nvSpPr>
          <p:spPr>
            <a:xfrm>
              <a:off x="3733606" y="3167828"/>
              <a:ext cx="13624"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44" name="Freeform 18"/>
            <p:cNvGrpSpPr/>
            <p:nvPr/>
          </p:nvGrpSpPr>
          <p:grpSpPr>
            <a:xfrm>
              <a:off x="3751121" y="3174875"/>
              <a:ext cx="13623" cy="12701"/>
              <a:chOff x="0" y="0"/>
              <a:chExt cx="13622" cy="12700"/>
            </a:xfrm>
          </p:grpSpPr>
          <p:sp>
            <p:nvSpPr>
              <p:cNvPr id="342"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43"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347" name="Freeform 19"/>
            <p:cNvGrpSpPr/>
            <p:nvPr/>
          </p:nvGrpSpPr>
          <p:grpSpPr>
            <a:xfrm>
              <a:off x="3742825" y="3179211"/>
              <a:ext cx="12701" cy="1271"/>
              <a:chOff x="0" y="0"/>
              <a:chExt cx="12700" cy="1270"/>
            </a:xfrm>
          </p:grpSpPr>
          <p:sp>
            <p:nvSpPr>
              <p:cNvPr id="345"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46"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348" name="Freeform 21"/>
            <p:cNvSpPr/>
            <p:nvPr/>
          </p:nvSpPr>
          <p:spPr>
            <a:xfrm>
              <a:off x="3410572" y="2778075"/>
              <a:ext cx="515689" cy="405164"/>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49" name="Freeform 22"/>
            <p:cNvSpPr/>
            <p:nvPr/>
          </p:nvSpPr>
          <p:spPr>
            <a:xfrm>
              <a:off x="158821" y="2780174"/>
              <a:ext cx="509236" cy="399039"/>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52" name="Freeform 23"/>
            <p:cNvGrpSpPr/>
            <p:nvPr/>
          </p:nvGrpSpPr>
          <p:grpSpPr>
            <a:xfrm>
              <a:off x="3996777" y="1840278"/>
              <a:ext cx="12701" cy="1271"/>
              <a:chOff x="0" y="0"/>
              <a:chExt cx="12700" cy="1270"/>
            </a:xfrm>
          </p:grpSpPr>
          <p:sp>
            <p:nvSpPr>
              <p:cNvPr id="350"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351"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355" name="Freeform 24"/>
            <p:cNvGrpSpPr/>
            <p:nvPr/>
          </p:nvGrpSpPr>
          <p:grpSpPr>
            <a:xfrm>
              <a:off x="4006045" y="1828895"/>
              <a:ext cx="13623" cy="12701"/>
              <a:chOff x="0" y="0"/>
              <a:chExt cx="13622" cy="12700"/>
            </a:xfrm>
          </p:grpSpPr>
          <p:sp>
            <p:nvSpPr>
              <p:cNvPr id="353"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54"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56" name="Freeform 25"/>
            <p:cNvSpPr/>
            <p:nvPr/>
          </p:nvSpPr>
          <p:spPr>
            <a:xfrm>
              <a:off x="3543437" y="1582558"/>
              <a:ext cx="540448" cy="328191"/>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57" name="Freeform 26"/>
            <p:cNvSpPr/>
            <p:nvPr/>
          </p:nvSpPr>
          <p:spPr>
            <a:xfrm>
              <a:off x="-1" y="1572492"/>
              <a:ext cx="526615" cy="338257"/>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58" name="Freeform 27"/>
            <p:cNvSpPr/>
            <p:nvPr/>
          </p:nvSpPr>
          <p:spPr>
            <a:xfrm>
              <a:off x="2959102" y="438928"/>
              <a:ext cx="441453" cy="492516"/>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61" name="Freeform 28"/>
            <p:cNvGrpSpPr/>
            <p:nvPr/>
          </p:nvGrpSpPr>
          <p:grpSpPr>
            <a:xfrm>
              <a:off x="910435" y="905735"/>
              <a:ext cx="12701" cy="12701"/>
              <a:chOff x="0" y="0"/>
              <a:chExt cx="12700" cy="12700"/>
            </a:xfrm>
          </p:grpSpPr>
          <p:sp>
            <p:nvSpPr>
              <p:cNvPr id="35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60"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62" name="Freeform 29"/>
            <p:cNvSpPr/>
            <p:nvPr/>
          </p:nvSpPr>
          <p:spPr>
            <a:xfrm>
              <a:off x="891947" y="89164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65" name="Freeform 30"/>
            <p:cNvGrpSpPr/>
            <p:nvPr/>
          </p:nvGrpSpPr>
          <p:grpSpPr>
            <a:xfrm>
              <a:off x="919703" y="910769"/>
              <a:ext cx="13624" cy="12701"/>
              <a:chOff x="0" y="0"/>
              <a:chExt cx="13622" cy="12700"/>
            </a:xfrm>
          </p:grpSpPr>
          <p:sp>
            <p:nvSpPr>
              <p:cNvPr id="363"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64"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66" name="Freeform 31"/>
            <p:cNvSpPr/>
            <p:nvPr/>
          </p:nvSpPr>
          <p:spPr>
            <a:xfrm>
              <a:off x="898758" y="89667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69" name="Freeform 32"/>
            <p:cNvGrpSpPr/>
            <p:nvPr/>
          </p:nvGrpSpPr>
          <p:grpSpPr>
            <a:xfrm>
              <a:off x="905570" y="901708"/>
              <a:ext cx="12701" cy="12701"/>
              <a:chOff x="0" y="0"/>
              <a:chExt cx="12700" cy="12700"/>
            </a:xfrm>
          </p:grpSpPr>
          <p:sp>
            <p:nvSpPr>
              <p:cNvPr id="367"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6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70" name="Freeform 33"/>
            <p:cNvSpPr/>
            <p:nvPr/>
          </p:nvSpPr>
          <p:spPr>
            <a:xfrm>
              <a:off x="684239" y="431654"/>
              <a:ext cx="440591" cy="502581"/>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71" name="Freeform 34"/>
            <p:cNvSpPr/>
            <p:nvPr/>
          </p:nvSpPr>
          <p:spPr>
            <a:xfrm>
              <a:off x="1906321" y="0"/>
              <a:ext cx="272440" cy="547654"/>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72" name="Freeform 35"/>
            <p:cNvSpPr/>
            <p:nvPr/>
          </p:nvSpPr>
          <p:spPr>
            <a:xfrm>
              <a:off x="2283843" y="2369811"/>
              <a:ext cx="60328" cy="422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375" name="Freeform 36"/>
            <p:cNvGrpSpPr/>
            <p:nvPr/>
          </p:nvGrpSpPr>
          <p:grpSpPr>
            <a:xfrm>
              <a:off x="2279951" y="2383905"/>
              <a:ext cx="3893" cy="28189"/>
              <a:chOff x="0" y="0"/>
              <a:chExt cx="3891" cy="28188"/>
            </a:xfrm>
          </p:grpSpPr>
          <p:sp>
            <p:nvSpPr>
              <p:cNvPr id="373" name="线条"/>
              <p:cNvSpPr/>
              <p:nvPr/>
            </p:nvSpPr>
            <p:spPr>
              <a:xfrm flipH="1" flipV="1">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374" name="线条"/>
              <p:cNvSpPr/>
              <p:nvPr/>
            </p:nvSpPr>
            <p:spPr>
              <a:xfrm>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376" name="Freeform 37"/>
            <p:cNvSpPr/>
            <p:nvPr/>
          </p:nvSpPr>
          <p:spPr>
            <a:xfrm>
              <a:off x="2276059" y="2186941"/>
              <a:ext cx="134032" cy="221126"/>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77" name="Freeform 38"/>
            <p:cNvSpPr/>
            <p:nvPr/>
          </p:nvSpPr>
          <p:spPr>
            <a:xfrm>
              <a:off x="1851833" y="2154373"/>
              <a:ext cx="138167" cy="216816"/>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78" name="Freeform 39"/>
            <p:cNvSpPr/>
            <p:nvPr/>
          </p:nvSpPr>
          <p:spPr>
            <a:xfrm>
              <a:off x="1353660" y="2478537"/>
              <a:ext cx="196546" cy="185237"/>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79" name="Freeform 40"/>
            <p:cNvSpPr/>
            <p:nvPr/>
          </p:nvSpPr>
          <p:spPr>
            <a:xfrm>
              <a:off x="2676934" y="2536616"/>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80" name="Freeform 43"/>
            <p:cNvSpPr/>
            <p:nvPr/>
          </p:nvSpPr>
          <p:spPr>
            <a:xfrm>
              <a:off x="2542660" y="2516791"/>
              <a:ext cx="183284" cy="195305"/>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81" name="Freeform 45"/>
            <p:cNvSpPr/>
            <p:nvPr/>
          </p:nvSpPr>
          <p:spPr>
            <a:xfrm>
              <a:off x="2672530" y="2544979"/>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82" name="Freeform 46"/>
            <p:cNvSpPr/>
            <p:nvPr/>
          </p:nvSpPr>
          <p:spPr>
            <a:xfrm>
              <a:off x="697860" y="748997"/>
              <a:ext cx="2687232" cy="3979368"/>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384" name="文本框 1"/>
          <p:cNvSpPr/>
          <p:nvPr/>
        </p:nvSpPr>
        <p:spPr>
          <a:xfrm>
            <a:off x="6707079" y="1595791"/>
            <a:ext cx="2942699" cy="942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800">
                <a:latin typeface="微软雅黑"/>
                <a:ea typeface="微软雅黑"/>
                <a:cs typeface="微软雅黑"/>
                <a:sym typeface="微软雅黑"/>
              </a:defRPr>
            </a:lvl1pPr>
          </a:lstStyle>
          <a:p>
            <a:r>
              <a:t>目标</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Freeform 5"/>
          <p:cNvSpPr/>
          <p:nvPr/>
        </p:nvSpPr>
        <p:spPr>
          <a:xfrm rot="169629">
            <a:off x="1392127" y="1948071"/>
            <a:ext cx="1295401" cy="1341438"/>
          </a:xfrm>
          <a:custGeom>
            <a:avLst/>
            <a:gdLst/>
            <a:ahLst/>
            <a:cxnLst>
              <a:cxn ang="0">
                <a:pos x="wd2" y="hd2"/>
              </a:cxn>
              <a:cxn ang="5400000">
                <a:pos x="wd2" y="hd2"/>
              </a:cxn>
              <a:cxn ang="10800000">
                <a:pos x="wd2" y="hd2"/>
              </a:cxn>
              <a:cxn ang="16200000">
                <a:pos x="wd2" y="hd2"/>
              </a:cxn>
            </a:cxnLst>
            <a:rect l="0" t="0" r="r" b="b"/>
            <a:pathLst>
              <a:path w="21600" h="21600" extrusionOk="0">
                <a:moveTo>
                  <a:pt x="21501" y="5926"/>
                </a:moveTo>
                <a:cubicBezTo>
                  <a:pt x="21402" y="5830"/>
                  <a:pt x="21303" y="5830"/>
                  <a:pt x="21303" y="5830"/>
                </a:cubicBezTo>
                <a:cubicBezTo>
                  <a:pt x="20807" y="5830"/>
                  <a:pt x="20411" y="5830"/>
                  <a:pt x="19916" y="5830"/>
                </a:cubicBezTo>
                <a:cubicBezTo>
                  <a:pt x="20015" y="5257"/>
                  <a:pt x="20114" y="4683"/>
                  <a:pt x="20312" y="4205"/>
                </a:cubicBezTo>
                <a:cubicBezTo>
                  <a:pt x="20312" y="4110"/>
                  <a:pt x="20312" y="4014"/>
                  <a:pt x="20213" y="4014"/>
                </a:cubicBezTo>
                <a:cubicBezTo>
                  <a:pt x="20213" y="3919"/>
                  <a:pt x="20114" y="3823"/>
                  <a:pt x="20015" y="3823"/>
                </a:cubicBezTo>
                <a:cubicBezTo>
                  <a:pt x="18132" y="3536"/>
                  <a:pt x="16448" y="3441"/>
                  <a:pt x="14664" y="3441"/>
                </a:cubicBezTo>
                <a:cubicBezTo>
                  <a:pt x="14961" y="2676"/>
                  <a:pt x="15259" y="2007"/>
                  <a:pt x="15655" y="1242"/>
                </a:cubicBezTo>
                <a:cubicBezTo>
                  <a:pt x="15655" y="1147"/>
                  <a:pt x="15655" y="1051"/>
                  <a:pt x="15655" y="956"/>
                </a:cubicBezTo>
                <a:cubicBezTo>
                  <a:pt x="15655" y="860"/>
                  <a:pt x="15556" y="765"/>
                  <a:pt x="15457" y="765"/>
                </a:cubicBezTo>
                <a:cubicBezTo>
                  <a:pt x="14268" y="382"/>
                  <a:pt x="13079" y="96"/>
                  <a:pt x="11890" y="0"/>
                </a:cubicBezTo>
                <a:cubicBezTo>
                  <a:pt x="11692" y="0"/>
                  <a:pt x="11593" y="96"/>
                  <a:pt x="11494" y="191"/>
                </a:cubicBezTo>
                <a:cubicBezTo>
                  <a:pt x="11196" y="1338"/>
                  <a:pt x="10701" y="2389"/>
                  <a:pt x="10206" y="3441"/>
                </a:cubicBezTo>
                <a:cubicBezTo>
                  <a:pt x="8323" y="3441"/>
                  <a:pt x="6539" y="3345"/>
                  <a:pt x="5053" y="2485"/>
                </a:cubicBezTo>
                <a:cubicBezTo>
                  <a:pt x="4954" y="2485"/>
                  <a:pt x="4855" y="2389"/>
                  <a:pt x="4756" y="2485"/>
                </a:cubicBezTo>
                <a:cubicBezTo>
                  <a:pt x="4657" y="2485"/>
                  <a:pt x="4558" y="2581"/>
                  <a:pt x="4558" y="2676"/>
                </a:cubicBezTo>
                <a:cubicBezTo>
                  <a:pt x="3765" y="6977"/>
                  <a:pt x="3072" y="13285"/>
                  <a:pt x="99" y="17490"/>
                </a:cubicBezTo>
                <a:cubicBezTo>
                  <a:pt x="0" y="17586"/>
                  <a:pt x="0" y="17681"/>
                  <a:pt x="0" y="17777"/>
                </a:cubicBezTo>
                <a:cubicBezTo>
                  <a:pt x="99" y="17873"/>
                  <a:pt x="198" y="17968"/>
                  <a:pt x="396" y="17968"/>
                </a:cubicBezTo>
                <a:cubicBezTo>
                  <a:pt x="793" y="17968"/>
                  <a:pt x="1189" y="17873"/>
                  <a:pt x="1585" y="17873"/>
                </a:cubicBezTo>
                <a:cubicBezTo>
                  <a:pt x="2378" y="17873"/>
                  <a:pt x="3171" y="17968"/>
                  <a:pt x="4062" y="18064"/>
                </a:cubicBezTo>
                <a:cubicBezTo>
                  <a:pt x="3864" y="19211"/>
                  <a:pt x="3864" y="20166"/>
                  <a:pt x="3765" y="21218"/>
                </a:cubicBezTo>
                <a:cubicBezTo>
                  <a:pt x="3765" y="21313"/>
                  <a:pt x="3765" y="21409"/>
                  <a:pt x="3864" y="21504"/>
                </a:cubicBezTo>
                <a:cubicBezTo>
                  <a:pt x="3963" y="21504"/>
                  <a:pt x="4062" y="21600"/>
                  <a:pt x="4161" y="21600"/>
                </a:cubicBezTo>
                <a:cubicBezTo>
                  <a:pt x="6936" y="21504"/>
                  <a:pt x="10206" y="21409"/>
                  <a:pt x="13376" y="21409"/>
                </a:cubicBezTo>
                <a:cubicBezTo>
                  <a:pt x="15952" y="21409"/>
                  <a:pt x="18528" y="21504"/>
                  <a:pt x="20906" y="21600"/>
                </a:cubicBezTo>
                <a:cubicBezTo>
                  <a:pt x="21006" y="21600"/>
                  <a:pt x="21105" y="21600"/>
                  <a:pt x="21105" y="21504"/>
                </a:cubicBezTo>
                <a:cubicBezTo>
                  <a:pt x="21204" y="21504"/>
                  <a:pt x="21204" y="21409"/>
                  <a:pt x="21204" y="21313"/>
                </a:cubicBezTo>
                <a:cubicBezTo>
                  <a:pt x="21204" y="20644"/>
                  <a:pt x="21204" y="19975"/>
                  <a:pt x="21204" y="19306"/>
                </a:cubicBezTo>
                <a:cubicBezTo>
                  <a:pt x="21204" y="14910"/>
                  <a:pt x="21303" y="10609"/>
                  <a:pt x="21600" y="6212"/>
                </a:cubicBezTo>
                <a:cubicBezTo>
                  <a:pt x="21600" y="6117"/>
                  <a:pt x="21600" y="6021"/>
                  <a:pt x="21501" y="5926"/>
                </a:cubicBezTo>
                <a:close/>
                <a:moveTo>
                  <a:pt x="12088" y="669"/>
                </a:moveTo>
                <a:cubicBezTo>
                  <a:pt x="12980" y="765"/>
                  <a:pt x="13971" y="956"/>
                  <a:pt x="14862" y="1242"/>
                </a:cubicBezTo>
                <a:cubicBezTo>
                  <a:pt x="14169" y="2772"/>
                  <a:pt x="13475" y="4301"/>
                  <a:pt x="12782" y="5830"/>
                </a:cubicBezTo>
                <a:cubicBezTo>
                  <a:pt x="12782" y="5926"/>
                  <a:pt x="12683" y="6021"/>
                  <a:pt x="12683" y="6021"/>
                </a:cubicBezTo>
                <a:cubicBezTo>
                  <a:pt x="12583" y="6117"/>
                  <a:pt x="12583" y="6117"/>
                  <a:pt x="12583" y="6117"/>
                </a:cubicBezTo>
                <a:cubicBezTo>
                  <a:pt x="12484" y="6212"/>
                  <a:pt x="12484" y="6212"/>
                  <a:pt x="12484" y="6212"/>
                </a:cubicBezTo>
                <a:cubicBezTo>
                  <a:pt x="12385" y="6212"/>
                  <a:pt x="12286" y="6212"/>
                  <a:pt x="12187" y="6117"/>
                </a:cubicBezTo>
                <a:cubicBezTo>
                  <a:pt x="11394" y="6021"/>
                  <a:pt x="10503" y="5830"/>
                  <a:pt x="9611" y="5735"/>
                </a:cubicBezTo>
                <a:cubicBezTo>
                  <a:pt x="10701" y="4205"/>
                  <a:pt x="11494" y="2485"/>
                  <a:pt x="12088" y="669"/>
                </a:cubicBezTo>
                <a:close/>
                <a:moveTo>
                  <a:pt x="991" y="17299"/>
                </a:moveTo>
                <a:cubicBezTo>
                  <a:pt x="3765" y="13094"/>
                  <a:pt x="4360" y="7359"/>
                  <a:pt x="5152" y="3250"/>
                </a:cubicBezTo>
                <a:cubicBezTo>
                  <a:pt x="6539" y="3919"/>
                  <a:pt x="8224" y="4110"/>
                  <a:pt x="9908" y="4110"/>
                </a:cubicBezTo>
                <a:cubicBezTo>
                  <a:pt x="9512" y="4683"/>
                  <a:pt x="9215" y="5257"/>
                  <a:pt x="8818" y="5830"/>
                </a:cubicBezTo>
                <a:cubicBezTo>
                  <a:pt x="8719" y="5926"/>
                  <a:pt x="8719" y="6021"/>
                  <a:pt x="8818" y="6117"/>
                </a:cubicBezTo>
                <a:cubicBezTo>
                  <a:pt x="8818" y="6212"/>
                  <a:pt x="8917" y="6308"/>
                  <a:pt x="9017" y="6308"/>
                </a:cubicBezTo>
                <a:cubicBezTo>
                  <a:pt x="10007" y="6499"/>
                  <a:pt x="11097" y="6595"/>
                  <a:pt x="12088" y="6786"/>
                </a:cubicBezTo>
                <a:cubicBezTo>
                  <a:pt x="12187" y="6786"/>
                  <a:pt x="12286" y="6786"/>
                  <a:pt x="12484" y="6786"/>
                </a:cubicBezTo>
                <a:cubicBezTo>
                  <a:pt x="12583" y="6786"/>
                  <a:pt x="12683" y="6786"/>
                  <a:pt x="12881" y="6690"/>
                </a:cubicBezTo>
                <a:cubicBezTo>
                  <a:pt x="12683" y="6404"/>
                  <a:pt x="12683" y="6404"/>
                  <a:pt x="12683" y="6404"/>
                </a:cubicBezTo>
                <a:cubicBezTo>
                  <a:pt x="12881" y="6690"/>
                  <a:pt x="12881" y="6690"/>
                  <a:pt x="12881" y="6690"/>
                </a:cubicBezTo>
                <a:cubicBezTo>
                  <a:pt x="12980" y="6690"/>
                  <a:pt x="13178" y="6499"/>
                  <a:pt x="13178" y="6404"/>
                </a:cubicBezTo>
                <a:cubicBezTo>
                  <a:pt x="13277" y="6308"/>
                  <a:pt x="13376" y="6212"/>
                  <a:pt x="13376" y="6117"/>
                </a:cubicBezTo>
                <a:cubicBezTo>
                  <a:pt x="13673" y="5448"/>
                  <a:pt x="13971" y="4779"/>
                  <a:pt x="14367" y="4110"/>
                </a:cubicBezTo>
                <a:cubicBezTo>
                  <a:pt x="16051" y="4110"/>
                  <a:pt x="17736" y="4110"/>
                  <a:pt x="19519" y="4396"/>
                </a:cubicBezTo>
                <a:cubicBezTo>
                  <a:pt x="19123" y="6404"/>
                  <a:pt x="18925" y="8793"/>
                  <a:pt x="18429" y="11182"/>
                </a:cubicBezTo>
                <a:cubicBezTo>
                  <a:pt x="18033" y="13667"/>
                  <a:pt x="17339" y="16248"/>
                  <a:pt x="15952" y="18255"/>
                </a:cubicBezTo>
                <a:cubicBezTo>
                  <a:pt x="15853" y="18446"/>
                  <a:pt x="15853" y="18637"/>
                  <a:pt x="15754" y="18733"/>
                </a:cubicBezTo>
                <a:cubicBezTo>
                  <a:pt x="15754" y="18828"/>
                  <a:pt x="15655" y="18924"/>
                  <a:pt x="15655" y="18924"/>
                </a:cubicBezTo>
                <a:cubicBezTo>
                  <a:pt x="15655" y="18924"/>
                  <a:pt x="15655" y="18924"/>
                  <a:pt x="15655" y="18924"/>
                </a:cubicBezTo>
                <a:cubicBezTo>
                  <a:pt x="15556" y="18924"/>
                  <a:pt x="15556" y="19019"/>
                  <a:pt x="15457" y="19019"/>
                </a:cubicBezTo>
                <a:cubicBezTo>
                  <a:pt x="15457" y="19019"/>
                  <a:pt x="15358" y="18924"/>
                  <a:pt x="15259" y="18924"/>
                </a:cubicBezTo>
                <a:cubicBezTo>
                  <a:pt x="12187" y="18542"/>
                  <a:pt x="9116" y="18064"/>
                  <a:pt x="6044" y="17681"/>
                </a:cubicBezTo>
                <a:cubicBezTo>
                  <a:pt x="4657" y="17490"/>
                  <a:pt x="3072" y="17299"/>
                  <a:pt x="1585" y="17299"/>
                </a:cubicBezTo>
                <a:cubicBezTo>
                  <a:pt x="1387" y="17299"/>
                  <a:pt x="1189" y="17299"/>
                  <a:pt x="991" y="17299"/>
                </a:cubicBezTo>
                <a:close/>
                <a:moveTo>
                  <a:pt x="4459" y="20931"/>
                </a:moveTo>
                <a:cubicBezTo>
                  <a:pt x="4558" y="19975"/>
                  <a:pt x="4558" y="19115"/>
                  <a:pt x="4657" y="18159"/>
                </a:cubicBezTo>
                <a:cubicBezTo>
                  <a:pt x="5152" y="18159"/>
                  <a:pt x="5549" y="18255"/>
                  <a:pt x="5945" y="18350"/>
                </a:cubicBezTo>
                <a:cubicBezTo>
                  <a:pt x="9017" y="18733"/>
                  <a:pt x="12088" y="19211"/>
                  <a:pt x="15160" y="19593"/>
                </a:cubicBezTo>
                <a:cubicBezTo>
                  <a:pt x="15259" y="19593"/>
                  <a:pt x="15358" y="19593"/>
                  <a:pt x="15457" y="19593"/>
                </a:cubicBezTo>
                <a:cubicBezTo>
                  <a:pt x="15655" y="19593"/>
                  <a:pt x="15754" y="19593"/>
                  <a:pt x="15853" y="19593"/>
                </a:cubicBezTo>
                <a:cubicBezTo>
                  <a:pt x="16051" y="19497"/>
                  <a:pt x="16150" y="19402"/>
                  <a:pt x="16250" y="19306"/>
                </a:cubicBezTo>
                <a:cubicBezTo>
                  <a:pt x="16349" y="19211"/>
                  <a:pt x="16349" y="19019"/>
                  <a:pt x="16448" y="18924"/>
                </a:cubicBezTo>
                <a:cubicBezTo>
                  <a:pt x="16448" y="18733"/>
                  <a:pt x="16547" y="18637"/>
                  <a:pt x="16547" y="18637"/>
                </a:cubicBezTo>
                <a:cubicBezTo>
                  <a:pt x="18033" y="16439"/>
                  <a:pt x="18727" y="13858"/>
                  <a:pt x="19123" y="11278"/>
                </a:cubicBezTo>
                <a:cubicBezTo>
                  <a:pt x="19420" y="9558"/>
                  <a:pt x="19618" y="7933"/>
                  <a:pt x="19817" y="6499"/>
                </a:cubicBezTo>
                <a:cubicBezTo>
                  <a:pt x="20213" y="6499"/>
                  <a:pt x="20510" y="6499"/>
                  <a:pt x="20906" y="6499"/>
                </a:cubicBezTo>
                <a:cubicBezTo>
                  <a:pt x="20609" y="10800"/>
                  <a:pt x="20609" y="15005"/>
                  <a:pt x="20609" y="19306"/>
                </a:cubicBezTo>
                <a:cubicBezTo>
                  <a:pt x="20609" y="19880"/>
                  <a:pt x="20609" y="20453"/>
                  <a:pt x="20609" y="20931"/>
                </a:cubicBezTo>
                <a:cubicBezTo>
                  <a:pt x="18330" y="20835"/>
                  <a:pt x="15853" y="20835"/>
                  <a:pt x="13376" y="20835"/>
                </a:cubicBezTo>
                <a:cubicBezTo>
                  <a:pt x="10305" y="20835"/>
                  <a:pt x="7233" y="20835"/>
                  <a:pt x="4459" y="20931"/>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389" name="Freeform 5"/>
          <p:cNvSpPr/>
          <p:nvPr/>
        </p:nvSpPr>
        <p:spPr>
          <a:xfrm rot="169629">
            <a:off x="3969315" y="2649920"/>
            <a:ext cx="1295401" cy="1341439"/>
          </a:xfrm>
          <a:custGeom>
            <a:avLst/>
            <a:gdLst/>
            <a:ahLst/>
            <a:cxnLst>
              <a:cxn ang="0">
                <a:pos x="wd2" y="hd2"/>
              </a:cxn>
              <a:cxn ang="5400000">
                <a:pos x="wd2" y="hd2"/>
              </a:cxn>
              <a:cxn ang="10800000">
                <a:pos x="wd2" y="hd2"/>
              </a:cxn>
              <a:cxn ang="16200000">
                <a:pos x="wd2" y="hd2"/>
              </a:cxn>
            </a:cxnLst>
            <a:rect l="0" t="0" r="r" b="b"/>
            <a:pathLst>
              <a:path w="21600" h="21600" extrusionOk="0">
                <a:moveTo>
                  <a:pt x="21501" y="5926"/>
                </a:moveTo>
                <a:cubicBezTo>
                  <a:pt x="21402" y="5830"/>
                  <a:pt x="21303" y="5830"/>
                  <a:pt x="21303" y="5830"/>
                </a:cubicBezTo>
                <a:cubicBezTo>
                  <a:pt x="20807" y="5830"/>
                  <a:pt x="20411" y="5830"/>
                  <a:pt x="19916" y="5830"/>
                </a:cubicBezTo>
                <a:cubicBezTo>
                  <a:pt x="20015" y="5257"/>
                  <a:pt x="20114" y="4683"/>
                  <a:pt x="20312" y="4205"/>
                </a:cubicBezTo>
                <a:cubicBezTo>
                  <a:pt x="20312" y="4110"/>
                  <a:pt x="20312" y="4014"/>
                  <a:pt x="20213" y="4014"/>
                </a:cubicBezTo>
                <a:cubicBezTo>
                  <a:pt x="20213" y="3919"/>
                  <a:pt x="20114" y="3823"/>
                  <a:pt x="20015" y="3823"/>
                </a:cubicBezTo>
                <a:cubicBezTo>
                  <a:pt x="18132" y="3536"/>
                  <a:pt x="16448" y="3441"/>
                  <a:pt x="14664" y="3441"/>
                </a:cubicBezTo>
                <a:cubicBezTo>
                  <a:pt x="14961" y="2676"/>
                  <a:pt x="15259" y="2007"/>
                  <a:pt x="15655" y="1242"/>
                </a:cubicBezTo>
                <a:cubicBezTo>
                  <a:pt x="15655" y="1147"/>
                  <a:pt x="15655" y="1051"/>
                  <a:pt x="15655" y="956"/>
                </a:cubicBezTo>
                <a:cubicBezTo>
                  <a:pt x="15655" y="860"/>
                  <a:pt x="15556" y="765"/>
                  <a:pt x="15457" y="765"/>
                </a:cubicBezTo>
                <a:cubicBezTo>
                  <a:pt x="14268" y="382"/>
                  <a:pt x="13079" y="96"/>
                  <a:pt x="11890" y="0"/>
                </a:cubicBezTo>
                <a:cubicBezTo>
                  <a:pt x="11692" y="0"/>
                  <a:pt x="11593" y="96"/>
                  <a:pt x="11494" y="191"/>
                </a:cubicBezTo>
                <a:cubicBezTo>
                  <a:pt x="11196" y="1338"/>
                  <a:pt x="10701" y="2389"/>
                  <a:pt x="10206" y="3441"/>
                </a:cubicBezTo>
                <a:cubicBezTo>
                  <a:pt x="8323" y="3441"/>
                  <a:pt x="6539" y="3345"/>
                  <a:pt x="5053" y="2485"/>
                </a:cubicBezTo>
                <a:cubicBezTo>
                  <a:pt x="4954" y="2485"/>
                  <a:pt x="4855" y="2389"/>
                  <a:pt x="4756" y="2485"/>
                </a:cubicBezTo>
                <a:cubicBezTo>
                  <a:pt x="4657" y="2485"/>
                  <a:pt x="4558" y="2581"/>
                  <a:pt x="4558" y="2676"/>
                </a:cubicBezTo>
                <a:cubicBezTo>
                  <a:pt x="3765" y="6977"/>
                  <a:pt x="3072" y="13285"/>
                  <a:pt x="99" y="17490"/>
                </a:cubicBezTo>
                <a:cubicBezTo>
                  <a:pt x="0" y="17586"/>
                  <a:pt x="0" y="17681"/>
                  <a:pt x="0" y="17777"/>
                </a:cubicBezTo>
                <a:cubicBezTo>
                  <a:pt x="99" y="17873"/>
                  <a:pt x="198" y="17968"/>
                  <a:pt x="396" y="17968"/>
                </a:cubicBezTo>
                <a:cubicBezTo>
                  <a:pt x="793" y="17968"/>
                  <a:pt x="1189" y="17873"/>
                  <a:pt x="1585" y="17873"/>
                </a:cubicBezTo>
                <a:cubicBezTo>
                  <a:pt x="2378" y="17873"/>
                  <a:pt x="3171" y="17968"/>
                  <a:pt x="4062" y="18064"/>
                </a:cubicBezTo>
                <a:cubicBezTo>
                  <a:pt x="3864" y="19211"/>
                  <a:pt x="3864" y="20166"/>
                  <a:pt x="3765" y="21218"/>
                </a:cubicBezTo>
                <a:cubicBezTo>
                  <a:pt x="3765" y="21313"/>
                  <a:pt x="3765" y="21409"/>
                  <a:pt x="3864" y="21504"/>
                </a:cubicBezTo>
                <a:cubicBezTo>
                  <a:pt x="3963" y="21504"/>
                  <a:pt x="4062" y="21600"/>
                  <a:pt x="4161" y="21600"/>
                </a:cubicBezTo>
                <a:cubicBezTo>
                  <a:pt x="6936" y="21504"/>
                  <a:pt x="10206" y="21409"/>
                  <a:pt x="13376" y="21409"/>
                </a:cubicBezTo>
                <a:cubicBezTo>
                  <a:pt x="15952" y="21409"/>
                  <a:pt x="18528" y="21504"/>
                  <a:pt x="20906" y="21600"/>
                </a:cubicBezTo>
                <a:cubicBezTo>
                  <a:pt x="21006" y="21600"/>
                  <a:pt x="21105" y="21600"/>
                  <a:pt x="21105" y="21504"/>
                </a:cubicBezTo>
                <a:cubicBezTo>
                  <a:pt x="21204" y="21504"/>
                  <a:pt x="21204" y="21409"/>
                  <a:pt x="21204" y="21313"/>
                </a:cubicBezTo>
                <a:cubicBezTo>
                  <a:pt x="21204" y="20644"/>
                  <a:pt x="21204" y="19975"/>
                  <a:pt x="21204" y="19306"/>
                </a:cubicBezTo>
                <a:cubicBezTo>
                  <a:pt x="21204" y="14910"/>
                  <a:pt x="21303" y="10609"/>
                  <a:pt x="21600" y="6212"/>
                </a:cubicBezTo>
                <a:cubicBezTo>
                  <a:pt x="21600" y="6117"/>
                  <a:pt x="21600" y="6021"/>
                  <a:pt x="21501" y="5926"/>
                </a:cubicBezTo>
                <a:close/>
                <a:moveTo>
                  <a:pt x="12088" y="669"/>
                </a:moveTo>
                <a:cubicBezTo>
                  <a:pt x="12980" y="765"/>
                  <a:pt x="13971" y="956"/>
                  <a:pt x="14862" y="1242"/>
                </a:cubicBezTo>
                <a:cubicBezTo>
                  <a:pt x="14169" y="2772"/>
                  <a:pt x="13475" y="4301"/>
                  <a:pt x="12782" y="5830"/>
                </a:cubicBezTo>
                <a:cubicBezTo>
                  <a:pt x="12782" y="5926"/>
                  <a:pt x="12683" y="6021"/>
                  <a:pt x="12683" y="6021"/>
                </a:cubicBezTo>
                <a:cubicBezTo>
                  <a:pt x="12583" y="6117"/>
                  <a:pt x="12583" y="6117"/>
                  <a:pt x="12583" y="6117"/>
                </a:cubicBezTo>
                <a:cubicBezTo>
                  <a:pt x="12484" y="6212"/>
                  <a:pt x="12484" y="6212"/>
                  <a:pt x="12484" y="6212"/>
                </a:cubicBezTo>
                <a:cubicBezTo>
                  <a:pt x="12385" y="6212"/>
                  <a:pt x="12286" y="6212"/>
                  <a:pt x="12187" y="6117"/>
                </a:cubicBezTo>
                <a:cubicBezTo>
                  <a:pt x="11394" y="6021"/>
                  <a:pt x="10503" y="5830"/>
                  <a:pt x="9611" y="5735"/>
                </a:cubicBezTo>
                <a:cubicBezTo>
                  <a:pt x="10701" y="4205"/>
                  <a:pt x="11494" y="2485"/>
                  <a:pt x="12088" y="669"/>
                </a:cubicBezTo>
                <a:close/>
                <a:moveTo>
                  <a:pt x="991" y="17299"/>
                </a:moveTo>
                <a:cubicBezTo>
                  <a:pt x="3765" y="13094"/>
                  <a:pt x="4360" y="7359"/>
                  <a:pt x="5152" y="3250"/>
                </a:cubicBezTo>
                <a:cubicBezTo>
                  <a:pt x="6539" y="3919"/>
                  <a:pt x="8224" y="4110"/>
                  <a:pt x="9908" y="4110"/>
                </a:cubicBezTo>
                <a:cubicBezTo>
                  <a:pt x="9512" y="4683"/>
                  <a:pt x="9215" y="5257"/>
                  <a:pt x="8818" y="5830"/>
                </a:cubicBezTo>
                <a:cubicBezTo>
                  <a:pt x="8719" y="5926"/>
                  <a:pt x="8719" y="6021"/>
                  <a:pt x="8818" y="6117"/>
                </a:cubicBezTo>
                <a:cubicBezTo>
                  <a:pt x="8818" y="6212"/>
                  <a:pt x="8917" y="6308"/>
                  <a:pt x="9017" y="6308"/>
                </a:cubicBezTo>
                <a:cubicBezTo>
                  <a:pt x="10007" y="6499"/>
                  <a:pt x="11097" y="6595"/>
                  <a:pt x="12088" y="6786"/>
                </a:cubicBezTo>
                <a:cubicBezTo>
                  <a:pt x="12187" y="6786"/>
                  <a:pt x="12286" y="6786"/>
                  <a:pt x="12484" y="6786"/>
                </a:cubicBezTo>
                <a:cubicBezTo>
                  <a:pt x="12583" y="6786"/>
                  <a:pt x="12683" y="6786"/>
                  <a:pt x="12881" y="6690"/>
                </a:cubicBezTo>
                <a:cubicBezTo>
                  <a:pt x="12683" y="6404"/>
                  <a:pt x="12683" y="6404"/>
                  <a:pt x="12683" y="6404"/>
                </a:cubicBezTo>
                <a:cubicBezTo>
                  <a:pt x="12881" y="6690"/>
                  <a:pt x="12881" y="6690"/>
                  <a:pt x="12881" y="6690"/>
                </a:cubicBezTo>
                <a:cubicBezTo>
                  <a:pt x="12980" y="6690"/>
                  <a:pt x="13178" y="6499"/>
                  <a:pt x="13178" y="6404"/>
                </a:cubicBezTo>
                <a:cubicBezTo>
                  <a:pt x="13277" y="6308"/>
                  <a:pt x="13376" y="6212"/>
                  <a:pt x="13376" y="6117"/>
                </a:cubicBezTo>
                <a:cubicBezTo>
                  <a:pt x="13673" y="5448"/>
                  <a:pt x="13971" y="4779"/>
                  <a:pt x="14367" y="4110"/>
                </a:cubicBezTo>
                <a:cubicBezTo>
                  <a:pt x="16051" y="4110"/>
                  <a:pt x="17736" y="4110"/>
                  <a:pt x="19519" y="4396"/>
                </a:cubicBezTo>
                <a:cubicBezTo>
                  <a:pt x="19123" y="6404"/>
                  <a:pt x="18925" y="8793"/>
                  <a:pt x="18429" y="11182"/>
                </a:cubicBezTo>
                <a:cubicBezTo>
                  <a:pt x="18033" y="13667"/>
                  <a:pt x="17339" y="16248"/>
                  <a:pt x="15952" y="18255"/>
                </a:cubicBezTo>
                <a:cubicBezTo>
                  <a:pt x="15853" y="18446"/>
                  <a:pt x="15853" y="18637"/>
                  <a:pt x="15754" y="18733"/>
                </a:cubicBezTo>
                <a:cubicBezTo>
                  <a:pt x="15754" y="18828"/>
                  <a:pt x="15655" y="18924"/>
                  <a:pt x="15655" y="18924"/>
                </a:cubicBezTo>
                <a:cubicBezTo>
                  <a:pt x="15655" y="18924"/>
                  <a:pt x="15655" y="18924"/>
                  <a:pt x="15655" y="18924"/>
                </a:cubicBezTo>
                <a:cubicBezTo>
                  <a:pt x="15556" y="18924"/>
                  <a:pt x="15556" y="19019"/>
                  <a:pt x="15457" y="19019"/>
                </a:cubicBezTo>
                <a:cubicBezTo>
                  <a:pt x="15457" y="19019"/>
                  <a:pt x="15358" y="18924"/>
                  <a:pt x="15259" y="18924"/>
                </a:cubicBezTo>
                <a:cubicBezTo>
                  <a:pt x="12187" y="18542"/>
                  <a:pt x="9116" y="18064"/>
                  <a:pt x="6044" y="17681"/>
                </a:cubicBezTo>
                <a:cubicBezTo>
                  <a:pt x="4657" y="17490"/>
                  <a:pt x="3072" y="17299"/>
                  <a:pt x="1585" y="17299"/>
                </a:cubicBezTo>
                <a:cubicBezTo>
                  <a:pt x="1387" y="17299"/>
                  <a:pt x="1189" y="17299"/>
                  <a:pt x="991" y="17299"/>
                </a:cubicBezTo>
                <a:close/>
                <a:moveTo>
                  <a:pt x="4459" y="20931"/>
                </a:moveTo>
                <a:cubicBezTo>
                  <a:pt x="4558" y="19975"/>
                  <a:pt x="4558" y="19115"/>
                  <a:pt x="4657" y="18159"/>
                </a:cubicBezTo>
                <a:cubicBezTo>
                  <a:pt x="5152" y="18159"/>
                  <a:pt x="5549" y="18255"/>
                  <a:pt x="5945" y="18350"/>
                </a:cubicBezTo>
                <a:cubicBezTo>
                  <a:pt x="9017" y="18733"/>
                  <a:pt x="12088" y="19211"/>
                  <a:pt x="15160" y="19593"/>
                </a:cubicBezTo>
                <a:cubicBezTo>
                  <a:pt x="15259" y="19593"/>
                  <a:pt x="15358" y="19593"/>
                  <a:pt x="15457" y="19593"/>
                </a:cubicBezTo>
                <a:cubicBezTo>
                  <a:pt x="15655" y="19593"/>
                  <a:pt x="15754" y="19593"/>
                  <a:pt x="15853" y="19593"/>
                </a:cubicBezTo>
                <a:cubicBezTo>
                  <a:pt x="16051" y="19497"/>
                  <a:pt x="16150" y="19402"/>
                  <a:pt x="16250" y="19306"/>
                </a:cubicBezTo>
                <a:cubicBezTo>
                  <a:pt x="16349" y="19211"/>
                  <a:pt x="16349" y="19019"/>
                  <a:pt x="16448" y="18924"/>
                </a:cubicBezTo>
                <a:cubicBezTo>
                  <a:pt x="16448" y="18733"/>
                  <a:pt x="16547" y="18637"/>
                  <a:pt x="16547" y="18637"/>
                </a:cubicBezTo>
                <a:cubicBezTo>
                  <a:pt x="18033" y="16439"/>
                  <a:pt x="18727" y="13858"/>
                  <a:pt x="19123" y="11278"/>
                </a:cubicBezTo>
                <a:cubicBezTo>
                  <a:pt x="19420" y="9558"/>
                  <a:pt x="19618" y="7933"/>
                  <a:pt x="19817" y="6499"/>
                </a:cubicBezTo>
                <a:cubicBezTo>
                  <a:pt x="20213" y="6499"/>
                  <a:pt x="20510" y="6499"/>
                  <a:pt x="20906" y="6499"/>
                </a:cubicBezTo>
                <a:cubicBezTo>
                  <a:pt x="20609" y="10800"/>
                  <a:pt x="20609" y="15005"/>
                  <a:pt x="20609" y="19306"/>
                </a:cubicBezTo>
                <a:cubicBezTo>
                  <a:pt x="20609" y="19880"/>
                  <a:pt x="20609" y="20453"/>
                  <a:pt x="20609" y="20931"/>
                </a:cubicBezTo>
                <a:cubicBezTo>
                  <a:pt x="18330" y="20835"/>
                  <a:pt x="15853" y="20835"/>
                  <a:pt x="13376" y="20835"/>
                </a:cubicBezTo>
                <a:cubicBezTo>
                  <a:pt x="10305" y="20835"/>
                  <a:pt x="7233" y="20835"/>
                  <a:pt x="4459" y="20931"/>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390" name="Freeform 5"/>
          <p:cNvSpPr/>
          <p:nvPr/>
        </p:nvSpPr>
        <p:spPr>
          <a:xfrm rot="169629">
            <a:off x="6489500" y="2191130"/>
            <a:ext cx="1295401" cy="1341439"/>
          </a:xfrm>
          <a:custGeom>
            <a:avLst/>
            <a:gdLst/>
            <a:ahLst/>
            <a:cxnLst>
              <a:cxn ang="0">
                <a:pos x="wd2" y="hd2"/>
              </a:cxn>
              <a:cxn ang="5400000">
                <a:pos x="wd2" y="hd2"/>
              </a:cxn>
              <a:cxn ang="10800000">
                <a:pos x="wd2" y="hd2"/>
              </a:cxn>
              <a:cxn ang="16200000">
                <a:pos x="wd2" y="hd2"/>
              </a:cxn>
            </a:cxnLst>
            <a:rect l="0" t="0" r="r" b="b"/>
            <a:pathLst>
              <a:path w="21600" h="21600" extrusionOk="0">
                <a:moveTo>
                  <a:pt x="21501" y="5926"/>
                </a:moveTo>
                <a:cubicBezTo>
                  <a:pt x="21402" y="5830"/>
                  <a:pt x="21303" y="5830"/>
                  <a:pt x="21303" y="5830"/>
                </a:cubicBezTo>
                <a:cubicBezTo>
                  <a:pt x="20807" y="5830"/>
                  <a:pt x="20411" y="5830"/>
                  <a:pt x="19916" y="5830"/>
                </a:cubicBezTo>
                <a:cubicBezTo>
                  <a:pt x="20015" y="5257"/>
                  <a:pt x="20114" y="4683"/>
                  <a:pt x="20312" y="4205"/>
                </a:cubicBezTo>
                <a:cubicBezTo>
                  <a:pt x="20312" y="4110"/>
                  <a:pt x="20312" y="4014"/>
                  <a:pt x="20213" y="4014"/>
                </a:cubicBezTo>
                <a:cubicBezTo>
                  <a:pt x="20213" y="3919"/>
                  <a:pt x="20114" y="3823"/>
                  <a:pt x="20015" y="3823"/>
                </a:cubicBezTo>
                <a:cubicBezTo>
                  <a:pt x="18132" y="3536"/>
                  <a:pt x="16448" y="3441"/>
                  <a:pt x="14664" y="3441"/>
                </a:cubicBezTo>
                <a:cubicBezTo>
                  <a:pt x="14961" y="2676"/>
                  <a:pt x="15259" y="2007"/>
                  <a:pt x="15655" y="1242"/>
                </a:cubicBezTo>
                <a:cubicBezTo>
                  <a:pt x="15655" y="1147"/>
                  <a:pt x="15655" y="1051"/>
                  <a:pt x="15655" y="956"/>
                </a:cubicBezTo>
                <a:cubicBezTo>
                  <a:pt x="15655" y="860"/>
                  <a:pt x="15556" y="765"/>
                  <a:pt x="15457" y="765"/>
                </a:cubicBezTo>
                <a:cubicBezTo>
                  <a:pt x="14268" y="382"/>
                  <a:pt x="13079" y="96"/>
                  <a:pt x="11890" y="0"/>
                </a:cubicBezTo>
                <a:cubicBezTo>
                  <a:pt x="11692" y="0"/>
                  <a:pt x="11593" y="96"/>
                  <a:pt x="11494" y="191"/>
                </a:cubicBezTo>
                <a:cubicBezTo>
                  <a:pt x="11196" y="1338"/>
                  <a:pt x="10701" y="2389"/>
                  <a:pt x="10206" y="3441"/>
                </a:cubicBezTo>
                <a:cubicBezTo>
                  <a:pt x="8323" y="3441"/>
                  <a:pt x="6539" y="3345"/>
                  <a:pt x="5053" y="2485"/>
                </a:cubicBezTo>
                <a:cubicBezTo>
                  <a:pt x="4954" y="2485"/>
                  <a:pt x="4855" y="2389"/>
                  <a:pt x="4756" y="2485"/>
                </a:cubicBezTo>
                <a:cubicBezTo>
                  <a:pt x="4657" y="2485"/>
                  <a:pt x="4558" y="2581"/>
                  <a:pt x="4558" y="2676"/>
                </a:cubicBezTo>
                <a:cubicBezTo>
                  <a:pt x="3765" y="6977"/>
                  <a:pt x="3072" y="13285"/>
                  <a:pt x="99" y="17490"/>
                </a:cubicBezTo>
                <a:cubicBezTo>
                  <a:pt x="0" y="17586"/>
                  <a:pt x="0" y="17681"/>
                  <a:pt x="0" y="17777"/>
                </a:cubicBezTo>
                <a:cubicBezTo>
                  <a:pt x="99" y="17873"/>
                  <a:pt x="198" y="17968"/>
                  <a:pt x="396" y="17968"/>
                </a:cubicBezTo>
                <a:cubicBezTo>
                  <a:pt x="793" y="17968"/>
                  <a:pt x="1189" y="17873"/>
                  <a:pt x="1585" y="17873"/>
                </a:cubicBezTo>
                <a:cubicBezTo>
                  <a:pt x="2378" y="17873"/>
                  <a:pt x="3171" y="17968"/>
                  <a:pt x="4062" y="18064"/>
                </a:cubicBezTo>
                <a:cubicBezTo>
                  <a:pt x="3864" y="19211"/>
                  <a:pt x="3864" y="20166"/>
                  <a:pt x="3765" y="21218"/>
                </a:cubicBezTo>
                <a:cubicBezTo>
                  <a:pt x="3765" y="21313"/>
                  <a:pt x="3765" y="21409"/>
                  <a:pt x="3864" y="21504"/>
                </a:cubicBezTo>
                <a:cubicBezTo>
                  <a:pt x="3963" y="21504"/>
                  <a:pt x="4062" y="21600"/>
                  <a:pt x="4161" y="21600"/>
                </a:cubicBezTo>
                <a:cubicBezTo>
                  <a:pt x="6936" y="21504"/>
                  <a:pt x="10206" y="21409"/>
                  <a:pt x="13376" y="21409"/>
                </a:cubicBezTo>
                <a:cubicBezTo>
                  <a:pt x="15952" y="21409"/>
                  <a:pt x="18528" y="21504"/>
                  <a:pt x="20906" y="21600"/>
                </a:cubicBezTo>
                <a:cubicBezTo>
                  <a:pt x="21006" y="21600"/>
                  <a:pt x="21105" y="21600"/>
                  <a:pt x="21105" y="21504"/>
                </a:cubicBezTo>
                <a:cubicBezTo>
                  <a:pt x="21204" y="21504"/>
                  <a:pt x="21204" y="21409"/>
                  <a:pt x="21204" y="21313"/>
                </a:cubicBezTo>
                <a:cubicBezTo>
                  <a:pt x="21204" y="20644"/>
                  <a:pt x="21204" y="19975"/>
                  <a:pt x="21204" y="19306"/>
                </a:cubicBezTo>
                <a:cubicBezTo>
                  <a:pt x="21204" y="14910"/>
                  <a:pt x="21303" y="10609"/>
                  <a:pt x="21600" y="6212"/>
                </a:cubicBezTo>
                <a:cubicBezTo>
                  <a:pt x="21600" y="6117"/>
                  <a:pt x="21600" y="6021"/>
                  <a:pt x="21501" y="5926"/>
                </a:cubicBezTo>
                <a:close/>
                <a:moveTo>
                  <a:pt x="12088" y="669"/>
                </a:moveTo>
                <a:cubicBezTo>
                  <a:pt x="12980" y="765"/>
                  <a:pt x="13971" y="956"/>
                  <a:pt x="14862" y="1242"/>
                </a:cubicBezTo>
                <a:cubicBezTo>
                  <a:pt x="14169" y="2772"/>
                  <a:pt x="13475" y="4301"/>
                  <a:pt x="12782" y="5830"/>
                </a:cubicBezTo>
                <a:cubicBezTo>
                  <a:pt x="12782" y="5926"/>
                  <a:pt x="12683" y="6021"/>
                  <a:pt x="12683" y="6021"/>
                </a:cubicBezTo>
                <a:cubicBezTo>
                  <a:pt x="12583" y="6117"/>
                  <a:pt x="12583" y="6117"/>
                  <a:pt x="12583" y="6117"/>
                </a:cubicBezTo>
                <a:cubicBezTo>
                  <a:pt x="12484" y="6212"/>
                  <a:pt x="12484" y="6212"/>
                  <a:pt x="12484" y="6212"/>
                </a:cubicBezTo>
                <a:cubicBezTo>
                  <a:pt x="12385" y="6212"/>
                  <a:pt x="12286" y="6212"/>
                  <a:pt x="12187" y="6117"/>
                </a:cubicBezTo>
                <a:cubicBezTo>
                  <a:pt x="11394" y="6021"/>
                  <a:pt x="10503" y="5830"/>
                  <a:pt x="9611" y="5735"/>
                </a:cubicBezTo>
                <a:cubicBezTo>
                  <a:pt x="10701" y="4205"/>
                  <a:pt x="11494" y="2485"/>
                  <a:pt x="12088" y="669"/>
                </a:cubicBezTo>
                <a:close/>
                <a:moveTo>
                  <a:pt x="991" y="17299"/>
                </a:moveTo>
                <a:cubicBezTo>
                  <a:pt x="3765" y="13094"/>
                  <a:pt x="4360" y="7359"/>
                  <a:pt x="5152" y="3250"/>
                </a:cubicBezTo>
                <a:cubicBezTo>
                  <a:pt x="6539" y="3919"/>
                  <a:pt x="8224" y="4110"/>
                  <a:pt x="9908" y="4110"/>
                </a:cubicBezTo>
                <a:cubicBezTo>
                  <a:pt x="9512" y="4683"/>
                  <a:pt x="9215" y="5257"/>
                  <a:pt x="8818" y="5830"/>
                </a:cubicBezTo>
                <a:cubicBezTo>
                  <a:pt x="8719" y="5926"/>
                  <a:pt x="8719" y="6021"/>
                  <a:pt x="8818" y="6117"/>
                </a:cubicBezTo>
                <a:cubicBezTo>
                  <a:pt x="8818" y="6212"/>
                  <a:pt x="8917" y="6308"/>
                  <a:pt x="9017" y="6308"/>
                </a:cubicBezTo>
                <a:cubicBezTo>
                  <a:pt x="10007" y="6499"/>
                  <a:pt x="11097" y="6595"/>
                  <a:pt x="12088" y="6786"/>
                </a:cubicBezTo>
                <a:cubicBezTo>
                  <a:pt x="12187" y="6786"/>
                  <a:pt x="12286" y="6786"/>
                  <a:pt x="12484" y="6786"/>
                </a:cubicBezTo>
                <a:cubicBezTo>
                  <a:pt x="12583" y="6786"/>
                  <a:pt x="12683" y="6786"/>
                  <a:pt x="12881" y="6690"/>
                </a:cubicBezTo>
                <a:cubicBezTo>
                  <a:pt x="12683" y="6404"/>
                  <a:pt x="12683" y="6404"/>
                  <a:pt x="12683" y="6404"/>
                </a:cubicBezTo>
                <a:cubicBezTo>
                  <a:pt x="12881" y="6690"/>
                  <a:pt x="12881" y="6690"/>
                  <a:pt x="12881" y="6690"/>
                </a:cubicBezTo>
                <a:cubicBezTo>
                  <a:pt x="12980" y="6690"/>
                  <a:pt x="13178" y="6499"/>
                  <a:pt x="13178" y="6404"/>
                </a:cubicBezTo>
                <a:cubicBezTo>
                  <a:pt x="13277" y="6308"/>
                  <a:pt x="13376" y="6212"/>
                  <a:pt x="13376" y="6117"/>
                </a:cubicBezTo>
                <a:cubicBezTo>
                  <a:pt x="13673" y="5448"/>
                  <a:pt x="13971" y="4779"/>
                  <a:pt x="14367" y="4110"/>
                </a:cubicBezTo>
                <a:cubicBezTo>
                  <a:pt x="16051" y="4110"/>
                  <a:pt x="17736" y="4110"/>
                  <a:pt x="19519" y="4396"/>
                </a:cubicBezTo>
                <a:cubicBezTo>
                  <a:pt x="19123" y="6404"/>
                  <a:pt x="18925" y="8793"/>
                  <a:pt x="18429" y="11182"/>
                </a:cubicBezTo>
                <a:cubicBezTo>
                  <a:pt x="18033" y="13667"/>
                  <a:pt x="17339" y="16248"/>
                  <a:pt x="15952" y="18255"/>
                </a:cubicBezTo>
                <a:cubicBezTo>
                  <a:pt x="15853" y="18446"/>
                  <a:pt x="15853" y="18637"/>
                  <a:pt x="15754" y="18733"/>
                </a:cubicBezTo>
                <a:cubicBezTo>
                  <a:pt x="15754" y="18828"/>
                  <a:pt x="15655" y="18924"/>
                  <a:pt x="15655" y="18924"/>
                </a:cubicBezTo>
                <a:cubicBezTo>
                  <a:pt x="15655" y="18924"/>
                  <a:pt x="15655" y="18924"/>
                  <a:pt x="15655" y="18924"/>
                </a:cubicBezTo>
                <a:cubicBezTo>
                  <a:pt x="15556" y="18924"/>
                  <a:pt x="15556" y="19019"/>
                  <a:pt x="15457" y="19019"/>
                </a:cubicBezTo>
                <a:cubicBezTo>
                  <a:pt x="15457" y="19019"/>
                  <a:pt x="15358" y="18924"/>
                  <a:pt x="15259" y="18924"/>
                </a:cubicBezTo>
                <a:cubicBezTo>
                  <a:pt x="12187" y="18542"/>
                  <a:pt x="9116" y="18064"/>
                  <a:pt x="6044" y="17681"/>
                </a:cubicBezTo>
                <a:cubicBezTo>
                  <a:pt x="4657" y="17490"/>
                  <a:pt x="3072" y="17299"/>
                  <a:pt x="1585" y="17299"/>
                </a:cubicBezTo>
                <a:cubicBezTo>
                  <a:pt x="1387" y="17299"/>
                  <a:pt x="1189" y="17299"/>
                  <a:pt x="991" y="17299"/>
                </a:cubicBezTo>
                <a:close/>
                <a:moveTo>
                  <a:pt x="4459" y="20931"/>
                </a:moveTo>
                <a:cubicBezTo>
                  <a:pt x="4558" y="19975"/>
                  <a:pt x="4558" y="19115"/>
                  <a:pt x="4657" y="18159"/>
                </a:cubicBezTo>
                <a:cubicBezTo>
                  <a:pt x="5152" y="18159"/>
                  <a:pt x="5549" y="18255"/>
                  <a:pt x="5945" y="18350"/>
                </a:cubicBezTo>
                <a:cubicBezTo>
                  <a:pt x="9017" y="18733"/>
                  <a:pt x="12088" y="19211"/>
                  <a:pt x="15160" y="19593"/>
                </a:cubicBezTo>
                <a:cubicBezTo>
                  <a:pt x="15259" y="19593"/>
                  <a:pt x="15358" y="19593"/>
                  <a:pt x="15457" y="19593"/>
                </a:cubicBezTo>
                <a:cubicBezTo>
                  <a:pt x="15655" y="19593"/>
                  <a:pt x="15754" y="19593"/>
                  <a:pt x="15853" y="19593"/>
                </a:cubicBezTo>
                <a:cubicBezTo>
                  <a:pt x="16051" y="19497"/>
                  <a:pt x="16150" y="19402"/>
                  <a:pt x="16250" y="19306"/>
                </a:cubicBezTo>
                <a:cubicBezTo>
                  <a:pt x="16349" y="19211"/>
                  <a:pt x="16349" y="19019"/>
                  <a:pt x="16448" y="18924"/>
                </a:cubicBezTo>
                <a:cubicBezTo>
                  <a:pt x="16448" y="18733"/>
                  <a:pt x="16547" y="18637"/>
                  <a:pt x="16547" y="18637"/>
                </a:cubicBezTo>
                <a:cubicBezTo>
                  <a:pt x="18033" y="16439"/>
                  <a:pt x="18727" y="13858"/>
                  <a:pt x="19123" y="11278"/>
                </a:cubicBezTo>
                <a:cubicBezTo>
                  <a:pt x="19420" y="9558"/>
                  <a:pt x="19618" y="7933"/>
                  <a:pt x="19817" y="6499"/>
                </a:cubicBezTo>
                <a:cubicBezTo>
                  <a:pt x="20213" y="6499"/>
                  <a:pt x="20510" y="6499"/>
                  <a:pt x="20906" y="6499"/>
                </a:cubicBezTo>
                <a:cubicBezTo>
                  <a:pt x="20609" y="10800"/>
                  <a:pt x="20609" y="15005"/>
                  <a:pt x="20609" y="19306"/>
                </a:cubicBezTo>
                <a:cubicBezTo>
                  <a:pt x="20609" y="19880"/>
                  <a:pt x="20609" y="20453"/>
                  <a:pt x="20609" y="20931"/>
                </a:cubicBezTo>
                <a:cubicBezTo>
                  <a:pt x="18330" y="20835"/>
                  <a:pt x="15853" y="20835"/>
                  <a:pt x="13376" y="20835"/>
                </a:cubicBezTo>
                <a:cubicBezTo>
                  <a:pt x="10305" y="20835"/>
                  <a:pt x="7233" y="20835"/>
                  <a:pt x="4459" y="20931"/>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391" name="Freeform 5"/>
          <p:cNvSpPr/>
          <p:nvPr/>
        </p:nvSpPr>
        <p:spPr>
          <a:xfrm rot="169629">
            <a:off x="9066689" y="1781156"/>
            <a:ext cx="1295401" cy="1341439"/>
          </a:xfrm>
          <a:custGeom>
            <a:avLst/>
            <a:gdLst/>
            <a:ahLst/>
            <a:cxnLst>
              <a:cxn ang="0">
                <a:pos x="wd2" y="hd2"/>
              </a:cxn>
              <a:cxn ang="5400000">
                <a:pos x="wd2" y="hd2"/>
              </a:cxn>
              <a:cxn ang="10800000">
                <a:pos x="wd2" y="hd2"/>
              </a:cxn>
              <a:cxn ang="16200000">
                <a:pos x="wd2" y="hd2"/>
              </a:cxn>
            </a:cxnLst>
            <a:rect l="0" t="0" r="r" b="b"/>
            <a:pathLst>
              <a:path w="21600" h="21600" extrusionOk="0">
                <a:moveTo>
                  <a:pt x="21501" y="5926"/>
                </a:moveTo>
                <a:cubicBezTo>
                  <a:pt x="21402" y="5830"/>
                  <a:pt x="21303" y="5830"/>
                  <a:pt x="21303" y="5830"/>
                </a:cubicBezTo>
                <a:cubicBezTo>
                  <a:pt x="20807" y="5830"/>
                  <a:pt x="20411" y="5830"/>
                  <a:pt x="19916" y="5830"/>
                </a:cubicBezTo>
                <a:cubicBezTo>
                  <a:pt x="20015" y="5257"/>
                  <a:pt x="20114" y="4683"/>
                  <a:pt x="20312" y="4205"/>
                </a:cubicBezTo>
                <a:cubicBezTo>
                  <a:pt x="20312" y="4110"/>
                  <a:pt x="20312" y="4014"/>
                  <a:pt x="20213" y="4014"/>
                </a:cubicBezTo>
                <a:cubicBezTo>
                  <a:pt x="20213" y="3919"/>
                  <a:pt x="20114" y="3823"/>
                  <a:pt x="20015" y="3823"/>
                </a:cubicBezTo>
                <a:cubicBezTo>
                  <a:pt x="18132" y="3536"/>
                  <a:pt x="16448" y="3441"/>
                  <a:pt x="14664" y="3441"/>
                </a:cubicBezTo>
                <a:cubicBezTo>
                  <a:pt x="14961" y="2676"/>
                  <a:pt x="15259" y="2007"/>
                  <a:pt x="15655" y="1242"/>
                </a:cubicBezTo>
                <a:cubicBezTo>
                  <a:pt x="15655" y="1147"/>
                  <a:pt x="15655" y="1051"/>
                  <a:pt x="15655" y="956"/>
                </a:cubicBezTo>
                <a:cubicBezTo>
                  <a:pt x="15655" y="860"/>
                  <a:pt x="15556" y="765"/>
                  <a:pt x="15457" y="765"/>
                </a:cubicBezTo>
                <a:cubicBezTo>
                  <a:pt x="14268" y="382"/>
                  <a:pt x="13079" y="96"/>
                  <a:pt x="11890" y="0"/>
                </a:cubicBezTo>
                <a:cubicBezTo>
                  <a:pt x="11692" y="0"/>
                  <a:pt x="11593" y="96"/>
                  <a:pt x="11494" y="191"/>
                </a:cubicBezTo>
                <a:cubicBezTo>
                  <a:pt x="11196" y="1338"/>
                  <a:pt x="10701" y="2389"/>
                  <a:pt x="10206" y="3441"/>
                </a:cubicBezTo>
                <a:cubicBezTo>
                  <a:pt x="8323" y="3441"/>
                  <a:pt x="6539" y="3345"/>
                  <a:pt x="5053" y="2485"/>
                </a:cubicBezTo>
                <a:cubicBezTo>
                  <a:pt x="4954" y="2485"/>
                  <a:pt x="4855" y="2389"/>
                  <a:pt x="4756" y="2485"/>
                </a:cubicBezTo>
                <a:cubicBezTo>
                  <a:pt x="4657" y="2485"/>
                  <a:pt x="4558" y="2581"/>
                  <a:pt x="4558" y="2676"/>
                </a:cubicBezTo>
                <a:cubicBezTo>
                  <a:pt x="3765" y="6977"/>
                  <a:pt x="3072" y="13285"/>
                  <a:pt x="99" y="17490"/>
                </a:cubicBezTo>
                <a:cubicBezTo>
                  <a:pt x="0" y="17586"/>
                  <a:pt x="0" y="17681"/>
                  <a:pt x="0" y="17777"/>
                </a:cubicBezTo>
                <a:cubicBezTo>
                  <a:pt x="99" y="17873"/>
                  <a:pt x="198" y="17968"/>
                  <a:pt x="396" y="17968"/>
                </a:cubicBezTo>
                <a:cubicBezTo>
                  <a:pt x="793" y="17968"/>
                  <a:pt x="1189" y="17873"/>
                  <a:pt x="1585" y="17873"/>
                </a:cubicBezTo>
                <a:cubicBezTo>
                  <a:pt x="2378" y="17873"/>
                  <a:pt x="3171" y="17968"/>
                  <a:pt x="4062" y="18064"/>
                </a:cubicBezTo>
                <a:cubicBezTo>
                  <a:pt x="3864" y="19211"/>
                  <a:pt x="3864" y="20166"/>
                  <a:pt x="3765" y="21218"/>
                </a:cubicBezTo>
                <a:cubicBezTo>
                  <a:pt x="3765" y="21313"/>
                  <a:pt x="3765" y="21409"/>
                  <a:pt x="3864" y="21504"/>
                </a:cubicBezTo>
                <a:cubicBezTo>
                  <a:pt x="3963" y="21504"/>
                  <a:pt x="4062" y="21600"/>
                  <a:pt x="4161" y="21600"/>
                </a:cubicBezTo>
                <a:cubicBezTo>
                  <a:pt x="6936" y="21504"/>
                  <a:pt x="10206" y="21409"/>
                  <a:pt x="13376" y="21409"/>
                </a:cubicBezTo>
                <a:cubicBezTo>
                  <a:pt x="15952" y="21409"/>
                  <a:pt x="18528" y="21504"/>
                  <a:pt x="20906" y="21600"/>
                </a:cubicBezTo>
                <a:cubicBezTo>
                  <a:pt x="21006" y="21600"/>
                  <a:pt x="21105" y="21600"/>
                  <a:pt x="21105" y="21504"/>
                </a:cubicBezTo>
                <a:cubicBezTo>
                  <a:pt x="21204" y="21504"/>
                  <a:pt x="21204" y="21409"/>
                  <a:pt x="21204" y="21313"/>
                </a:cubicBezTo>
                <a:cubicBezTo>
                  <a:pt x="21204" y="20644"/>
                  <a:pt x="21204" y="19975"/>
                  <a:pt x="21204" y="19306"/>
                </a:cubicBezTo>
                <a:cubicBezTo>
                  <a:pt x="21204" y="14910"/>
                  <a:pt x="21303" y="10609"/>
                  <a:pt x="21600" y="6212"/>
                </a:cubicBezTo>
                <a:cubicBezTo>
                  <a:pt x="21600" y="6117"/>
                  <a:pt x="21600" y="6021"/>
                  <a:pt x="21501" y="5926"/>
                </a:cubicBezTo>
                <a:close/>
                <a:moveTo>
                  <a:pt x="12088" y="669"/>
                </a:moveTo>
                <a:cubicBezTo>
                  <a:pt x="12980" y="765"/>
                  <a:pt x="13971" y="956"/>
                  <a:pt x="14862" y="1242"/>
                </a:cubicBezTo>
                <a:cubicBezTo>
                  <a:pt x="14169" y="2772"/>
                  <a:pt x="13475" y="4301"/>
                  <a:pt x="12782" y="5830"/>
                </a:cubicBezTo>
                <a:cubicBezTo>
                  <a:pt x="12782" y="5926"/>
                  <a:pt x="12683" y="6021"/>
                  <a:pt x="12683" y="6021"/>
                </a:cubicBezTo>
                <a:cubicBezTo>
                  <a:pt x="12583" y="6117"/>
                  <a:pt x="12583" y="6117"/>
                  <a:pt x="12583" y="6117"/>
                </a:cubicBezTo>
                <a:cubicBezTo>
                  <a:pt x="12484" y="6212"/>
                  <a:pt x="12484" y="6212"/>
                  <a:pt x="12484" y="6212"/>
                </a:cubicBezTo>
                <a:cubicBezTo>
                  <a:pt x="12385" y="6212"/>
                  <a:pt x="12286" y="6212"/>
                  <a:pt x="12187" y="6117"/>
                </a:cubicBezTo>
                <a:cubicBezTo>
                  <a:pt x="11394" y="6021"/>
                  <a:pt x="10503" y="5830"/>
                  <a:pt x="9611" y="5735"/>
                </a:cubicBezTo>
                <a:cubicBezTo>
                  <a:pt x="10701" y="4205"/>
                  <a:pt x="11494" y="2485"/>
                  <a:pt x="12088" y="669"/>
                </a:cubicBezTo>
                <a:close/>
                <a:moveTo>
                  <a:pt x="991" y="17299"/>
                </a:moveTo>
                <a:cubicBezTo>
                  <a:pt x="3765" y="13094"/>
                  <a:pt x="4360" y="7359"/>
                  <a:pt x="5152" y="3250"/>
                </a:cubicBezTo>
                <a:cubicBezTo>
                  <a:pt x="6539" y="3919"/>
                  <a:pt x="8224" y="4110"/>
                  <a:pt x="9908" y="4110"/>
                </a:cubicBezTo>
                <a:cubicBezTo>
                  <a:pt x="9512" y="4683"/>
                  <a:pt x="9215" y="5257"/>
                  <a:pt x="8818" y="5830"/>
                </a:cubicBezTo>
                <a:cubicBezTo>
                  <a:pt x="8719" y="5926"/>
                  <a:pt x="8719" y="6021"/>
                  <a:pt x="8818" y="6117"/>
                </a:cubicBezTo>
                <a:cubicBezTo>
                  <a:pt x="8818" y="6212"/>
                  <a:pt x="8917" y="6308"/>
                  <a:pt x="9017" y="6308"/>
                </a:cubicBezTo>
                <a:cubicBezTo>
                  <a:pt x="10007" y="6499"/>
                  <a:pt x="11097" y="6595"/>
                  <a:pt x="12088" y="6786"/>
                </a:cubicBezTo>
                <a:cubicBezTo>
                  <a:pt x="12187" y="6786"/>
                  <a:pt x="12286" y="6786"/>
                  <a:pt x="12484" y="6786"/>
                </a:cubicBezTo>
                <a:cubicBezTo>
                  <a:pt x="12583" y="6786"/>
                  <a:pt x="12683" y="6786"/>
                  <a:pt x="12881" y="6690"/>
                </a:cubicBezTo>
                <a:cubicBezTo>
                  <a:pt x="12683" y="6404"/>
                  <a:pt x="12683" y="6404"/>
                  <a:pt x="12683" y="6404"/>
                </a:cubicBezTo>
                <a:cubicBezTo>
                  <a:pt x="12881" y="6690"/>
                  <a:pt x="12881" y="6690"/>
                  <a:pt x="12881" y="6690"/>
                </a:cubicBezTo>
                <a:cubicBezTo>
                  <a:pt x="12980" y="6690"/>
                  <a:pt x="13178" y="6499"/>
                  <a:pt x="13178" y="6404"/>
                </a:cubicBezTo>
                <a:cubicBezTo>
                  <a:pt x="13277" y="6308"/>
                  <a:pt x="13376" y="6212"/>
                  <a:pt x="13376" y="6117"/>
                </a:cubicBezTo>
                <a:cubicBezTo>
                  <a:pt x="13673" y="5448"/>
                  <a:pt x="13971" y="4779"/>
                  <a:pt x="14367" y="4110"/>
                </a:cubicBezTo>
                <a:cubicBezTo>
                  <a:pt x="16051" y="4110"/>
                  <a:pt x="17736" y="4110"/>
                  <a:pt x="19519" y="4396"/>
                </a:cubicBezTo>
                <a:cubicBezTo>
                  <a:pt x="19123" y="6404"/>
                  <a:pt x="18925" y="8793"/>
                  <a:pt x="18429" y="11182"/>
                </a:cubicBezTo>
                <a:cubicBezTo>
                  <a:pt x="18033" y="13667"/>
                  <a:pt x="17339" y="16248"/>
                  <a:pt x="15952" y="18255"/>
                </a:cubicBezTo>
                <a:cubicBezTo>
                  <a:pt x="15853" y="18446"/>
                  <a:pt x="15853" y="18637"/>
                  <a:pt x="15754" y="18733"/>
                </a:cubicBezTo>
                <a:cubicBezTo>
                  <a:pt x="15754" y="18828"/>
                  <a:pt x="15655" y="18924"/>
                  <a:pt x="15655" y="18924"/>
                </a:cubicBezTo>
                <a:cubicBezTo>
                  <a:pt x="15655" y="18924"/>
                  <a:pt x="15655" y="18924"/>
                  <a:pt x="15655" y="18924"/>
                </a:cubicBezTo>
                <a:cubicBezTo>
                  <a:pt x="15556" y="18924"/>
                  <a:pt x="15556" y="19019"/>
                  <a:pt x="15457" y="19019"/>
                </a:cubicBezTo>
                <a:cubicBezTo>
                  <a:pt x="15457" y="19019"/>
                  <a:pt x="15358" y="18924"/>
                  <a:pt x="15259" y="18924"/>
                </a:cubicBezTo>
                <a:cubicBezTo>
                  <a:pt x="12187" y="18542"/>
                  <a:pt x="9116" y="18064"/>
                  <a:pt x="6044" y="17681"/>
                </a:cubicBezTo>
                <a:cubicBezTo>
                  <a:pt x="4657" y="17490"/>
                  <a:pt x="3072" y="17299"/>
                  <a:pt x="1585" y="17299"/>
                </a:cubicBezTo>
                <a:cubicBezTo>
                  <a:pt x="1387" y="17299"/>
                  <a:pt x="1189" y="17299"/>
                  <a:pt x="991" y="17299"/>
                </a:cubicBezTo>
                <a:close/>
                <a:moveTo>
                  <a:pt x="4459" y="20931"/>
                </a:moveTo>
                <a:cubicBezTo>
                  <a:pt x="4558" y="19975"/>
                  <a:pt x="4558" y="19115"/>
                  <a:pt x="4657" y="18159"/>
                </a:cubicBezTo>
                <a:cubicBezTo>
                  <a:pt x="5152" y="18159"/>
                  <a:pt x="5549" y="18255"/>
                  <a:pt x="5945" y="18350"/>
                </a:cubicBezTo>
                <a:cubicBezTo>
                  <a:pt x="9017" y="18733"/>
                  <a:pt x="12088" y="19211"/>
                  <a:pt x="15160" y="19593"/>
                </a:cubicBezTo>
                <a:cubicBezTo>
                  <a:pt x="15259" y="19593"/>
                  <a:pt x="15358" y="19593"/>
                  <a:pt x="15457" y="19593"/>
                </a:cubicBezTo>
                <a:cubicBezTo>
                  <a:pt x="15655" y="19593"/>
                  <a:pt x="15754" y="19593"/>
                  <a:pt x="15853" y="19593"/>
                </a:cubicBezTo>
                <a:cubicBezTo>
                  <a:pt x="16051" y="19497"/>
                  <a:pt x="16150" y="19402"/>
                  <a:pt x="16250" y="19306"/>
                </a:cubicBezTo>
                <a:cubicBezTo>
                  <a:pt x="16349" y="19211"/>
                  <a:pt x="16349" y="19019"/>
                  <a:pt x="16448" y="18924"/>
                </a:cubicBezTo>
                <a:cubicBezTo>
                  <a:pt x="16448" y="18733"/>
                  <a:pt x="16547" y="18637"/>
                  <a:pt x="16547" y="18637"/>
                </a:cubicBezTo>
                <a:cubicBezTo>
                  <a:pt x="18033" y="16439"/>
                  <a:pt x="18727" y="13858"/>
                  <a:pt x="19123" y="11278"/>
                </a:cubicBezTo>
                <a:cubicBezTo>
                  <a:pt x="19420" y="9558"/>
                  <a:pt x="19618" y="7933"/>
                  <a:pt x="19817" y="6499"/>
                </a:cubicBezTo>
                <a:cubicBezTo>
                  <a:pt x="20213" y="6499"/>
                  <a:pt x="20510" y="6499"/>
                  <a:pt x="20906" y="6499"/>
                </a:cubicBezTo>
                <a:cubicBezTo>
                  <a:pt x="20609" y="10800"/>
                  <a:pt x="20609" y="15005"/>
                  <a:pt x="20609" y="19306"/>
                </a:cubicBezTo>
                <a:cubicBezTo>
                  <a:pt x="20609" y="19880"/>
                  <a:pt x="20609" y="20453"/>
                  <a:pt x="20609" y="20931"/>
                </a:cubicBezTo>
                <a:cubicBezTo>
                  <a:pt x="18330" y="20835"/>
                  <a:pt x="15853" y="20835"/>
                  <a:pt x="13376" y="20835"/>
                </a:cubicBezTo>
                <a:cubicBezTo>
                  <a:pt x="10305" y="20835"/>
                  <a:pt x="7233" y="20835"/>
                  <a:pt x="4459" y="20931"/>
                </a:cubicBezTo>
                <a:close/>
              </a:path>
            </a:pathLst>
          </a:custGeom>
          <a:solidFill>
            <a:srgbClr val="000000"/>
          </a:solidFill>
          <a:ln w="12700">
            <a:miter lim="400000"/>
          </a:ln>
        </p:spPr>
        <p:txBody>
          <a:bodyPr lIns="45719" rIns="45719"/>
          <a:lstStyle/>
          <a:p>
            <a:pPr>
              <a:defRPr>
                <a:latin typeface="Arial"/>
                <a:ea typeface="Arial"/>
                <a:cs typeface="Arial"/>
                <a:sym typeface="Arial"/>
              </a:defRPr>
            </a:pPr>
            <a:endParaRPr/>
          </a:p>
        </p:txBody>
      </p:sp>
      <p:sp>
        <p:nvSpPr>
          <p:cNvPr id="392" name="任意多边形 10"/>
          <p:cNvSpPr/>
          <p:nvPr/>
        </p:nvSpPr>
        <p:spPr>
          <a:xfrm>
            <a:off x="2216569" y="1785899"/>
            <a:ext cx="7750630" cy="901883"/>
          </a:xfrm>
          <a:custGeom>
            <a:avLst/>
            <a:gdLst/>
            <a:ahLst/>
            <a:cxnLst>
              <a:cxn ang="0">
                <a:pos x="wd2" y="hd2"/>
              </a:cxn>
              <a:cxn ang="5400000">
                <a:pos x="wd2" y="hd2"/>
              </a:cxn>
              <a:cxn ang="10800000">
                <a:pos x="wd2" y="hd2"/>
              </a:cxn>
              <a:cxn ang="16200000">
                <a:pos x="wd2" y="hd2"/>
              </a:cxn>
            </a:cxnLst>
            <a:rect l="0" t="0" r="r" b="b"/>
            <a:pathLst>
              <a:path w="21600" h="20863" extrusionOk="0">
                <a:moveTo>
                  <a:pt x="0" y="4029"/>
                </a:moveTo>
                <a:cubicBezTo>
                  <a:pt x="2420" y="12031"/>
                  <a:pt x="4840" y="20033"/>
                  <a:pt x="7321" y="20817"/>
                </a:cubicBezTo>
                <a:cubicBezTo>
                  <a:pt x="9802" y="21600"/>
                  <a:pt x="12506" y="12199"/>
                  <a:pt x="14885" y="8730"/>
                </a:cubicBezTo>
                <a:cubicBezTo>
                  <a:pt x="17265" y="5260"/>
                  <a:pt x="19645" y="3525"/>
                  <a:pt x="21600" y="0"/>
                </a:cubicBezTo>
              </a:path>
            </a:pathLst>
          </a:custGeom>
          <a:ln w="22225">
            <a:solidFill>
              <a:srgbClr val="000000"/>
            </a:solidFill>
            <a:miter/>
          </a:ln>
        </p:spPr>
        <p:txBody>
          <a:bodyPr lIns="45719" rIns="45719" anchor="ctr"/>
          <a:lstStyle/>
          <a:p>
            <a:pPr algn="ctr">
              <a:defRPr>
                <a:latin typeface="Arial"/>
                <a:ea typeface="Arial"/>
                <a:cs typeface="Arial"/>
                <a:sym typeface="Arial"/>
              </a:defRPr>
            </a:pPr>
            <a:endParaRPr/>
          </a:p>
        </p:txBody>
      </p:sp>
      <p:sp>
        <p:nvSpPr>
          <p:cNvPr id="393" name="文本框 71"/>
          <p:cNvSpPr/>
          <p:nvPr/>
        </p:nvSpPr>
        <p:spPr>
          <a:xfrm>
            <a:off x="1535916" y="2395392"/>
            <a:ext cx="840741" cy="662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spc="-300">
                <a:solidFill>
                  <a:srgbClr val="9DC3E6"/>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预警</a:t>
            </a:r>
          </a:p>
        </p:txBody>
      </p:sp>
      <p:sp>
        <p:nvSpPr>
          <p:cNvPr id="394" name="文本框 72"/>
          <p:cNvSpPr/>
          <p:nvPr/>
        </p:nvSpPr>
        <p:spPr>
          <a:xfrm>
            <a:off x="3488117" y="3005770"/>
            <a:ext cx="2313941" cy="662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spc="-300">
                <a:solidFill>
                  <a:srgbClr val="9DC3E6"/>
                </a:solidFill>
                <a:latin typeface="微软雅黑"/>
                <a:ea typeface="微软雅黑"/>
                <a:cs typeface="微软雅黑"/>
                <a:sym typeface="微软雅黑"/>
              </a:defRPr>
            </a:lvl1pPr>
          </a:lstStyle>
          <a:p>
            <a:r>
              <a:t>动态权限分配</a:t>
            </a:r>
          </a:p>
        </p:txBody>
      </p:sp>
      <p:sp>
        <p:nvSpPr>
          <p:cNvPr id="395" name="文本框 73"/>
          <p:cNvSpPr/>
          <p:nvPr/>
        </p:nvSpPr>
        <p:spPr>
          <a:xfrm>
            <a:off x="6589254" y="2655526"/>
            <a:ext cx="1209041" cy="662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spc="-300">
                <a:solidFill>
                  <a:srgbClr val="9DC3E6"/>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交流区</a:t>
            </a:r>
          </a:p>
        </p:txBody>
      </p:sp>
      <p:sp>
        <p:nvSpPr>
          <p:cNvPr id="396" name="文本框 74"/>
          <p:cNvSpPr/>
          <p:nvPr/>
        </p:nvSpPr>
        <p:spPr>
          <a:xfrm>
            <a:off x="9046105" y="2137007"/>
            <a:ext cx="1209041" cy="662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spc="-300">
                <a:solidFill>
                  <a:srgbClr val="9DC3E6"/>
                </a:solidFill>
                <a:latin typeface="微软雅黑"/>
                <a:ea typeface="微软雅黑"/>
                <a:cs typeface="微软雅黑"/>
                <a:sym typeface="微软雅黑"/>
              </a:defRPr>
            </a:lvl1pPr>
          </a:lstStyle>
          <a:p>
            <a:r>
              <a:t>二维码</a:t>
            </a:r>
          </a:p>
        </p:txBody>
      </p:sp>
      <p:grpSp>
        <p:nvGrpSpPr>
          <p:cNvPr id="447" name="组合 22"/>
          <p:cNvGrpSpPr/>
          <p:nvPr/>
        </p:nvGrpSpPr>
        <p:grpSpPr>
          <a:xfrm>
            <a:off x="3793589" y="844724"/>
            <a:ext cx="4534446" cy="1065078"/>
            <a:chOff x="0" y="0"/>
            <a:chExt cx="4534444" cy="1065077"/>
          </a:xfrm>
        </p:grpSpPr>
        <p:sp>
          <p:nvSpPr>
            <p:cNvPr id="397" name="任意多边形 23"/>
            <p:cNvSpPr/>
            <p:nvPr/>
          </p:nvSpPr>
          <p:spPr>
            <a:xfrm>
              <a:off x="648688" y="237950"/>
              <a:ext cx="3025776" cy="809626"/>
            </a:xfrm>
            <a:custGeom>
              <a:avLst/>
              <a:gdLst/>
              <a:ahLst/>
              <a:cxnLst>
                <a:cxn ang="0">
                  <a:pos x="wd2" y="hd2"/>
                </a:cxn>
                <a:cxn ang="5400000">
                  <a:pos x="wd2" y="hd2"/>
                </a:cxn>
                <a:cxn ang="10800000">
                  <a:pos x="wd2" y="hd2"/>
                </a:cxn>
                <a:cxn ang="16200000">
                  <a:pos x="wd2" y="hd2"/>
                </a:cxn>
              </a:cxnLst>
              <a:rect l="0" t="0" r="r" b="b"/>
              <a:pathLst>
                <a:path w="21600" h="21600" extrusionOk="0">
                  <a:moveTo>
                    <a:pt x="159" y="932"/>
                  </a:moveTo>
                  <a:lnTo>
                    <a:pt x="0" y="15501"/>
                  </a:lnTo>
                  <a:cubicBezTo>
                    <a:pt x="8" y="17111"/>
                    <a:pt x="15" y="18720"/>
                    <a:pt x="23" y="20329"/>
                  </a:cubicBezTo>
                  <a:lnTo>
                    <a:pt x="453" y="21600"/>
                  </a:lnTo>
                  <a:lnTo>
                    <a:pt x="20965" y="20075"/>
                  </a:lnTo>
                  <a:lnTo>
                    <a:pt x="21577" y="19144"/>
                  </a:lnTo>
                  <a:lnTo>
                    <a:pt x="21600" y="17619"/>
                  </a:lnTo>
                  <a:lnTo>
                    <a:pt x="21441" y="1355"/>
                  </a:lnTo>
                  <a:lnTo>
                    <a:pt x="21033" y="254"/>
                  </a:lnTo>
                  <a:lnTo>
                    <a:pt x="17271" y="0"/>
                  </a:lnTo>
                  <a:lnTo>
                    <a:pt x="159" y="932"/>
                  </a:lnTo>
                  <a:close/>
                </a:path>
              </a:pathLst>
            </a:custGeom>
            <a:solidFill>
              <a:srgbClr val="9DC3E6"/>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nvGrpSpPr>
            <p:cNvPr id="445" name="组合 24"/>
            <p:cNvGrpSpPr/>
            <p:nvPr/>
          </p:nvGrpSpPr>
          <p:grpSpPr>
            <a:xfrm>
              <a:off x="0" y="-1"/>
              <a:ext cx="4534445" cy="1065079"/>
              <a:chOff x="0" y="0"/>
              <a:chExt cx="4534444" cy="1065077"/>
            </a:xfrm>
          </p:grpSpPr>
          <p:sp>
            <p:nvSpPr>
              <p:cNvPr id="398" name="Freeform 92"/>
              <p:cNvSpPr/>
              <p:nvPr/>
            </p:nvSpPr>
            <p:spPr>
              <a:xfrm>
                <a:off x="-1" y="-1"/>
                <a:ext cx="4534446" cy="1065079"/>
              </a:xfrm>
              <a:custGeom>
                <a:avLst/>
                <a:gdLst/>
                <a:ahLst/>
                <a:cxnLst>
                  <a:cxn ang="0">
                    <a:pos x="wd2" y="hd2"/>
                  </a:cxn>
                  <a:cxn ang="5400000">
                    <a:pos x="wd2" y="hd2"/>
                  </a:cxn>
                  <a:cxn ang="10800000">
                    <a:pos x="wd2" y="hd2"/>
                  </a:cxn>
                  <a:cxn ang="16200000">
                    <a:pos x="wd2" y="hd2"/>
                  </a:cxn>
                </a:cxnLst>
                <a:rect l="0" t="0" r="r" b="b"/>
                <a:pathLst>
                  <a:path w="21570" h="21419" extrusionOk="0">
                    <a:moveTo>
                      <a:pt x="21552" y="12685"/>
                    </a:moveTo>
                    <a:cubicBezTo>
                      <a:pt x="21386" y="11793"/>
                      <a:pt x="21188" y="10965"/>
                      <a:pt x="20989" y="10137"/>
                    </a:cubicBezTo>
                    <a:cubicBezTo>
                      <a:pt x="20890" y="9627"/>
                      <a:pt x="20774" y="9181"/>
                      <a:pt x="20675" y="8735"/>
                    </a:cubicBezTo>
                    <a:cubicBezTo>
                      <a:pt x="20575" y="8353"/>
                      <a:pt x="20393" y="7843"/>
                      <a:pt x="20426" y="7333"/>
                    </a:cubicBezTo>
                    <a:cubicBezTo>
                      <a:pt x="20443" y="6887"/>
                      <a:pt x="20592" y="6250"/>
                      <a:pt x="20658" y="5868"/>
                    </a:cubicBezTo>
                    <a:cubicBezTo>
                      <a:pt x="20741" y="5358"/>
                      <a:pt x="20840" y="4848"/>
                      <a:pt x="20923" y="4275"/>
                    </a:cubicBezTo>
                    <a:cubicBezTo>
                      <a:pt x="21105" y="3128"/>
                      <a:pt x="21287" y="1981"/>
                      <a:pt x="21469" y="834"/>
                    </a:cubicBezTo>
                    <a:cubicBezTo>
                      <a:pt x="21486" y="770"/>
                      <a:pt x="21486" y="707"/>
                      <a:pt x="21486" y="643"/>
                    </a:cubicBezTo>
                    <a:cubicBezTo>
                      <a:pt x="21552" y="452"/>
                      <a:pt x="21502" y="-58"/>
                      <a:pt x="21403" y="6"/>
                    </a:cubicBezTo>
                    <a:cubicBezTo>
                      <a:pt x="19086" y="1344"/>
                      <a:pt x="16735" y="1599"/>
                      <a:pt x="14418" y="770"/>
                    </a:cubicBezTo>
                    <a:cubicBezTo>
                      <a:pt x="14385" y="770"/>
                      <a:pt x="14368" y="834"/>
                      <a:pt x="14352" y="898"/>
                    </a:cubicBezTo>
                    <a:cubicBezTo>
                      <a:pt x="14352" y="898"/>
                      <a:pt x="14352" y="834"/>
                      <a:pt x="14352" y="834"/>
                    </a:cubicBezTo>
                    <a:cubicBezTo>
                      <a:pt x="14335" y="643"/>
                      <a:pt x="14253" y="707"/>
                      <a:pt x="14253" y="898"/>
                    </a:cubicBezTo>
                    <a:cubicBezTo>
                      <a:pt x="14236" y="1471"/>
                      <a:pt x="14253" y="2108"/>
                      <a:pt x="14253" y="2746"/>
                    </a:cubicBezTo>
                    <a:cubicBezTo>
                      <a:pt x="14253" y="3255"/>
                      <a:pt x="14219" y="3829"/>
                      <a:pt x="14253" y="4338"/>
                    </a:cubicBezTo>
                    <a:cubicBezTo>
                      <a:pt x="14253" y="4402"/>
                      <a:pt x="14253" y="4402"/>
                      <a:pt x="14253" y="4402"/>
                    </a:cubicBezTo>
                    <a:cubicBezTo>
                      <a:pt x="11737" y="4275"/>
                      <a:pt x="9237" y="4338"/>
                      <a:pt x="6722" y="4593"/>
                    </a:cubicBezTo>
                    <a:cubicBezTo>
                      <a:pt x="6738" y="4275"/>
                      <a:pt x="6738" y="3892"/>
                      <a:pt x="6755" y="3574"/>
                    </a:cubicBezTo>
                    <a:cubicBezTo>
                      <a:pt x="6755" y="3064"/>
                      <a:pt x="6771" y="2554"/>
                      <a:pt x="6755" y="2045"/>
                    </a:cubicBezTo>
                    <a:cubicBezTo>
                      <a:pt x="6755" y="1981"/>
                      <a:pt x="6755" y="1917"/>
                      <a:pt x="6738" y="1917"/>
                    </a:cubicBezTo>
                    <a:cubicBezTo>
                      <a:pt x="6722" y="1854"/>
                      <a:pt x="6705" y="1790"/>
                      <a:pt x="6672" y="1790"/>
                    </a:cubicBezTo>
                    <a:cubicBezTo>
                      <a:pt x="5579" y="1599"/>
                      <a:pt x="4487" y="1599"/>
                      <a:pt x="3395" y="1599"/>
                    </a:cubicBezTo>
                    <a:cubicBezTo>
                      <a:pt x="2319" y="1599"/>
                      <a:pt x="1210" y="1471"/>
                      <a:pt x="134" y="1854"/>
                    </a:cubicBezTo>
                    <a:cubicBezTo>
                      <a:pt x="84" y="1662"/>
                      <a:pt x="-15" y="1917"/>
                      <a:pt x="2" y="2236"/>
                    </a:cubicBezTo>
                    <a:cubicBezTo>
                      <a:pt x="151" y="4466"/>
                      <a:pt x="614" y="6505"/>
                      <a:pt x="1028" y="8098"/>
                    </a:cubicBezTo>
                    <a:cubicBezTo>
                      <a:pt x="1193" y="8735"/>
                      <a:pt x="1193" y="8799"/>
                      <a:pt x="1061" y="9563"/>
                    </a:cubicBezTo>
                    <a:cubicBezTo>
                      <a:pt x="962" y="10073"/>
                      <a:pt x="862" y="10583"/>
                      <a:pt x="779" y="11156"/>
                    </a:cubicBezTo>
                    <a:cubicBezTo>
                      <a:pt x="597" y="12239"/>
                      <a:pt x="415" y="13386"/>
                      <a:pt x="316" y="14661"/>
                    </a:cubicBezTo>
                    <a:cubicBezTo>
                      <a:pt x="299" y="14852"/>
                      <a:pt x="349" y="14979"/>
                      <a:pt x="382" y="14915"/>
                    </a:cubicBezTo>
                    <a:cubicBezTo>
                      <a:pt x="382" y="15043"/>
                      <a:pt x="382" y="15170"/>
                      <a:pt x="432" y="15170"/>
                    </a:cubicBezTo>
                    <a:cubicBezTo>
                      <a:pt x="813" y="15425"/>
                      <a:pt x="1210" y="15489"/>
                      <a:pt x="1607" y="15616"/>
                    </a:cubicBezTo>
                    <a:cubicBezTo>
                      <a:pt x="2021" y="15744"/>
                      <a:pt x="2451" y="15999"/>
                      <a:pt x="2865" y="15871"/>
                    </a:cubicBezTo>
                    <a:cubicBezTo>
                      <a:pt x="2948" y="15807"/>
                      <a:pt x="2981" y="15361"/>
                      <a:pt x="2898" y="15298"/>
                    </a:cubicBezTo>
                    <a:cubicBezTo>
                      <a:pt x="2501" y="14979"/>
                      <a:pt x="2104" y="14979"/>
                      <a:pt x="1706" y="14915"/>
                    </a:cubicBezTo>
                    <a:cubicBezTo>
                      <a:pt x="1293" y="14788"/>
                      <a:pt x="862" y="14661"/>
                      <a:pt x="448" y="14724"/>
                    </a:cubicBezTo>
                    <a:cubicBezTo>
                      <a:pt x="647" y="13577"/>
                      <a:pt x="813" y="12367"/>
                      <a:pt x="995" y="11220"/>
                    </a:cubicBezTo>
                    <a:cubicBezTo>
                      <a:pt x="1111" y="10583"/>
                      <a:pt x="1259" y="9946"/>
                      <a:pt x="1359" y="9308"/>
                    </a:cubicBezTo>
                    <a:cubicBezTo>
                      <a:pt x="1408" y="8990"/>
                      <a:pt x="1425" y="8799"/>
                      <a:pt x="1375" y="8416"/>
                    </a:cubicBezTo>
                    <a:cubicBezTo>
                      <a:pt x="1326" y="7970"/>
                      <a:pt x="1193" y="7652"/>
                      <a:pt x="1094" y="7269"/>
                    </a:cubicBezTo>
                    <a:cubicBezTo>
                      <a:pt x="978" y="6760"/>
                      <a:pt x="846" y="6250"/>
                      <a:pt x="730" y="5677"/>
                    </a:cubicBezTo>
                    <a:cubicBezTo>
                      <a:pt x="564" y="4848"/>
                      <a:pt x="432" y="3892"/>
                      <a:pt x="299" y="3000"/>
                    </a:cubicBezTo>
                    <a:cubicBezTo>
                      <a:pt x="366" y="3000"/>
                      <a:pt x="432" y="3000"/>
                      <a:pt x="498" y="3000"/>
                    </a:cubicBezTo>
                    <a:cubicBezTo>
                      <a:pt x="564" y="3000"/>
                      <a:pt x="647" y="3064"/>
                      <a:pt x="713" y="2937"/>
                    </a:cubicBezTo>
                    <a:cubicBezTo>
                      <a:pt x="779" y="2873"/>
                      <a:pt x="779" y="2618"/>
                      <a:pt x="713" y="2491"/>
                    </a:cubicBezTo>
                    <a:cubicBezTo>
                      <a:pt x="647" y="2427"/>
                      <a:pt x="564" y="2427"/>
                      <a:pt x="498" y="2491"/>
                    </a:cubicBezTo>
                    <a:cubicBezTo>
                      <a:pt x="415" y="2491"/>
                      <a:pt x="333" y="2491"/>
                      <a:pt x="266" y="2491"/>
                    </a:cubicBezTo>
                    <a:cubicBezTo>
                      <a:pt x="250" y="2491"/>
                      <a:pt x="250" y="2491"/>
                      <a:pt x="233" y="2491"/>
                    </a:cubicBezTo>
                    <a:cubicBezTo>
                      <a:pt x="233" y="2427"/>
                      <a:pt x="217" y="2363"/>
                      <a:pt x="217" y="2300"/>
                    </a:cubicBezTo>
                    <a:cubicBezTo>
                      <a:pt x="1276" y="2427"/>
                      <a:pt x="2335" y="2236"/>
                      <a:pt x="3395" y="2236"/>
                    </a:cubicBezTo>
                    <a:cubicBezTo>
                      <a:pt x="4338" y="2236"/>
                      <a:pt x="5282" y="2300"/>
                      <a:pt x="6225" y="2363"/>
                    </a:cubicBezTo>
                    <a:cubicBezTo>
                      <a:pt x="5232" y="3638"/>
                      <a:pt x="4189" y="4338"/>
                      <a:pt x="3146" y="5103"/>
                    </a:cubicBezTo>
                    <a:cubicBezTo>
                      <a:pt x="3080" y="5103"/>
                      <a:pt x="3080" y="5422"/>
                      <a:pt x="3113" y="5613"/>
                    </a:cubicBezTo>
                    <a:cubicBezTo>
                      <a:pt x="3097" y="5677"/>
                      <a:pt x="3080" y="5740"/>
                      <a:pt x="3080" y="5868"/>
                    </a:cubicBezTo>
                    <a:cubicBezTo>
                      <a:pt x="3014" y="9054"/>
                      <a:pt x="2997" y="12176"/>
                      <a:pt x="2964" y="15361"/>
                    </a:cubicBezTo>
                    <a:cubicBezTo>
                      <a:pt x="2948" y="16700"/>
                      <a:pt x="2915" y="18038"/>
                      <a:pt x="2931" y="19312"/>
                    </a:cubicBezTo>
                    <a:cubicBezTo>
                      <a:pt x="2948" y="20204"/>
                      <a:pt x="3047" y="20969"/>
                      <a:pt x="3279" y="21287"/>
                    </a:cubicBezTo>
                    <a:cubicBezTo>
                      <a:pt x="3577" y="21542"/>
                      <a:pt x="3924" y="21351"/>
                      <a:pt x="4206" y="21351"/>
                    </a:cubicBezTo>
                    <a:cubicBezTo>
                      <a:pt x="4653" y="21287"/>
                      <a:pt x="5099" y="21287"/>
                      <a:pt x="5530" y="21287"/>
                    </a:cubicBezTo>
                    <a:cubicBezTo>
                      <a:pt x="6341" y="21223"/>
                      <a:pt x="7152" y="21160"/>
                      <a:pt x="7963" y="21160"/>
                    </a:cubicBezTo>
                    <a:cubicBezTo>
                      <a:pt x="9602" y="21032"/>
                      <a:pt x="11224" y="20905"/>
                      <a:pt x="12862" y="20777"/>
                    </a:cubicBezTo>
                    <a:cubicBezTo>
                      <a:pt x="13690" y="20714"/>
                      <a:pt x="14517" y="20586"/>
                      <a:pt x="15345" y="20523"/>
                    </a:cubicBezTo>
                    <a:cubicBezTo>
                      <a:pt x="15709" y="20459"/>
                      <a:pt x="16073" y="20459"/>
                      <a:pt x="16454" y="20395"/>
                    </a:cubicBezTo>
                    <a:cubicBezTo>
                      <a:pt x="16719" y="20395"/>
                      <a:pt x="17133" y="20650"/>
                      <a:pt x="17381" y="20013"/>
                    </a:cubicBezTo>
                    <a:cubicBezTo>
                      <a:pt x="17596" y="19376"/>
                      <a:pt x="17546" y="18229"/>
                      <a:pt x="17546" y="17337"/>
                    </a:cubicBezTo>
                    <a:cubicBezTo>
                      <a:pt x="17530" y="16445"/>
                      <a:pt x="17530" y="15553"/>
                      <a:pt x="17513" y="14724"/>
                    </a:cubicBezTo>
                    <a:cubicBezTo>
                      <a:pt x="17546" y="14724"/>
                      <a:pt x="17579" y="14724"/>
                      <a:pt x="17613" y="14724"/>
                    </a:cubicBezTo>
                    <a:cubicBezTo>
                      <a:pt x="17662" y="14788"/>
                      <a:pt x="17728" y="14852"/>
                      <a:pt x="17762" y="14788"/>
                    </a:cubicBezTo>
                    <a:cubicBezTo>
                      <a:pt x="17778" y="14724"/>
                      <a:pt x="17795" y="14724"/>
                      <a:pt x="17795" y="14661"/>
                    </a:cubicBezTo>
                    <a:cubicBezTo>
                      <a:pt x="18026" y="14661"/>
                      <a:pt x="18258" y="14533"/>
                      <a:pt x="18490" y="14406"/>
                    </a:cubicBezTo>
                    <a:cubicBezTo>
                      <a:pt x="18821" y="14278"/>
                      <a:pt x="19168" y="14151"/>
                      <a:pt x="19516" y="14023"/>
                    </a:cubicBezTo>
                    <a:cubicBezTo>
                      <a:pt x="19831" y="13896"/>
                      <a:pt x="20162" y="13769"/>
                      <a:pt x="20493" y="13641"/>
                    </a:cubicBezTo>
                    <a:cubicBezTo>
                      <a:pt x="20807" y="13514"/>
                      <a:pt x="21171" y="13577"/>
                      <a:pt x="21486" y="13259"/>
                    </a:cubicBezTo>
                    <a:cubicBezTo>
                      <a:pt x="21519" y="13195"/>
                      <a:pt x="21535" y="13068"/>
                      <a:pt x="21535" y="12940"/>
                    </a:cubicBezTo>
                    <a:cubicBezTo>
                      <a:pt x="21568" y="12940"/>
                      <a:pt x="21585" y="12813"/>
                      <a:pt x="21552" y="12685"/>
                    </a:cubicBezTo>
                    <a:close/>
                    <a:moveTo>
                      <a:pt x="15295" y="4466"/>
                    </a:moveTo>
                    <a:cubicBezTo>
                      <a:pt x="15196" y="4466"/>
                      <a:pt x="15113" y="4466"/>
                      <a:pt x="15031" y="4466"/>
                    </a:cubicBezTo>
                    <a:cubicBezTo>
                      <a:pt x="15014" y="4147"/>
                      <a:pt x="14997" y="3765"/>
                      <a:pt x="14981" y="3446"/>
                    </a:cubicBezTo>
                    <a:cubicBezTo>
                      <a:pt x="14964" y="3064"/>
                      <a:pt x="14964" y="2682"/>
                      <a:pt x="14948" y="2300"/>
                    </a:cubicBezTo>
                    <a:cubicBezTo>
                      <a:pt x="15047" y="2427"/>
                      <a:pt x="15146" y="2554"/>
                      <a:pt x="15246" y="2682"/>
                    </a:cubicBezTo>
                    <a:cubicBezTo>
                      <a:pt x="15213" y="3255"/>
                      <a:pt x="15213" y="3956"/>
                      <a:pt x="15295" y="4466"/>
                    </a:cubicBezTo>
                    <a:close/>
                    <a:moveTo>
                      <a:pt x="14882" y="2172"/>
                    </a:moveTo>
                    <a:cubicBezTo>
                      <a:pt x="14865" y="2873"/>
                      <a:pt x="14848" y="3765"/>
                      <a:pt x="14898" y="4466"/>
                    </a:cubicBezTo>
                    <a:cubicBezTo>
                      <a:pt x="14832" y="4466"/>
                      <a:pt x="14782" y="4466"/>
                      <a:pt x="14716" y="4466"/>
                    </a:cubicBezTo>
                    <a:cubicBezTo>
                      <a:pt x="14699" y="3574"/>
                      <a:pt x="14650" y="2746"/>
                      <a:pt x="14650" y="1854"/>
                    </a:cubicBezTo>
                    <a:cubicBezTo>
                      <a:pt x="14716" y="1981"/>
                      <a:pt x="14799" y="2108"/>
                      <a:pt x="14882" y="2172"/>
                    </a:cubicBezTo>
                    <a:close/>
                    <a:moveTo>
                      <a:pt x="14368" y="4338"/>
                    </a:moveTo>
                    <a:cubicBezTo>
                      <a:pt x="14435" y="3829"/>
                      <a:pt x="14418" y="3192"/>
                      <a:pt x="14418" y="2618"/>
                    </a:cubicBezTo>
                    <a:cubicBezTo>
                      <a:pt x="14418" y="2236"/>
                      <a:pt x="14402" y="1854"/>
                      <a:pt x="14385" y="1535"/>
                    </a:cubicBezTo>
                    <a:cubicBezTo>
                      <a:pt x="14385" y="1535"/>
                      <a:pt x="14385" y="1535"/>
                      <a:pt x="14385" y="1535"/>
                    </a:cubicBezTo>
                    <a:cubicBezTo>
                      <a:pt x="14451" y="1599"/>
                      <a:pt x="14501" y="1662"/>
                      <a:pt x="14551" y="1726"/>
                    </a:cubicBezTo>
                    <a:cubicBezTo>
                      <a:pt x="14534" y="2618"/>
                      <a:pt x="14517" y="3574"/>
                      <a:pt x="14584" y="4466"/>
                    </a:cubicBezTo>
                    <a:cubicBezTo>
                      <a:pt x="14517" y="4466"/>
                      <a:pt x="14435" y="4402"/>
                      <a:pt x="14368" y="4402"/>
                    </a:cubicBezTo>
                    <a:cubicBezTo>
                      <a:pt x="14368" y="4402"/>
                      <a:pt x="14368" y="4402"/>
                      <a:pt x="14368" y="4338"/>
                    </a:cubicBezTo>
                    <a:close/>
                    <a:moveTo>
                      <a:pt x="6407" y="2809"/>
                    </a:moveTo>
                    <a:cubicBezTo>
                      <a:pt x="6473" y="2682"/>
                      <a:pt x="6556" y="2618"/>
                      <a:pt x="6639" y="2491"/>
                    </a:cubicBezTo>
                    <a:cubicBezTo>
                      <a:pt x="6622" y="2809"/>
                      <a:pt x="6606" y="3192"/>
                      <a:pt x="6589" y="3510"/>
                    </a:cubicBezTo>
                    <a:cubicBezTo>
                      <a:pt x="6573" y="3892"/>
                      <a:pt x="6556" y="4275"/>
                      <a:pt x="6556" y="4593"/>
                    </a:cubicBezTo>
                    <a:cubicBezTo>
                      <a:pt x="6523" y="4593"/>
                      <a:pt x="6473" y="4657"/>
                      <a:pt x="6424" y="4657"/>
                    </a:cubicBezTo>
                    <a:cubicBezTo>
                      <a:pt x="6391" y="4020"/>
                      <a:pt x="6374" y="3446"/>
                      <a:pt x="6407" y="2809"/>
                    </a:cubicBezTo>
                    <a:close/>
                    <a:moveTo>
                      <a:pt x="6308" y="2937"/>
                    </a:moveTo>
                    <a:cubicBezTo>
                      <a:pt x="6275" y="3510"/>
                      <a:pt x="6258" y="4084"/>
                      <a:pt x="6291" y="4657"/>
                    </a:cubicBezTo>
                    <a:cubicBezTo>
                      <a:pt x="6225" y="4657"/>
                      <a:pt x="6159" y="4657"/>
                      <a:pt x="6076" y="4657"/>
                    </a:cubicBezTo>
                    <a:cubicBezTo>
                      <a:pt x="6093" y="4147"/>
                      <a:pt x="6093" y="3701"/>
                      <a:pt x="6076" y="3192"/>
                    </a:cubicBezTo>
                    <a:cubicBezTo>
                      <a:pt x="6159" y="3064"/>
                      <a:pt x="6225" y="3000"/>
                      <a:pt x="6308" y="2937"/>
                    </a:cubicBezTo>
                    <a:close/>
                    <a:moveTo>
                      <a:pt x="5993" y="3255"/>
                    </a:moveTo>
                    <a:cubicBezTo>
                      <a:pt x="5993" y="3765"/>
                      <a:pt x="5977" y="4211"/>
                      <a:pt x="5960" y="4657"/>
                    </a:cubicBezTo>
                    <a:cubicBezTo>
                      <a:pt x="5894" y="4721"/>
                      <a:pt x="5828" y="4721"/>
                      <a:pt x="5762" y="4721"/>
                    </a:cubicBezTo>
                    <a:cubicBezTo>
                      <a:pt x="5778" y="4593"/>
                      <a:pt x="5762" y="4530"/>
                      <a:pt x="5762" y="4402"/>
                    </a:cubicBezTo>
                    <a:cubicBezTo>
                      <a:pt x="5762" y="4147"/>
                      <a:pt x="5762" y="3829"/>
                      <a:pt x="5745" y="3574"/>
                    </a:cubicBezTo>
                    <a:cubicBezTo>
                      <a:pt x="5828" y="3446"/>
                      <a:pt x="5911" y="3383"/>
                      <a:pt x="5993" y="3255"/>
                    </a:cubicBezTo>
                    <a:close/>
                    <a:moveTo>
                      <a:pt x="5364" y="4466"/>
                    </a:moveTo>
                    <a:cubicBezTo>
                      <a:pt x="5364" y="4275"/>
                      <a:pt x="5364" y="4147"/>
                      <a:pt x="5364" y="3956"/>
                    </a:cubicBezTo>
                    <a:cubicBezTo>
                      <a:pt x="5464" y="3829"/>
                      <a:pt x="5563" y="3765"/>
                      <a:pt x="5662" y="3638"/>
                    </a:cubicBezTo>
                    <a:cubicBezTo>
                      <a:pt x="5662" y="3892"/>
                      <a:pt x="5662" y="4147"/>
                      <a:pt x="5646" y="4402"/>
                    </a:cubicBezTo>
                    <a:cubicBezTo>
                      <a:pt x="5646" y="4530"/>
                      <a:pt x="5646" y="4593"/>
                      <a:pt x="5646" y="4721"/>
                    </a:cubicBezTo>
                    <a:cubicBezTo>
                      <a:pt x="5546" y="4721"/>
                      <a:pt x="5447" y="4721"/>
                      <a:pt x="5364" y="4784"/>
                    </a:cubicBezTo>
                    <a:cubicBezTo>
                      <a:pt x="5364" y="4657"/>
                      <a:pt x="5364" y="4530"/>
                      <a:pt x="5364" y="4466"/>
                    </a:cubicBezTo>
                    <a:close/>
                    <a:moveTo>
                      <a:pt x="5282" y="4020"/>
                    </a:moveTo>
                    <a:cubicBezTo>
                      <a:pt x="5282" y="4147"/>
                      <a:pt x="5265" y="4275"/>
                      <a:pt x="5265" y="4402"/>
                    </a:cubicBezTo>
                    <a:cubicBezTo>
                      <a:pt x="5265" y="4530"/>
                      <a:pt x="5248" y="4657"/>
                      <a:pt x="5248" y="4784"/>
                    </a:cubicBezTo>
                    <a:cubicBezTo>
                      <a:pt x="5166" y="4784"/>
                      <a:pt x="5099" y="4784"/>
                      <a:pt x="5017" y="4784"/>
                    </a:cubicBezTo>
                    <a:cubicBezTo>
                      <a:pt x="5000" y="4657"/>
                      <a:pt x="4984" y="4466"/>
                      <a:pt x="4984" y="4338"/>
                    </a:cubicBezTo>
                    <a:cubicBezTo>
                      <a:pt x="5083" y="4211"/>
                      <a:pt x="5182" y="4147"/>
                      <a:pt x="5282" y="4020"/>
                    </a:cubicBezTo>
                    <a:close/>
                    <a:moveTo>
                      <a:pt x="4917" y="4402"/>
                    </a:moveTo>
                    <a:cubicBezTo>
                      <a:pt x="4917" y="4530"/>
                      <a:pt x="4917" y="4657"/>
                      <a:pt x="4934" y="4784"/>
                    </a:cubicBezTo>
                    <a:cubicBezTo>
                      <a:pt x="4719" y="4848"/>
                      <a:pt x="4520" y="4848"/>
                      <a:pt x="4305" y="4912"/>
                    </a:cubicBezTo>
                    <a:cubicBezTo>
                      <a:pt x="4504" y="4721"/>
                      <a:pt x="4719" y="4530"/>
                      <a:pt x="4917" y="4402"/>
                    </a:cubicBezTo>
                    <a:close/>
                    <a:moveTo>
                      <a:pt x="17348" y="18356"/>
                    </a:moveTo>
                    <a:cubicBezTo>
                      <a:pt x="17315" y="18292"/>
                      <a:pt x="17282" y="18356"/>
                      <a:pt x="17232" y="18356"/>
                    </a:cubicBezTo>
                    <a:cubicBezTo>
                      <a:pt x="17182" y="18356"/>
                      <a:pt x="17149" y="18356"/>
                      <a:pt x="17099" y="18356"/>
                    </a:cubicBezTo>
                    <a:cubicBezTo>
                      <a:pt x="17050" y="18420"/>
                      <a:pt x="17050" y="18802"/>
                      <a:pt x="17099" y="18866"/>
                    </a:cubicBezTo>
                    <a:cubicBezTo>
                      <a:pt x="17149" y="18866"/>
                      <a:pt x="17182" y="18866"/>
                      <a:pt x="17232" y="18866"/>
                    </a:cubicBezTo>
                    <a:cubicBezTo>
                      <a:pt x="17265" y="18866"/>
                      <a:pt x="17298" y="18866"/>
                      <a:pt x="17331" y="18866"/>
                    </a:cubicBezTo>
                    <a:cubicBezTo>
                      <a:pt x="17331" y="18866"/>
                      <a:pt x="17331" y="18866"/>
                      <a:pt x="17331" y="18866"/>
                    </a:cubicBezTo>
                    <a:cubicBezTo>
                      <a:pt x="17265" y="19758"/>
                      <a:pt x="16951" y="19567"/>
                      <a:pt x="16785" y="19567"/>
                    </a:cubicBezTo>
                    <a:cubicBezTo>
                      <a:pt x="15378" y="19758"/>
                      <a:pt x="13988" y="19885"/>
                      <a:pt x="12597" y="20013"/>
                    </a:cubicBezTo>
                    <a:cubicBezTo>
                      <a:pt x="9800" y="20268"/>
                      <a:pt x="7003" y="20395"/>
                      <a:pt x="4206" y="20523"/>
                    </a:cubicBezTo>
                    <a:cubicBezTo>
                      <a:pt x="4024" y="20523"/>
                      <a:pt x="3842" y="20523"/>
                      <a:pt x="3659" y="20523"/>
                    </a:cubicBezTo>
                    <a:cubicBezTo>
                      <a:pt x="3577" y="20523"/>
                      <a:pt x="3494" y="20586"/>
                      <a:pt x="3411" y="20523"/>
                    </a:cubicBezTo>
                    <a:cubicBezTo>
                      <a:pt x="3262" y="20395"/>
                      <a:pt x="3196" y="20077"/>
                      <a:pt x="3163" y="19694"/>
                    </a:cubicBezTo>
                    <a:cubicBezTo>
                      <a:pt x="3163" y="19694"/>
                      <a:pt x="3179" y="19694"/>
                      <a:pt x="3179" y="19694"/>
                    </a:cubicBezTo>
                    <a:cubicBezTo>
                      <a:pt x="3213" y="19694"/>
                      <a:pt x="3262" y="19694"/>
                      <a:pt x="3295" y="19694"/>
                    </a:cubicBezTo>
                    <a:cubicBezTo>
                      <a:pt x="3362" y="19758"/>
                      <a:pt x="3444" y="19758"/>
                      <a:pt x="3511" y="19694"/>
                    </a:cubicBezTo>
                    <a:cubicBezTo>
                      <a:pt x="3577" y="19630"/>
                      <a:pt x="3577" y="19248"/>
                      <a:pt x="3511" y="19184"/>
                    </a:cubicBezTo>
                    <a:cubicBezTo>
                      <a:pt x="3444" y="19121"/>
                      <a:pt x="3362" y="19184"/>
                      <a:pt x="3295" y="19184"/>
                    </a:cubicBezTo>
                    <a:cubicBezTo>
                      <a:pt x="3246" y="19184"/>
                      <a:pt x="3179" y="19184"/>
                      <a:pt x="3146" y="19312"/>
                    </a:cubicBezTo>
                    <a:cubicBezTo>
                      <a:pt x="3130" y="19248"/>
                      <a:pt x="3130" y="19121"/>
                      <a:pt x="3130" y="18993"/>
                    </a:cubicBezTo>
                    <a:cubicBezTo>
                      <a:pt x="3113" y="17655"/>
                      <a:pt x="3163" y="16317"/>
                      <a:pt x="3163" y="14979"/>
                    </a:cubicBezTo>
                    <a:cubicBezTo>
                      <a:pt x="3196" y="12367"/>
                      <a:pt x="3213" y="9754"/>
                      <a:pt x="3229" y="7078"/>
                    </a:cubicBezTo>
                    <a:cubicBezTo>
                      <a:pt x="3229" y="7142"/>
                      <a:pt x="3246" y="7142"/>
                      <a:pt x="3262" y="7142"/>
                    </a:cubicBezTo>
                    <a:cubicBezTo>
                      <a:pt x="3328" y="7142"/>
                      <a:pt x="3411" y="7142"/>
                      <a:pt x="3477" y="7142"/>
                    </a:cubicBezTo>
                    <a:cubicBezTo>
                      <a:pt x="3544" y="7142"/>
                      <a:pt x="3610" y="7142"/>
                      <a:pt x="3676" y="7015"/>
                    </a:cubicBezTo>
                    <a:cubicBezTo>
                      <a:pt x="3709" y="6951"/>
                      <a:pt x="3709" y="6760"/>
                      <a:pt x="3676" y="6696"/>
                    </a:cubicBezTo>
                    <a:cubicBezTo>
                      <a:pt x="3610" y="6505"/>
                      <a:pt x="3544" y="6569"/>
                      <a:pt x="3477" y="6569"/>
                    </a:cubicBezTo>
                    <a:cubicBezTo>
                      <a:pt x="3411" y="6569"/>
                      <a:pt x="3328" y="6569"/>
                      <a:pt x="3246" y="6569"/>
                    </a:cubicBezTo>
                    <a:cubicBezTo>
                      <a:pt x="3246" y="6569"/>
                      <a:pt x="3229" y="6569"/>
                      <a:pt x="3229" y="6569"/>
                    </a:cubicBezTo>
                    <a:cubicBezTo>
                      <a:pt x="3229" y="6314"/>
                      <a:pt x="3229" y="6123"/>
                      <a:pt x="3229" y="5868"/>
                    </a:cubicBezTo>
                    <a:cubicBezTo>
                      <a:pt x="3229" y="5804"/>
                      <a:pt x="3229" y="5740"/>
                      <a:pt x="3229" y="5740"/>
                    </a:cubicBezTo>
                    <a:cubicBezTo>
                      <a:pt x="7847" y="5039"/>
                      <a:pt x="12465" y="4912"/>
                      <a:pt x="17083" y="5358"/>
                    </a:cubicBezTo>
                    <a:cubicBezTo>
                      <a:pt x="17099" y="5422"/>
                      <a:pt x="17116" y="5485"/>
                      <a:pt x="17133" y="5549"/>
                    </a:cubicBezTo>
                    <a:cubicBezTo>
                      <a:pt x="17166" y="5549"/>
                      <a:pt x="17182" y="5677"/>
                      <a:pt x="17199" y="5804"/>
                    </a:cubicBezTo>
                    <a:cubicBezTo>
                      <a:pt x="17182" y="5804"/>
                      <a:pt x="17149" y="5740"/>
                      <a:pt x="17116" y="5677"/>
                    </a:cubicBezTo>
                    <a:cubicBezTo>
                      <a:pt x="17050" y="5613"/>
                      <a:pt x="17000" y="5868"/>
                      <a:pt x="17066" y="6059"/>
                    </a:cubicBezTo>
                    <a:cubicBezTo>
                      <a:pt x="17116" y="6186"/>
                      <a:pt x="17182" y="6250"/>
                      <a:pt x="17248" y="6250"/>
                    </a:cubicBezTo>
                    <a:cubicBezTo>
                      <a:pt x="17298" y="7142"/>
                      <a:pt x="17265" y="8544"/>
                      <a:pt x="17265" y="8990"/>
                    </a:cubicBezTo>
                    <a:cubicBezTo>
                      <a:pt x="17282" y="10392"/>
                      <a:pt x="17282" y="11730"/>
                      <a:pt x="17298" y="13131"/>
                    </a:cubicBezTo>
                    <a:cubicBezTo>
                      <a:pt x="17315" y="14406"/>
                      <a:pt x="17315" y="15680"/>
                      <a:pt x="17331" y="16891"/>
                    </a:cubicBezTo>
                    <a:cubicBezTo>
                      <a:pt x="17331" y="17273"/>
                      <a:pt x="17364" y="17846"/>
                      <a:pt x="17348" y="18356"/>
                    </a:cubicBezTo>
                    <a:close/>
                    <a:moveTo>
                      <a:pt x="15345" y="2809"/>
                    </a:moveTo>
                    <a:cubicBezTo>
                      <a:pt x="15444" y="3000"/>
                      <a:pt x="15544" y="3128"/>
                      <a:pt x="15643" y="3255"/>
                    </a:cubicBezTo>
                    <a:cubicBezTo>
                      <a:pt x="15643" y="3510"/>
                      <a:pt x="15643" y="3701"/>
                      <a:pt x="15643" y="3892"/>
                    </a:cubicBezTo>
                    <a:cubicBezTo>
                      <a:pt x="15659" y="4147"/>
                      <a:pt x="15643" y="4338"/>
                      <a:pt x="15659" y="4530"/>
                    </a:cubicBezTo>
                    <a:cubicBezTo>
                      <a:pt x="15577" y="4530"/>
                      <a:pt x="15494" y="4530"/>
                      <a:pt x="15411" y="4466"/>
                    </a:cubicBezTo>
                    <a:cubicBezTo>
                      <a:pt x="15395" y="4147"/>
                      <a:pt x="15362" y="3892"/>
                      <a:pt x="15345" y="3574"/>
                    </a:cubicBezTo>
                    <a:cubicBezTo>
                      <a:pt x="15328" y="3319"/>
                      <a:pt x="15328" y="3064"/>
                      <a:pt x="15345" y="2809"/>
                    </a:cubicBezTo>
                    <a:close/>
                    <a:moveTo>
                      <a:pt x="15742" y="3892"/>
                    </a:moveTo>
                    <a:cubicBezTo>
                      <a:pt x="15742" y="3701"/>
                      <a:pt x="15742" y="3574"/>
                      <a:pt x="15726" y="3383"/>
                    </a:cubicBezTo>
                    <a:cubicBezTo>
                      <a:pt x="15825" y="3510"/>
                      <a:pt x="15908" y="3638"/>
                      <a:pt x="15991" y="3765"/>
                    </a:cubicBezTo>
                    <a:cubicBezTo>
                      <a:pt x="16007" y="3892"/>
                      <a:pt x="16007" y="4020"/>
                      <a:pt x="16007" y="4211"/>
                    </a:cubicBezTo>
                    <a:cubicBezTo>
                      <a:pt x="16007" y="4275"/>
                      <a:pt x="16007" y="4402"/>
                      <a:pt x="16007" y="4530"/>
                    </a:cubicBezTo>
                    <a:cubicBezTo>
                      <a:pt x="15924" y="4530"/>
                      <a:pt x="15842" y="4530"/>
                      <a:pt x="15759" y="4530"/>
                    </a:cubicBezTo>
                    <a:cubicBezTo>
                      <a:pt x="15775" y="4275"/>
                      <a:pt x="15759" y="4084"/>
                      <a:pt x="15742" y="3892"/>
                    </a:cubicBezTo>
                    <a:close/>
                    <a:moveTo>
                      <a:pt x="16106" y="3892"/>
                    </a:moveTo>
                    <a:cubicBezTo>
                      <a:pt x="16272" y="4147"/>
                      <a:pt x="16437" y="4338"/>
                      <a:pt x="16603" y="4593"/>
                    </a:cubicBezTo>
                    <a:cubicBezTo>
                      <a:pt x="16437" y="4593"/>
                      <a:pt x="16272" y="4530"/>
                      <a:pt x="16123" y="4530"/>
                    </a:cubicBezTo>
                    <a:cubicBezTo>
                      <a:pt x="16123" y="4338"/>
                      <a:pt x="16123" y="4147"/>
                      <a:pt x="16106" y="3892"/>
                    </a:cubicBezTo>
                    <a:close/>
                    <a:moveTo>
                      <a:pt x="20493" y="12877"/>
                    </a:moveTo>
                    <a:cubicBezTo>
                      <a:pt x="20145" y="13004"/>
                      <a:pt x="19797" y="13131"/>
                      <a:pt x="19450" y="13259"/>
                    </a:cubicBezTo>
                    <a:cubicBezTo>
                      <a:pt x="19119" y="13386"/>
                      <a:pt x="18771" y="13514"/>
                      <a:pt x="18424" y="13705"/>
                    </a:cubicBezTo>
                    <a:cubicBezTo>
                      <a:pt x="18159" y="13832"/>
                      <a:pt x="17861" y="13896"/>
                      <a:pt x="17596" y="14278"/>
                    </a:cubicBezTo>
                    <a:cubicBezTo>
                      <a:pt x="17563" y="14278"/>
                      <a:pt x="17546" y="14278"/>
                      <a:pt x="17513" y="14278"/>
                    </a:cubicBezTo>
                    <a:cubicBezTo>
                      <a:pt x="17513" y="13960"/>
                      <a:pt x="17513" y="13641"/>
                      <a:pt x="17513" y="13323"/>
                    </a:cubicBezTo>
                    <a:cubicBezTo>
                      <a:pt x="17563" y="13450"/>
                      <a:pt x="17613" y="13514"/>
                      <a:pt x="17679" y="13577"/>
                    </a:cubicBezTo>
                    <a:cubicBezTo>
                      <a:pt x="17745" y="13577"/>
                      <a:pt x="17828" y="13641"/>
                      <a:pt x="17877" y="13450"/>
                    </a:cubicBezTo>
                    <a:cubicBezTo>
                      <a:pt x="17894" y="13386"/>
                      <a:pt x="17894" y="13323"/>
                      <a:pt x="17877" y="13259"/>
                    </a:cubicBezTo>
                    <a:cubicBezTo>
                      <a:pt x="17828" y="13068"/>
                      <a:pt x="17778" y="13131"/>
                      <a:pt x="17712" y="13068"/>
                    </a:cubicBezTo>
                    <a:cubicBezTo>
                      <a:pt x="17646" y="13068"/>
                      <a:pt x="17563" y="13004"/>
                      <a:pt x="17497" y="12940"/>
                    </a:cubicBezTo>
                    <a:cubicBezTo>
                      <a:pt x="17497" y="12622"/>
                      <a:pt x="17497" y="12239"/>
                      <a:pt x="17497" y="11921"/>
                    </a:cubicBezTo>
                    <a:cubicBezTo>
                      <a:pt x="17480" y="10200"/>
                      <a:pt x="17464" y="8544"/>
                      <a:pt x="17447" y="6887"/>
                    </a:cubicBezTo>
                    <a:cubicBezTo>
                      <a:pt x="17447" y="6123"/>
                      <a:pt x="17431" y="5294"/>
                      <a:pt x="17265" y="4912"/>
                    </a:cubicBezTo>
                    <a:cubicBezTo>
                      <a:pt x="17248" y="4784"/>
                      <a:pt x="17232" y="4721"/>
                      <a:pt x="17199" y="4657"/>
                    </a:cubicBezTo>
                    <a:cubicBezTo>
                      <a:pt x="16735" y="4020"/>
                      <a:pt x="16255" y="3319"/>
                      <a:pt x="15792" y="2682"/>
                    </a:cubicBezTo>
                    <a:cubicBezTo>
                      <a:pt x="15825" y="2682"/>
                      <a:pt x="15858" y="2682"/>
                      <a:pt x="15908" y="2746"/>
                    </a:cubicBezTo>
                    <a:cubicBezTo>
                      <a:pt x="15957" y="2746"/>
                      <a:pt x="16024" y="2873"/>
                      <a:pt x="16073" y="2746"/>
                    </a:cubicBezTo>
                    <a:cubicBezTo>
                      <a:pt x="16106" y="2746"/>
                      <a:pt x="16106" y="2618"/>
                      <a:pt x="16090" y="2491"/>
                    </a:cubicBezTo>
                    <a:cubicBezTo>
                      <a:pt x="16073" y="2236"/>
                      <a:pt x="15974" y="2236"/>
                      <a:pt x="15908" y="2172"/>
                    </a:cubicBezTo>
                    <a:cubicBezTo>
                      <a:pt x="15825" y="2172"/>
                      <a:pt x="15759" y="2236"/>
                      <a:pt x="15693" y="2427"/>
                    </a:cubicBezTo>
                    <a:cubicBezTo>
                      <a:pt x="15693" y="2491"/>
                      <a:pt x="15693" y="2491"/>
                      <a:pt x="15693" y="2554"/>
                    </a:cubicBezTo>
                    <a:cubicBezTo>
                      <a:pt x="15494" y="2300"/>
                      <a:pt x="15312" y="1981"/>
                      <a:pt x="15113" y="1726"/>
                    </a:cubicBezTo>
                    <a:cubicBezTo>
                      <a:pt x="17166" y="2300"/>
                      <a:pt x="19218" y="1981"/>
                      <a:pt x="21254" y="834"/>
                    </a:cubicBezTo>
                    <a:cubicBezTo>
                      <a:pt x="21055" y="2045"/>
                      <a:pt x="20857" y="3255"/>
                      <a:pt x="20658" y="4466"/>
                    </a:cubicBezTo>
                    <a:cubicBezTo>
                      <a:pt x="20575" y="5039"/>
                      <a:pt x="20476" y="5613"/>
                      <a:pt x="20377" y="6250"/>
                    </a:cubicBezTo>
                    <a:cubicBezTo>
                      <a:pt x="20311" y="6632"/>
                      <a:pt x="20211" y="7015"/>
                      <a:pt x="20211" y="7524"/>
                    </a:cubicBezTo>
                    <a:cubicBezTo>
                      <a:pt x="20195" y="8353"/>
                      <a:pt x="20509" y="9181"/>
                      <a:pt x="20642" y="9691"/>
                    </a:cubicBezTo>
                    <a:cubicBezTo>
                      <a:pt x="20791" y="10392"/>
                      <a:pt x="20956" y="11029"/>
                      <a:pt x="21105" y="11666"/>
                    </a:cubicBezTo>
                    <a:cubicBezTo>
                      <a:pt x="21072" y="11666"/>
                      <a:pt x="21039" y="11730"/>
                      <a:pt x="20989" y="11730"/>
                    </a:cubicBezTo>
                    <a:cubicBezTo>
                      <a:pt x="20939" y="11793"/>
                      <a:pt x="20873" y="11793"/>
                      <a:pt x="20807" y="11793"/>
                    </a:cubicBezTo>
                    <a:cubicBezTo>
                      <a:pt x="20757" y="11793"/>
                      <a:pt x="20757" y="12048"/>
                      <a:pt x="20791" y="12112"/>
                    </a:cubicBezTo>
                    <a:cubicBezTo>
                      <a:pt x="20857" y="12176"/>
                      <a:pt x="20923" y="12176"/>
                      <a:pt x="21006" y="12176"/>
                    </a:cubicBezTo>
                    <a:cubicBezTo>
                      <a:pt x="21055" y="12176"/>
                      <a:pt x="21138" y="12176"/>
                      <a:pt x="21171" y="11984"/>
                    </a:cubicBezTo>
                    <a:cubicBezTo>
                      <a:pt x="21188" y="11984"/>
                      <a:pt x="21188" y="11984"/>
                      <a:pt x="21188" y="11984"/>
                    </a:cubicBezTo>
                    <a:cubicBezTo>
                      <a:pt x="21237" y="12176"/>
                      <a:pt x="21304" y="12430"/>
                      <a:pt x="21370" y="12622"/>
                    </a:cubicBezTo>
                    <a:cubicBezTo>
                      <a:pt x="21072" y="12558"/>
                      <a:pt x="20774" y="12749"/>
                      <a:pt x="20493" y="1287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99" name="Freeform 93"/>
              <p:cNvSpPr/>
              <p:nvPr/>
            </p:nvSpPr>
            <p:spPr>
              <a:xfrm>
                <a:off x="169464" y="684877"/>
                <a:ext cx="84117" cy="29758"/>
              </a:xfrm>
              <a:custGeom>
                <a:avLst/>
                <a:gdLst/>
                <a:ahLst/>
                <a:cxnLst>
                  <a:cxn ang="0">
                    <a:pos x="wd2" y="hd2"/>
                  </a:cxn>
                  <a:cxn ang="5400000">
                    <a:pos x="wd2" y="hd2"/>
                  </a:cxn>
                  <a:cxn ang="10800000">
                    <a:pos x="wd2" y="hd2"/>
                  </a:cxn>
                  <a:cxn ang="16200000">
                    <a:pos x="wd2" y="hd2"/>
                  </a:cxn>
                </a:cxnLst>
                <a:rect l="0" t="0" r="r" b="b"/>
                <a:pathLst>
                  <a:path w="19540" h="18192" extrusionOk="0">
                    <a:moveTo>
                      <a:pt x="16315" y="1964"/>
                    </a:moveTo>
                    <a:cubicBezTo>
                      <a:pt x="11515" y="0"/>
                      <a:pt x="6715" y="0"/>
                      <a:pt x="1915" y="0"/>
                    </a:cubicBezTo>
                    <a:cubicBezTo>
                      <a:pt x="-485" y="0"/>
                      <a:pt x="-485" y="7855"/>
                      <a:pt x="1115" y="9818"/>
                    </a:cubicBezTo>
                    <a:cubicBezTo>
                      <a:pt x="5915" y="11782"/>
                      <a:pt x="10715" y="15709"/>
                      <a:pt x="15515" y="17673"/>
                    </a:cubicBezTo>
                    <a:cubicBezTo>
                      <a:pt x="20315" y="21600"/>
                      <a:pt x="21115" y="1964"/>
                      <a:pt x="16315" y="196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0" name="Freeform 94"/>
              <p:cNvSpPr/>
              <p:nvPr/>
            </p:nvSpPr>
            <p:spPr>
              <a:xfrm>
                <a:off x="314187" y="682521"/>
                <a:ext cx="118414" cy="30621"/>
              </a:xfrm>
              <a:custGeom>
                <a:avLst/>
                <a:gdLst/>
                <a:ahLst/>
                <a:cxnLst>
                  <a:cxn ang="0">
                    <a:pos x="wd2" y="hd2"/>
                  </a:cxn>
                  <a:cxn ang="5400000">
                    <a:pos x="wd2" y="hd2"/>
                  </a:cxn>
                  <a:cxn ang="10800000">
                    <a:pos x="wd2" y="hd2"/>
                  </a:cxn>
                  <a:cxn ang="16200000">
                    <a:pos x="wd2" y="hd2"/>
                  </a:cxn>
                </a:cxnLst>
                <a:rect l="0" t="0" r="r" b="b"/>
                <a:pathLst>
                  <a:path w="19805" h="21600" extrusionOk="0">
                    <a:moveTo>
                      <a:pt x="17886" y="4320"/>
                    </a:moveTo>
                    <a:cubicBezTo>
                      <a:pt x="12632" y="0"/>
                      <a:pt x="7378" y="0"/>
                      <a:pt x="1540" y="0"/>
                    </a:cubicBezTo>
                    <a:cubicBezTo>
                      <a:pt x="-211" y="0"/>
                      <a:pt x="-795" y="10800"/>
                      <a:pt x="1540" y="12960"/>
                    </a:cubicBezTo>
                    <a:cubicBezTo>
                      <a:pt x="6794" y="17280"/>
                      <a:pt x="12048" y="21600"/>
                      <a:pt x="17302" y="21600"/>
                    </a:cubicBezTo>
                    <a:cubicBezTo>
                      <a:pt x="20221" y="21600"/>
                      <a:pt x="20805" y="4320"/>
                      <a:pt x="17886" y="432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1" name="Freeform 95"/>
              <p:cNvSpPr/>
              <p:nvPr/>
            </p:nvSpPr>
            <p:spPr>
              <a:xfrm>
                <a:off x="506681" y="685219"/>
                <a:ext cx="100605" cy="31533"/>
              </a:xfrm>
              <a:custGeom>
                <a:avLst/>
                <a:gdLst/>
                <a:ahLst/>
                <a:cxnLst>
                  <a:cxn ang="0">
                    <a:pos x="wd2" y="hd2"/>
                  </a:cxn>
                  <a:cxn ang="5400000">
                    <a:pos x="wd2" y="hd2"/>
                  </a:cxn>
                  <a:cxn ang="10800000">
                    <a:pos x="wd2" y="hd2"/>
                  </a:cxn>
                  <a:cxn ang="16200000">
                    <a:pos x="wd2" y="hd2"/>
                  </a:cxn>
                </a:cxnLst>
                <a:rect l="0" t="0" r="r" b="b"/>
                <a:pathLst>
                  <a:path w="20520" h="19277" extrusionOk="0">
                    <a:moveTo>
                      <a:pt x="19440" y="4242"/>
                    </a:moveTo>
                    <a:cubicBezTo>
                      <a:pt x="17280" y="-1649"/>
                      <a:pt x="14400" y="315"/>
                      <a:pt x="11520" y="315"/>
                    </a:cubicBezTo>
                    <a:cubicBezTo>
                      <a:pt x="8640" y="2278"/>
                      <a:pt x="5040" y="2278"/>
                      <a:pt x="2160" y="4242"/>
                    </a:cubicBezTo>
                    <a:cubicBezTo>
                      <a:pt x="-720" y="4242"/>
                      <a:pt x="-720" y="14060"/>
                      <a:pt x="2160" y="16024"/>
                    </a:cubicBezTo>
                    <a:cubicBezTo>
                      <a:pt x="5040" y="16024"/>
                      <a:pt x="8640" y="17987"/>
                      <a:pt x="11520" y="17987"/>
                    </a:cubicBezTo>
                    <a:cubicBezTo>
                      <a:pt x="14400" y="19951"/>
                      <a:pt x="17280" y="19951"/>
                      <a:pt x="19440" y="16024"/>
                    </a:cubicBezTo>
                    <a:cubicBezTo>
                      <a:pt x="20880" y="12096"/>
                      <a:pt x="20880" y="6206"/>
                      <a:pt x="19440"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2" name="Freeform 96"/>
              <p:cNvSpPr/>
              <p:nvPr/>
            </p:nvSpPr>
            <p:spPr>
              <a:xfrm>
                <a:off x="820237" y="953432"/>
                <a:ext cx="126562" cy="36122"/>
              </a:xfrm>
              <a:custGeom>
                <a:avLst/>
                <a:gdLst/>
                <a:ahLst/>
                <a:cxnLst>
                  <a:cxn ang="0">
                    <a:pos x="wd2" y="hd2"/>
                  </a:cxn>
                  <a:cxn ang="5400000">
                    <a:pos x="wd2" y="hd2"/>
                  </a:cxn>
                  <a:cxn ang="10800000">
                    <a:pos x="wd2" y="hd2"/>
                  </a:cxn>
                  <a:cxn ang="16200000">
                    <a:pos x="wd2" y="hd2"/>
                  </a:cxn>
                </a:cxnLst>
                <a:rect l="0" t="0" r="r" b="b"/>
                <a:pathLst>
                  <a:path w="19970" h="17434" extrusionOk="0">
                    <a:moveTo>
                      <a:pt x="18811" y="1929"/>
                    </a:moveTo>
                    <a:cubicBezTo>
                      <a:pt x="16042" y="-1157"/>
                      <a:pt x="13827" y="386"/>
                      <a:pt x="11058" y="386"/>
                    </a:cubicBezTo>
                    <a:cubicBezTo>
                      <a:pt x="8288" y="1929"/>
                      <a:pt x="4965" y="1929"/>
                      <a:pt x="2196" y="1929"/>
                    </a:cubicBezTo>
                    <a:cubicBezTo>
                      <a:pt x="-19" y="1929"/>
                      <a:pt x="-1127" y="14272"/>
                      <a:pt x="1642" y="15814"/>
                    </a:cubicBezTo>
                    <a:cubicBezTo>
                      <a:pt x="7181" y="17357"/>
                      <a:pt x="14381" y="20443"/>
                      <a:pt x="19365" y="9643"/>
                    </a:cubicBezTo>
                    <a:cubicBezTo>
                      <a:pt x="20473" y="6557"/>
                      <a:pt x="19919" y="3472"/>
                      <a:pt x="18811" y="192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3" name="Freeform 97"/>
              <p:cNvSpPr/>
              <p:nvPr/>
            </p:nvSpPr>
            <p:spPr>
              <a:xfrm>
                <a:off x="1041273" y="944696"/>
                <a:ext cx="124796" cy="33989"/>
              </a:xfrm>
              <a:custGeom>
                <a:avLst/>
                <a:gdLst/>
                <a:ahLst/>
                <a:cxnLst>
                  <a:cxn ang="0">
                    <a:pos x="wd2" y="hd2"/>
                  </a:cxn>
                  <a:cxn ang="5400000">
                    <a:pos x="wd2" y="hd2"/>
                  </a:cxn>
                  <a:cxn ang="10800000">
                    <a:pos x="wd2" y="hd2"/>
                  </a:cxn>
                  <a:cxn ang="16200000">
                    <a:pos x="wd2" y="hd2"/>
                  </a:cxn>
                </a:cxnLst>
                <a:rect l="0" t="0" r="r" b="b"/>
                <a:pathLst>
                  <a:path w="20463" h="16404" extrusionOk="0">
                    <a:moveTo>
                      <a:pt x="18758" y="2005"/>
                    </a:moveTo>
                    <a:cubicBezTo>
                      <a:pt x="14211" y="-2624"/>
                      <a:pt x="7390" y="2005"/>
                      <a:pt x="1706" y="3547"/>
                    </a:cubicBezTo>
                    <a:cubicBezTo>
                      <a:pt x="-568" y="3547"/>
                      <a:pt x="-568" y="12805"/>
                      <a:pt x="1706" y="14347"/>
                    </a:cubicBezTo>
                    <a:cubicBezTo>
                      <a:pt x="7390" y="14347"/>
                      <a:pt x="14211" y="18976"/>
                      <a:pt x="18758" y="14347"/>
                    </a:cubicBezTo>
                    <a:cubicBezTo>
                      <a:pt x="21032" y="12805"/>
                      <a:pt x="21032" y="5090"/>
                      <a:pt x="18758" y="200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4" name="Freeform 98"/>
              <p:cNvSpPr/>
              <p:nvPr/>
            </p:nvSpPr>
            <p:spPr>
              <a:xfrm>
                <a:off x="1253386" y="943926"/>
                <a:ext cx="114261" cy="33020"/>
              </a:xfrm>
              <a:custGeom>
                <a:avLst/>
                <a:gdLst/>
                <a:ahLst/>
                <a:cxnLst>
                  <a:cxn ang="0">
                    <a:pos x="wd2" y="hd2"/>
                  </a:cxn>
                  <a:cxn ang="5400000">
                    <a:pos x="wd2" y="hd2"/>
                  </a:cxn>
                  <a:cxn ang="10800000">
                    <a:pos x="wd2" y="hd2"/>
                  </a:cxn>
                  <a:cxn ang="16200000">
                    <a:pos x="wd2" y="hd2"/>
                  </a:cxn>
                </a:cxnLst>
                <a:rect l="0" t="0" r="r" b="b"/>
                <a:pathLst>
                  <a:path w="20772" h="20186" extrusionOk="0">
                    <a:moveTo>
                      <a:pt x="18841" y="550"/>
                    </a:moveTo>
                    <a:cubicBezTo>
                      <a:pt x="16300" y="-1414"/>
                      <a:pt x="13123" y="2513"/>
                      <a:pt x="9947" y="2513"/>
                    </a:cubicBezTo>
                    <a:cubicBezTo>
                      <a:pt x="6770" y="2513"/>
                      <a:pt x="3594" y="2513"/>
                      <a:pt x="1053" y="6441"/>
                    </a:cubicBezTo>
                    <a:cubicBezTo>
                      <a:pt x="-218" y="8404"/>
                      <a:pt x="-218" y="12331"/>
                      <a:pt x="417" y="14295"/>
                    </a:cubicBezTo>
                    <a:cubicBezTo>
                      <a:pt x="3594" y="20186"/>
                      <a:pt x="7406" y="20186"/>
                      <a:pt x="10582" y="20186"/>
                    </a:cubicBezTo>
                    <a:cubicBezTo>
                      <a:pt x="13758" y="20186"/>
                      <a:pt x="17570" y="20186"/>
                      <a:pt x="20111" y="12331"/>
                    </a:cubicBezTo>
                    <a:cubicBezTo>
                      <a:pt x="21382" y="8404"/>
                      <a:pt x="20747" y="2513"/>
                      <a:pt x="18841" y="55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5" name="Freeform 99"/>
              <p:cNvSpPr/>
              <p:nvPr/>
            </p:nvSpPr>
            <p:spPr>
              <a:xfrm>
                <a:off x="1422693" y="946324"/>
                <a:ext cx="110951" cy="30622"/>
              </a:xfrm>
              <a:custGeom>
                <a:avLst/>
                <a:gdLst/>
                <a:ahLst/>
                <a:cxnLst>
                  <a:cxn ang="0">
                    <a:pos x="wd2" y="hd2"/>
                  </a:cxn>
                  <a:cxn ang="5400000">
                    <a:pos x="wd2" y="hd2"/>
                  </a:cxn>
                  <a:cxn ang="10800000">
                    <a:pos x="wd2" y="hd2"/>
                  </a:cxn>
                  <a:cxn ang="16200000">
                    <a:pos x="wd2" y="hd2"/>
                  </a:cxn>
                </a:cxnLst>
                <a:rect l="0" t="0" r="r" b="b"/>
                <a:pathLst>
                  <a:path w="20171" h="21600" extrusionOk="0">
                    <a:moveTo>
                      <a:pt x="17312" y="0"/>
                    </a:moveTo>
                    <a:cubicBezTo>
                      <a:pt x="12230" y="0"/>
                      <a:pt x="7148" y="4320"/>
                      <a:pt x="1430" y="6480"/>
                    </a:cubicBezTo>
                    <a:cubicBezTo>
                      <a:pt x="-476" y="6480"/>
                      <a:pt x="-476" y="15120"/>
                      <a:pt x="1430" y="17280"/>
                    </a:cubicBezTo>
                    <a:cubicBezTo>
                      <a:pt x="7148" y="19440"/>
                      <a:pt x="12230" y="21600"/>
                      <a:pt x="17312" y="21600"/>
                    </a:cubicBezTo>
                    <a:cubicBezTo>
                      <a:pt x="21124" y="21600"/>
                      <a:pt x="21124" y="2160"/>
                      <a:pt x="17312"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6" name="Freeform 100"/>
              <p:cNvSpPr/>
              <p:nvPr/>
            </p:nvSpPr>
            <p:spPr>
              <a:xfrm>
                <a:off x="1615328" y="939120"/>
                <a:ext cx="114119" cy="30263"/>
              </a:xfrm>
              <a:custGeom>
                <a:avLst/>
                <a:gdLst/>
                <a:ahLst/>
                <a:cxnLst>
                  <a:cxn ang="0">
                    <a:pos x="wd2" y="hd2"/>
                  </a:cxn>
                  <a:cxn ang="5400000">
                    <a:pos x="wd2" y="hd2"/>
                  </a:cxn>
                  <a:cxn ang="10800000">
                    <a:pos x="wd2" y="hd2"/>
                  </a:cxn>
                  <a:cxn ang="16200000">
                    <a:pos x="wd2" y="hd2"/>
                  </a:cxn>
                </a:cxnLst>
                <a:rect l="0" t="0" r="r" b="b"/>
                <a:pathLst>
                  <a:path w="20305" h="16324" extrusionOk="0">
                    <a:moveTo>
                      <a:pt x="19015" y="466"/>
                    </a:moveTo>
                    <a:cubicBezTo>
                      <a:pt x="16546" y="-1196"/>
                      <a:pt x="13460" y="2127"/>
                      <a:pt x="10992" y="2127"/>
                    </a:cubicBezTo>
                    <a:cubicBezTo>
                      <a:pt x="7906" y="3789"/>
                      <a:pt x="4820" y="3789"/>
                      <a:pt x="1735" y="3789"/>
                    </a:cubicBezTo>
                    <a:cubicBezTo>
                      <a:pt x="-117" y="3789"/>
                      <a:pt x="-734" y="12096"/>
                      <a:pt x="1117" y="12096"/>
                    </a:cubicBezTo>
                    <a:cubicBezTo>
                      <a:pt x="6672" y="15419"/>
                      <a:pt x="15312" y="20404"/>
                      <a:pt x="19632" y="10435"/>
                    </a:cubicBezTo>
                    <a:cubicBezTo>
                      <a:pt x="20866" y="7112"/>
                      <a:pt x="20249" y="2127"/>
                      <a:pt x="19015" y="4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7" name="Freeform 101"/>
              <p:cNvSpPr/>
              <p:nvPr/>
            </p:nvSpPr>
            <p:spPr>
              <a:xfrm>
                <a:off x="1815310" y="939259"/>
                <a:ext cx="122642" cy="37493"/>
              </a:xfrm>
              <a:custGeom>
                <a:avLst/>
                <a:gdLst/>
                <a:ahLst/>
                <a:cxnLst>
                  <a:cxn ang="0">
                    <a:pos x="wd2" y="hd2"/>
                  </a:cxn>
                  <a:cxn ang="5400000">
                    <a:pos x="wd2" y="hd2"/>
                  </a:cxn>
                  <a:cxn ang="10800000">
                    <a:pos x="wd2" y="hd2"/>
                  </a:cxn>
                  <a:cxn ang="16200000">
                    <a:pos x="wd2" y="hd2"/>
                  </a:cxn>
                </a:cxnLst>
                <a:rect l="0" t="0" r="r" b="b"/>
                <a:pathLst>
                  <a:path w="19724" h="17191" extrusionOk="0">
                    <a:moveTo>
                      <a:pt x="16883" y="0"/>
                    </a:moveTo>
                    <a:cubicBezTo>
                      <a:pt x="11898" y="2880"/>
                      <a:pt x="6914" y="5760"/>
                      <a:pt x="1929" y="2880"/>
                    </a:cubicBezTo>
                    <a:cubicBezTo>
                      <a:pt x="268" y="1440"/>
                      <a:pt x="-840" y="7200"/>
                      <a:pt x="822" y="10080"/>
                    </a:cubicBezTo>
                    <a:cubicBezTo>
                      <a:pt x="6360" y="17280"/>
                      <a:pt x="13560" y="21600"/>
                      <a:pt x="18545" y="10080"/>
                    </a:cubicBezTo>
                    <a:cubicBezTo>
                      <a:pt x="20760" y="7200"/>
                      <a:pt x="19652" y="0"/>
                      <a:pt x="16883"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8" name="Freeform 102"/>
              <p:cNvSpPr/>
              <p:nvPr/>
            </p:nvSpPr>
            <p:spPr>
              <a:xfrm>
                <a:off x="2021788" y="932573"/>
                <a:ext cx="128436" cy="31895"/>
              </a:xfrm>
              <a:custGeom>
                <a:avLst/>
                <a:gdLst/>
                <a:ahLst/>
                <a:cxnLst>
                  <a:cxn ang="0">
                    <a:pos x="wd2" y="hd2"/>
                  </a:cxn>
                  <a:cxn ang="5400000">
                    <a:pos x="wd2" y="hd2"/>
                  </a:cxn>
                  <a:cxn ang="10800000">
                    <a:pos x="wd2" y="hd2"/>
                  </a:cxn>
                  <a:cxn ang="16200000">
                    <a:pos x="wd2" y="hd2"/>
                  </a:cxn>
                </a:cxnLst>
                <a:rect l="0" t="0" r="r" b="b"/>
                <a:pathLst>
                  <a:path w="19890" h="17205" extrusionOk="0">
                    <a:moveTo>
                      <a:pt x="17575" y="187"/>
                    </a:moveTo>
                    <a:cubicBezTo>
                      <a:pt x="14875" y="187"/>
                      <a:pt x="12175" y="187"/>
                      <a:pt x="9475" y="187"/>
                    </a:cubicBezTo>
                    <a:cubicBezTo>
                      <a:pt x="6775" y="187"/>
                      <a:pt x="4615" y="187"/>
                      <a:pt x="1915" y="187"/>
                    </a:cubicBezTo>
                    <a:cubicBezTo>
                      <a:pt x="-245" y="-1475"/>
                      <a:pt x="-785" y="8494"/>
                      <a:pt x="1375" y="10156"/>
                    </a:cubicBezTo>
                    <a:cubicBezTo>
                      <a:pt x="6235" y="15140"/>
                      <a:pt x="13255" y="20125"/>
                      <a:pt x="18115" y="15140"/>
                    </a:cubicBezTo>
                    <a:cubicBezTo>
                      <a:pt x="20815" y="11817"/>
                      <a:pt x="20275" y="1848"/>
                      <a:pt x="17575" y="18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09" name="Freeform 103"/>
              <p:cNvSpPr/>
              <p:nvPr/>
            </p:nvSpPr>
            <p:spPr>
              <a:xfrm>
                <a:off x="2226836" y="929921"/>
                <a:ext cx="132503" cy="33871"/>
              </a:xfrm>
              <a:custGeom>
                <a:avLst/>
                <a:gdLst/>
                <a:ahLst/>
                <a:cxnLst>
                  <a:cxn ang="0">
                    <a:pos x="wd2" y="hd2"/>
                  </a:cxn>
                  <a:cxn ang="5400000">
                    <a:pos x="wd2" y="hd2"/>
                  </a:cxn>
                  <a:cxn ang="10800000">
                    <a:pos x="wd2" y="hd2"/>
                  </a:cxn>
                  <a:cxn ang="16200000">
                    <a:pos x="wd2" y="hd2"/>
                  </a:cxn>
                </a:cxnLst>
                <a:rect l="0" t="0" r="r" b="b"/>
                <a:pathLst>
                  <a:path w="20520" h="17256" extrusionOk="0">
                    <a:moveTo>
                      <a:pt x="18900" y="2542"/>
                    </a:moveTo>
                    <a:cubicBezTo>
                      <a:pt x="13500" y="-2443"/>
                      <a:pt x="7020" y="880"/>
                      <a:pt x="1620" y="4203"/>
                    </a:cubicBezTo>
                    <a:cubicBezTo>
                      <a:pt x="-540" y="4203"/>
                      <a:pt x="-540" y="12511"/>
                      <a:pt x="1620" y="14172"/>
                    </a:cubicBezTo>
                    <a:cubicBezTo>
                      <a:pt x="7020" y="15834"/>
                      <a:pt x="13500" y="19157"/>
                      <a:pt x="18900" y="15834"/>
                    </a:cubicBezTo>
                    <a:cubicBezTo>
                      <a:pt x="21060" y="14172"/>
                      <a:pt x="21060" y="4203"/>
                      <a:pt x="18900" y="25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0" name="Freeform 104"/>
              <p:cNvSpPr/>
              <p:nvPr/>
            </p:nvSpPr>
            <p:spPr>
              <a:xfrm>
                <a:off x="2441262" y="932247"/>
                <a:ext cx="127242" cy="31139"/>
              </a:xfrm>
              <a:custGeom>
                <a:avLst/>
                <a:gdLst/>
                <a:ahLst/>
                <a:cxnLst>
                  <a:cxn ang="0">
                    <a:pos x="wd2" y="hd2"/>
                  </a:cxn>
                  <a:cxn ang="5400000">
                    <a:pos x="wd2" y="hd2"/>
                  </a:cxn>
                  <a:cxn ang="10800000">
                    <a:pos x="wd2" y="hd2"/>
                  </a:cxn>
                  <a:cxn ang="16200000">
                    <a:pos x="wd2" y="hd2"/>
                  </a:cxn>
                </a:cxnLst>
                <a:rect l="0" t="0" r="r" b="b"/>
                <a:pathLst>
                  <a:path w="20463" h="19036" extrusionOk="0">
                    <a:moveTo>
                      <a:pt x="18758" y="2454"/>
                    </a:moveTo>
                    <a:cubicBezTo>
                      <a:pt x="16485" y="-1473"/>
                      <a:pt x="13074" y="491"/>
                      <a:pt x="10800" y="491"/>
                    </a:cubicBezTo>
                    <a:cubicBezTo>
                      <a:pt x="7958" y="2454"/>
                      <a:pt x="4548" y="2454"/>
                      <a:pt x="1706" y="2454"/>
                    </a:cubicBezTo>
                    <a:cubicBezTo>
                      <a:pt x="-568" y="4418"/>
                      <a:pt x="-568" y="16200"/>
                      <a:pt x="1706" y="16200"/>
                    </a:cubicBezTo>
                    <a:cubicBezTo>
                      <a:pt x="4548" y="16200"/>
                      <a:pt x="7958" y="18163"/>
                      <a:pt x="10800" y="18163"/>
                    </a:cubicBezTo>
                    <a:cubicBezTo>
                      <a:pt x="13074" y="18163"/>
                      <a:pt x="16485" y="20127"/>
                      <a:pt x="18758" y="18163"/>
                    </a:cubicBezTo>
                    <a:cubicBezTo>
                      <a:pt x="21032" y="14236"/>
                      <a:pt x="21032" y="4418"/>
                      <a:pt x="18758" y="245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1" name="Freeform 105"/>
              <p:cNvSpPr/>
              <p:nvPr/>
            </p:nvSpPr>
            <p:spPr>
              <a:xfrm>
                <a:off x="2646100" y="932515"/>
                <a:ext cx="96905" cy="29402"/>
              </a:xfrm>
              <a:custGeom>
                <a:avLst/>
                <a:gdLst/>
                <a:ahLst/>
                <a:cxnLst>
                  <a:cxn ang="0">
                    <a:pos x="wd2" y="hd2"/>
                  </a:cxn>
                  <a:cxn ang="5400000">
                    <a:pos x="wd2" y="hd2"/>
                  </a:cxn>
                  <a:cxn ang="10800000">
                    <a:pos x="wd2" y="hd2"/>
                  </a:cxn>
                  <a:cxn ang="16200000">
                    <a:pos x="wd2" y="hd2"/>
                  </a:cxn>
                </a:cxnLst>
                <a:rect l="0" t="0" r="r" b="b"/>
                <a:pathLst>
                  <a:path w="20260" h="15860" extrusionOk="0">
                    <a:moveTo>
                      <a:pt x="18536" y="3541"/>
                    </a:moveTo>
                    <a:cubicBezTo>
                      <a:pt x="16376" y="1879"/>
                      <a:pt x="13496" y="1879"/>
                      <a:pt x="11336" y="1879"/>
                    </a:cubicBezTo>
                    <a:cubicBezTo>
                      <a:pt x="8456" y="1879"/>
                      <a:pt x="5576" y="1879"/>
                      <a:pt x="2696" y="218"/>
                    </a:cubicBezTo>
                    <a:cubicBezTo>
                      <a:pt x="-184" y="-1444"/>
                      <a:pt x="-904" y="6864"/>
                      <a:pt x="1256" y="10187"/>
                    </a:cubicBezTo>
                    <a:cubicBezTo>
                      <a:pt x="6296" y="13510"/>
                      <a:pt x="14216" y="20156"/>
                      <a:pt x="19256" y="11848"/>
                    </a:cubicBezTo>
                    <a:cubicBezTo>
                      <a:pt x="20696" y="10187"/>
                      <a:pt x="20696" y="3541"/>
                      <a:pt x="18536" y="354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2" name="Freeform 106"/>
              <p:cNvSpPr/>
              <p:nvPr/>
            </p:nvSpPr>
            <p:spPr>
              <a:xfrm>
                <a:off x="2812191" y="918420"/>
                <a:ext cx="117273" cy="32618"/>
              </a:xfrm>
              <a:custGeom>
                <a:avLst/>
                <a:gdLst/>
                <a:ahLst/>
                <a:cxnLst>
                  <a:cxn ang="0">
                    <a:pos x="wd2" y="hd2"/>
                  </a:cxn>
                  <a:cxn ang="5400000">
                    <a:pos x="wd2" y="hd2"/>
                  </a:cxn>
                  <a:cxn ang="10800000">
                    <a:pos x="wd2" y="hd2"/>
                  </a:cxn>
                  <a:cxn ang="16200000">
                    <a:pos x="wd2" y="hd2"/>
                  </a:cxn>
                </a:cxnLst>
                <a:rect l="0" t="0" r="r" b="b"/>
                <a:pathLst>
                  <a:path w="20015" h="19940" extrusionOk="0">
                    <a:moveTo>
                      <a:pt x="18328" y="2267"/>
                    </a:moveTo>
                    <a:cubicBezTo>
                      <a:pt x="15928" y="-1660"/>
                      <a:pt x="13528" y="304"/>
                      <a:pt x="10528" y="2267"/>
                    </a:cubicBezTo>
                    <a:cubicBezTo>
                      <a:pt x="7528" y="4231"/>
                      <a:pt x="4528" y="6195"/>
                      <a:pt x="1528" y="8158"/>
                    </a:cubicBezTo>
                    <a:cubicBezTo>
                      <a:pt x="-872" y="8158"/>
                      <a:pt x="-272" y="19940"/>
                      <a:pt x="2128" y="19940"/>
                    </a:cubicBezTo>
                    <a:cubicBezTo>
                      <a:pt x="5128" y="19940"/>
                      <a:pt x="8128" y="19940"/>
                      <a:pt x="11128" y="19940"/>
                    </a:cubicBezTo>
                    <a:cubicBezTo>
                      <a:pt x="14128" y="17976"/>
                      <a:pt x="17128" y="19940"/>
                      <a:pt x="18928" y="14049"/>
                    </a:cubicBezTo>
                    <a:cubicBezTo>
                      <a:pt x="20728" y="10122"/>
                      <a:pt x="20128" y="4231"/>
                      <a:pt x="18328"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3" name="Freeform 107"/>
              <p:cNvSpPr/>
              <p:nvPr/>
            </p:nvSpPr>
            <p:spPr>
              <a:xfrm>
                <a:off x="3022701" y="923975"/>
                <a:ext cx="108614" cy="31232"/>
              </a:xfrm>
              <a:custGeom>
                <a:avLst/>
                <a:gdLst/>
                <a:ahLst/>
                <a:cxnLst>
                  <a:cxn ang="0">
                    <a:pos x="wd2" y="hd2"/>
                  </a:cxn>
                  <a:cxn ang="5400000">
                    <a:pos x="wd2" y="hd2"/>
                  </a:cxn>
                  <a:cxn ang="10800000">
                    <a:pos x="wd2" y="hd2"/>
                  </a:cxn>
                  <a:cxn ang="16200000">
                    <a:pos x="wd2" y="hd2"/>
                  </a:cxn>
                </a:cxnLst>
                <a:rect l="0" t="0" r="r" b="b"/>
                <a:pathLst>
                  <a:path w="20184" h="15911" extrusionOk="0">
                    <a:moveTo>
                      <a:pt x="19754" y="5756"/>
                    </a:moveTo>
                    <a:cubicBezTo>
                      <a:pt x="15173" y="-4213"/>
                      <a:pt x="6009" y="772"/>
                      <a:pt x="1427" y="5756"/>
                    </a:cubicBezTo>
                    <a:cubicBezTo>
                      <a:pt x="-1191" y="7418"/>
                      <a:pt x="118" y="17387"/>
                      <a:pt x="2736" y="15725"/>
                    </a:cubicBezTo>
                    <a:cubicBezTo>
                      <a:pt x="5354" y="14064"/>
                      <a:pt x="8627" y="14064"/>
                      <a:pt x="11900" y="14064"/>
                    </a:cubicBezTo>
                    <a:cubicBezTo>
                      <a:pt x="14518" y="14064"/>
                      <a:pt x="16482" y="15725"/>
                      <a:pt x="19100" y="12402"/>
                    </a:cubicBezTo>
                    <a:cubicBezTo>
                      <a:pt x="20409" y="10741"/>
                      <a:pt x="20409" y="7418"/>
                      <a:pt x="19754" y="575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4" name="Freeform 108"/>
              <p:cNvSpPr/>
              <p:nvPr/>
            </p:nvSpPr>
            <p:spPr>
              <a:xfrm>
                <a:off x="3210046" y="918403"/>
                <a:ext cx="114446" cy="29780"/>
              </a:xfrm>
              <a:custGeom>
                <a:avLst/>
                <a:gdLst/>
                <a:ahLst/>
                <a:cxnLst>
                  <a:cxn ang="0">
                    <a:pos x="wd2" y="hd2"/>
                  </a:cxn>
                  <a:cxn ang="5400000">
                    <a:pos x="wd2" y="hd2"/>
                  </a:cxn>
                  <a:cxn ang="10800000">
                    <a:pos x="wd2" y="hd2"/>
                  </a:cxn>
                  <a:cxn ang="16200000">
                    <a:pos x="wd2" y="hd2"/>
                  </a:cxn>
                </a:cxnLst>
                <a:rect l="0" t="0" r="r" b="b"/>
                <a:pathLst>
                  <a:path w="20806" h="18205" extrusionOk="0">
                    <a:moveTo>
                      <a:pt x="19853" y="4242"/>
                    </a:moveTo>
                    <a:cubicBezTo>
                      <a:pt x="17312" y="-1649"/>
                      <a:pt x="14771" y="315"/>
                      <a:pt x="11595" y="315"/>
                    </a:cubicBezTo>
                    <a:cubicBezTo>
                      <a:pt x="7783" y="315"/>
                      <a:pt x="4606" y="2278"/>
                      <a:pt x="1430" y="2278"/>
                    </a:cubicBezTo>
                    <a:cubicBezTo>
                      <a:pt x="-476" y="4242"/>
                      <a:pt x="-476" y="14060"/>
                      <a:pt x="1430" y="14060"/>
                    </a:cubicBezTo>
                    <a:cubicBezTo>
                      <a:pt x="4606" y="16024"/>
                      <a:pt x="7783" y="16024"/>
                      <a:pt x="11595" y="17987"/>
                    </a:cubicBezTo>
                    <a:cubicBezTo>
                      <a:pt x="14771" y="17987"/>
                      <a:pt x="17312" y="19951"/>
                      <a:pt x="19853" y="12096"/>
                    </a:cubicBezTo>
                    <a:cubicBezTo>
                      <a:pt x="21124" y="10133"/>
                      <a:pt x="21124" y="6206"/>
                      <a:pt x="19853" y="42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5" name="Freeform 109"/>
              <p:cNvSpPr/>
              <p:nvPr/>
            </p:nvSpPr>
            <p:spPr>
              <a:xfrm>
                <a:off x="3410908" y="906211"/>
                <a:ext cx="118454" cy="36029"/>
              </a:xfrm>
              <a:custGeom>
                <a:avLst/>
                <a:gdLst/>
                <a:ahLst/>
                <a:cxnLst>
                  <a:cxn ang="0">
                    <a:pos x="wd2" y="hd2"/>
                  </a:cxn>
                  <a:cxn ang="5400000">
                    <a:pos x="wd2" y="hd2"/>
                  </a:cxn>
                  <a:cxn ang="10800000">
                    <a:pos x="wd2" y="hd2"/>
                  </a:cxn>
                  <a:cxn ang="16200000">
                    <a:pos x="wd2" y="hd2"/>
                  </a:cxn>
                </a:cxnLst>
                <a:rect l="0" t="0" r="r" b="b"/>
                <a:pathLst>
                  <a:path w="19423" h="16519" extrusionOk="0">
                    <a:moveTo>
                      <a:pt x="17011" y="392"/>
                    </a:moveTo>
                    <a:cubicBezTo>
                      <a:pt x="14738" y="-1048"/>
                      <a:pt x="12464" y="1832"/>
                      <a:pt x="9622" y="3272"/>
                    </a:cubicBezTo>
                    <a:cubicBezTo>
                      <a:pt x="7348" y="3272"/>
                      <a:pt x="4506" y="3272"/>
                      <a:pt x="2233" y="1832"/>
                    </a:cubicBezTo>
                    <a:cubicBezTo>
                      <a:pt x="527" y="1832"/>
                      <a:pt x="-1178" y="7592"/>
                      <a:pt x="1096" y="10472"/>
                    </a:cubicBezTo>
                    <a:cubicBezTo>
                      <a:pt x="5643" y="16232"/>
                      <a:pt x="14169" y="20552"/>
                      <a:pt x="18717" y="10472"/>
                    </a:cubicBezTo>
                    <a:cubicBezTo>
                      <a:pt x="20422" y="6152"/>
                      <a:pt x="18717" y="392"/>
                      <a:pt x="17011" y="39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6" name="Freeform 110"/>
              <p:cNvSpPr/>
              <p:nvPr/>
            </p:nvSpPr>
            <p:spPr>
              <a:xfrm>
                <a:off x="3816490" y="632447"/>
                <a:ext cx="109473" cy="26521"/>
              </a:xfrm>
              <a:custGeom>
                <a:avLst/>
                <a:gdLst/>
                <a:ahLst/>
                <a:cxnLst>
                  <a:cxn ang="0">
                    <a:pos x="wd2" y="hd2"/>
                  </a:cxn>
                  <a:cxn ang="5400000">
                    <a:pos x="wd2" y="hd2"/>
                  </a:cxn>
                  <a:cxn ang="10800000">
                    <a:pos x="wd2" y="hd2"/>
                  </a:cxn>
                  <a:cxn ang="16200000">
                    <a:pos x="wd2" y="hd2"/>
                  </a:cxn>
                </a:cxnLst>
                <a:rect l="0" t="0" r="r" b="b"/>
                <a:pathLst>
                  <a:path w="20807" h="20267" extrusionOk="0">
                    <a:moveTo>
                      <a:pt x="19239" y="1067"/>
                    </a:moveTo>
                    <a:cubicBezTo>
                      <a:pt x="16621" y="-1333"/>
                      <a:pt x="14003" y="1067"/>
                      <a:pt x="10730" y="1067"/>
                    </a:cubicBezTo>
                    <a:cubicBezTo>
                      <a:pt x="7458" y="3467"/>
                      <a:pt x="4185" y="5867"/>
                      <a:pt x="912" y="8267"/>
                    </a:cubicBezTo>
                    <a:cubicBezTo>
                      <a:pt x="-397" y="10667"/>
                      <a:pt x="-397" y="20267"/>
                      <a:pt x="1567" y="20267"/>
                    </a:cubicBezTo>
                    <a:cubicBezTo>
                      <a:pt x="4839" y="20267"/>
                      <a:pt x="8112" y="20267"/>
                      <a:pt x="11385" y="20267"/>
                    </a:cubicBezTo>
                    <a:cubicBezTo>
                      <a:pt x="14658" y="20267"/>
                      <a:pt x="17276" y="20267"/>
                      <a:pt x="19894" y="13067"/>
                    </a:cubicBezTo>
                    <a:cubicBezTo>
                      <a:pt x="21203" y="10667"/>
                      <a:pt x="21203" y="3467"/>
                      <a:pt x="1923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7" name="Freeform 111"/>
              <p:cNvSpPr/>
              <p:nvPr/>
            </p:nvSpPr>
            <p:spPr>
              <a:xfrm>
                <a:off x="3999931" y="608362"/>
                <a:ext cx="105149" cy="31764"/>
              </a:xfrm>
              <a:custGeom>
                <a:avLst/>
                <a:gdLst/>
                <a:ahLst/>
                <a:cxnLst>
                  <a:cxn ang="0">
                    <a:pos x="wd2" y="hd2"/>
                  </a:cxn>
                  <a:cxn ang="5400000">
                    <a:pos x="wd2" y="hd2"/>
                  </a:cxn>
                  <a:cxn ang="10800000">
                    <a:pos x="wd2" y="hd2"/>
                  </a:cxn>
                  <a:cxn ang="16200000">
                    <a:pos x="wd2" y="hd2"/>
                  </a:cxn>
                </a:cxnLst>
                <a:rect l="0" t="0" r="r" b="b"/>
                <a:pathLst>
                  <a:path w="20449" h="19418" extrusionOk="0">
                    <a:moveTo>
                      <a:pt x="19331" y="1745"/>
                    </a:moveTo>
                    <a:cubicBezTo>
                      <a:pt x="16631" y="-2182"/>
                      <a:pt x="13931" y="1745"/>
                      <a:pt x="11231" y="1745"/>
                    </a:cubicBezTo>
                    <a:cubicBezTo>
                      <a:pt x="7856" y="3709"/>
                      <a:pt x="4481" y="5673"/>
                      <a:pt x="1781" y="7636"/>
                    </a:cubicBezTo>
                    <a:cubicBezTo>
                      <a:pt x="-919" y="9600"/>
                      <a:pt x="-244" y="17454"/>
                      <a:pt x="1781" y="19418"/>
                    </a:cubicBezTo>
                    <a:cubicBezTo>
                      <a:pt x="5156" y="19418"/>
                      <a:pt x="8531" y="17454"/>
                      <a:pt x="11906" y="17454"/>
                    </a:cubicBezTo>
                    <a:cubicBezTo>
                      <a:pt x="14606" y="17454"/>
                      <a:pt x="17981" y="17454"/>
                      <a:pt x="20006" y="11563"/>
                    </a:cubicBezTo>
                    <a:cubicBezTo>
                      <a:pt x="20681" y="9600"/>
                      <a:pt x="20681" y="3709"/>
                      <a:pt x="19331" y="174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8" name="Freeform 112"/>
              <p:cNvSpPr/>
              <p:nvPr/>
            </p:nvSpPr>
            <p:spPr>
              <a:xfrm>
                <a:off x="4169768" y="585476"/>
                <a:ext cx="138461" cy="33451"/>
              </a:xfrm>
              <a:custGeom>
                <a:avLst/>
                <a:gdLst/>
                <a:ahLst/>
                <a:cxnLst>
                  <a:cxn ang="0">
                    <a:pos x="wd2" y="hd2"/>
                  </a:cxn>
                  <a:cxn ang="5400000">
                    <a:pos x="wd2" y="hd2"/>
                  </a:cxn>
                  <a:cxn ang="10800000">
                    <a:pos x="wd2" y="hd2"/>
                  </a:cxn>
                  <a:cxn ang="16200000">
                    <a:pos x="wd2" y="hd2"/>
                  </a:cxn>
                </a:cxnLst>
                <a:rect l="0" t="0" r="r" b="b"/>
                <a:pathLst>
                  <a:path w="20677" h="20450" extrusionOk="0">
                    <a:moveTo>
                      <a:pt x="19446" y="814"/>
                    </a:moveTo>
                    <a:cubicBezTo>
                      <a:pt x="16360" y="-1150"/>
                      <a:pt x="13789" y="814"/>
                      <a:pt x="10703" y="2777"/>
                    </a:cubicBezTo>
                    <a:cubicBezTo>
                      <a:pt x="7618" y="4741"/>
                      <a:pt x="4532" y="6705"/>
                      <a:pt x="932" y="8668"/>
                    </a:cubicBezTo>
                    <a:cubicBezTo>
                      <a:pt x="-611" y="10632"/>
                      <a:pt x="-97" y="20450"/>
                      <a:pt x="1446" y="20450"/>
                    </a:cubicBezTo>
                    <a:cubicBezTo>
                      <a:pt x="5046" y="20450"/>
                      <a:pt x="8132" y="18486"/>
                      <a:pt x="11732" y="18486"/>
                    </a:cubicBezTo>
                    <a:cubicBezTo>
                      <a:pt x="14303" y="18486"/>
                      <a:pt x="16875" y="18486"/>
                      <a:pt x="19960" y="12595"/>
                    </a:cubicBezTo>
                    <a:cubicBezTo>
                      <a:pt x="20989" y="10632"/>
                      <a:pt x="20989" y="2777"/>
                      <a:pt x="19446"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19" name="Freeform 113"/>
              <p:cNvSpPr/>
              <p:nvPr/>
            </p:nvSpPr>
            <p:spPr>
              <a:xfrm>
                <a:off x="212208" y="129221"/>
                <a:ext cx="93769" cy="25477"/>
              </a:xfrm>
              <a:custGeom>
                <a:avLst/>
                <a:gdLst/>
                <a:ahLst/>
                <a:cxnLst>
                  <a:cxn ang="0">
                    <a:pos x="wd2" y="hd2"/>
                  </a:cxn>
                  <a:cxn ang="5400000">
                    <a:pos x="wd2" y="hd2"/>
                  </a:cxn>
                  <a:cxn ang="10800000">
                    <a:pos x="wd2" y="hd2"/>
                  </a:cxn>
                  <a:cxn ang="16200000">
                    <a:pos x="wd2" y="hd2"/>
                  </a:cxn>
                </a:cxnLst>
                <a:rect l="0" t="0" r="r" b="b"/>
                <a:pathLst>
                  <a:path w="20636" h="17971" extrusionOk="0">
                    <a:moveTo>
                      <a:pt x="20058" y="4666"/>
                    </a:moveTo>
                    <a:cubicBezTo>
                      <a:pt x="17743" y="-1814"/>
                      <a:pt x="14658" y="346"/>
                      <a:pt x="12343" y="346"/>
                    </a:cubicBezTo>
                    <a:cubicBezTo>
                      <a:pt x="9258" y="346"/>
                      <a:pt x="6172" y="346"/>
                      <a:pt x="2315" y="2506"/>
                    </a:cubicBezTo>
                    <a:cubicBezTo>
                      <a:pt x="-771" y="2506"/>
                      <a:pt x="-771" y="15466"/>
                      <a:pt x="2315" y="15466"/>
                    </a:cubicBezTo>
                    <a:cubicBezTo>
                      <a:pt x="6172" y="17626"/>
                      <a:pt x="9258" y="17626"/>
                      <a:pt x="12343" y="17626"/>
                    </a:cubicBezTo>
                    <a:cubicBezTo>
                      <a:pt x="14658" y="17626"/>
                      <a:pt x="17743" y="19786"/>
                      <a:pt x="20058" y="13306"/>
                    </a:cubicBezTo>
                    <a:cubicBezTo>
                      <a:pt x="20829" y="11146"/>
                      <a:pt x="20829" y="6826"/>
                      <a:pt x="20058" y="466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0" name="Freeform 114"/>
              <p:cNvSpPr/>
              <p:nvPr/>
            </p:nvSpPr>
            <p:spPr>
              <a:xfrm>
                <a:off x="382617" y="136012"/>
                <a:ext cx="108481" cy="28325"/>
              </a:xfrm>
              <a:custGeom>
                <a:avLst/>
                <a:gdLst/>
                <a:ahLst/>
                <a:cxnLst>
                  <a:cxn ang="0">
                    <a:pos x="wd2" y="hd2"/>
                  </a:cxn>
                  <a:cxn ang="5400000">
                    <a:pos x="wd2" y="hd2"/>
                  </a:cxn>
                  <a:cxn ang="10800000">
                    <a:pos x="wd2" y="hd2"/>
                  </a:cxn>
                  <a:cxn ang="16200000">
                    <a:pos x="wd2" y="hd2"/>
                  </a:cxn>
                </a:cxnLst>
                <a:rect l="0" t="0" r="r" b="b"/>
                <a:pathLst>
                  <a:path w="20618" h="19980" extrusionOk="0">
                    <a:moveTo>
                      <a:pt x="19636" y="2700"/>
                    </a:moveTo>
                    <a:cubicBezTo>
                      <a:pt x="17018" y="-1620"/>
                      <a:pt x="14400" y="540"/>
                      <a:pt x="11781" y="540"/>
                    </a:cubicBezTo>
                    <a:cubicBezTo>
                      <a:pt x="8509" y="540"/>
                      <a:pt x="5236" y="540"/>
                      <a:pt x="1963" y="2700"/>
                    </a:cubicBezTo>
                    <a:cubicBezTo>
                      <a:pt x="-655" y="2700"/>
                      <a:pt x="-655" y="15660"/>
                      <a:pt x="1963" y="17820"/>
                    </a:cubicBezTo>
                    <a:cubicBezTo>
                      <a:pt x="5236" y="17820"/>
                      <a:pt x="8509" y="17820"/>
                      <a:pt x="11781" y="19980"/>
                    </a:cubicBezTo>
                    <a:cubicBezTo>
                      <a:pt x="14400" y="19980"/>
                      <a:pt x="17018" y="19980"/>
                      <a:pt x="19636" y="15660"/>
                    </a:cubicBezTo>
                    <a:cubicBezTo>
                      <a:pt x="20945" y="13500"/>
                      <a:pt x="20945" y="4860"/>
                      <a:pt x="19636"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1" name="Freeform 115"/>
              <p:cNvSpPr/>
              <p:nvPr/>
            </p:nvSpPr>
            <p:spPr>
              <a:xfrm>
                <a:off x="562432" y="135555"/>
                <a:ext cx="114253" cy="30000"/>
              </a:xfrm>
              <a:custGeom>
                <a:avLst/>
                <a:gdLst/>
                <a:ahLst/>
                <a:cxnLst>
                  <a:cxn ang="0">
                    <a:pos x="wd2" y="hd2"/>
                  </a:cxn>
                  <a:cxn ang="5400000">
                    <a:pos x="wd2" y="hd2"/>
                  </a:cxn>
                  <a:cxn ang="10800000">
                    <a:pos x="wd2" y="hd2"/>
                  </a:cxn>
                  <a:cxn ang="16200000">
                    <a:pos x="wd2" y="hd2"/>
                  </a:cxn>
                </a:cxnLst>
                <a:rect l="0" t="0" r="r" b="b"/>
                <a:pathLst>
                  <a:path w="20329" h="17194" extrusionOk="0">
                    <a:moveTo>
                      <a:pt x="18852" y="746"/>
                    </a:moveTo>
                    <a:cubicBezTo>
                      <a:pt x="16383" y="-1054"/>
                      <a:pt x="13297" y="746"/>
                      <a:pt x="10829" y="2546"/>
                    </a:cubicBezTo>
                    <a:cubicBezTo>
                      <a:pt x="7743" y="2546"/>
                      <a:pt x="4657" y="2546"/>
                      <a:pt x="2189" y="2546"/>
                    </a:cubicBezTo>
                    <a:cubicBezTo>
                      <a:pt x="-280" y="2546"/>
                      <a:pt x="-897" y="11546"/>
                      <a:pt x="1572" y="13346"/>
                    </a:cubicBezTo>
                    <a:cubicBezTo>
                      <a:pt x="6509" y="16946"/>
                      <a:pt x="14532" y="20546"/>
                      <a:pt x="19469" y="11546"/>
                    </a:cubicBezTo>
                    <a:cubicBezTo>
                      <a:pt x="20703" y="7946"/>
                      <a:pt x="20703" y="2546"/>
                      <a:pt x="18852"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2" name="Freeform 116"/>
              <p:cNvSpPr/>
              <p:nvPr/>
            </p:nvSpPr>
            <p:spPr>
              <a:xfrm>
                <a:off x="741183" y="126134"/>
                <a:ext cx="106680" cy="31289"/>
              </a:xfrm>
              <a:custGeom>
                <a:avLst/>
                <a:gdLst/>
                <a:ahLst/>
                <a:cxnLst>
                  <a:cxn ang="0">
                    <a:pos x="wd2" y="hd2"/>
                  </a:cxn>
                  <a:cxn ang="5400000">
                    <a:pos x="wd2" y="hd2"/>
                  </a:cxn>
                  <a:cxn ang="10800000">
                    <a:pos x="wd2" y="hd2"/>
                  </a:cxn>
                  <a:cxn ang="16200000">
                    <a:pos x="wd2" y="hd2"/>
                  </a:cxn>
                </a:cxnLst>
                <a:rect l="0" t="0" r="r" b="b"/>
                <a:pathLst>
                  <a:path w="20747" h="17933" extrusionOk="0">
                    <a:moveTo>
                      <a:pt x="18993" y="746"/>
                    </a:moveTo>
                    <a:cubicBezTo>
                      <a:pt x="16293" y="-1054"/>
                      <a:pt x="14268" y="746"/>
                      <a:pt x="11568" y="2546"/>
                    </a:cubicBezTo>
                    <a:cubicBezTo>
                      <a:pt x="8193" y="4346"/>
                      <a:pt x="4818" y="4346"/>
                      <a:pt x="2118" y="4346"/>
                    </a:cubicBezTo>
                    <a:cubicBezTo>
                      <a:pt x="-582" y="4346"/>
                      <a:pt x="-582" y="13346"/>
                      <a:pt x="1443" y="15146"/>
                    </a:cubicBezTo>
                    <a:cubicBezTo>
                      <a:pt x="6168" y="18746"/>
                      <a:pt x="15618" y="20546"/>
                      <a:pt x="20343" y="9746"/>
                    </a:cubicBezTo>
                    <a:cubicBezTo>
                      <a:pt x="21018" y="7946"/>
                      <a:pt x="21018" y="746"/>
                      <a:pt x="18993" y="74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3" name="Freeform 117"/>
              <p:cNvSpPr/>
              <p:nvPr/>
            </p:nvSpPr>
            <p:spPr>
              <a:xfrm>
                <a:off x="892969" y="119109"/>
                <a:ext cx="108152" cy="31570"/>
              </a:xfrm>
              <a:custGeom>
                <a:avLst/>
                <a:gdLst/>
                <a:ahLst/>
                <a:cxnLst>
                  <a:cxn ang="0">
                    <a:pos x="wd2" y="hd2"/>
                  </a:cxn>
                  <a:cxn ang="5400000">
                    <a:pos x="wd2" y="hd2"/>
                  </a:cxn>
                  <a:cxn ang="10800000">
                    <a:pos x="wd2" y="hd2"/>
                  </a:cxn>
                  <a:cxn ang="16200000">
                    <a:pos x="wd2" y="hd2"/>
                  </a:cxn>
                </a:cxnLst>
                <a:rect l="0" t="0" r="r" b="b"/>
                <a:pathLst>
                  <a:path w="20099" h="19299" extrusionOk="0">
                    <a:moveTo>
                      <a:pt x="18771" y="814"/>
                    </a:moveTo>
                    <a:cubicBezTo>
                      <a:pt x="16230" y="-1150"/>
                      <a:pt x="13689" y="814"/>
                      <a:pt x="11148" y="2777"/>
                    </a:cubicBezTo>
                    <a:cubicBezTo>
                      <a:pt x="7971" y="2777"/>
                      <a:pt x="5430" y="2777"/>
                      <a:pt x="2253" y="2777"/>
                    </a:cubicBezTo>
                    <a:cubicBezTo>
                      <a:pt x="-288" y="2777"/>
                      <a:pt x="-923" y="14559"/>
                      <a:pt x="1618" y="16523"/>
                    </a:cubicBezTo>
                    <a:cubicBezTo>
                      <a:pt x="4795" y="18486"/>
                      <a:pt x="7971" y="20450"/>
                      <a:pt x="11148" y="18486"/>
                    </a:cubicBezTo>
                    <a:cubicBezTo>
                      <a:pt x="14324" y="18486"/>
                      <a:pt x="17501" y="18486"/>
                      <a:pt x="19406" y="12595"/>
                    </a:cubicBezTo>
                    <a:cubicBezTo>
                      <a:pt x="20677" y="8668"/>
                      <a:pt x="20042" y="2777"/>
                      <a:pt x="18771" y="814"/>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4" name="Freeform 118"/>
              <p:cNvSpPr/>
              <p:nvPr/>
            </p:nvSpPr>
            <p:spPr>
              <a:xfrm>
                <a:off x="1074014" y="120716"/>
                <a:ext cx="92892" cy="29371"/>
              </a:xfrm>
              <a:custGeom>
                <a:avLst/>
                <a:gdLst/>
                <a:ahLst/>
                <a:cxnLst>
                  <a:cxn ang="0">
                    <a:pos x="wd2" y="hd2"/>
                  </a:cxn>
                  <a:cxn ang="5400000">
                    <a:pos x="wd2" y="hd2"/>
                  </a:cxn>
                  <a:cxn ang="10800000">
                    <a:pos x="wd2" y="hd2"/>
                  </a:cxn>
                  <a:cxn ang="16200000">
                    <a:pos x="wd2" y="hd2"/>
                  </a:cxn>
                </a:cxnLst>
                <a:rect l="0" t="0" r="r" b="b"/>
                <a:pathLst>
                  <a:path w="20443" h="19239" extrusionOk="0">
                    <a:moveTo>
                      <a:pt x="18707" y="3579"/>
                    </a:moveTo>
                    <a:cubicBezTo>
                      <a:pt x="16392" y="-741"/>
                      <a:pt x="13307" y="-741"/>
                      <a:pt x="10221" y="1419"/>
                    </a:cubicBezTo>
                    <a:cubicBezTo>
                      <a:pt x="7135" y="1419"/>
                      <a:pt x="4050" y="1419"/>
                      <a:pt x="1735" y="3579"/>
                    </a:cubicBezTo>
                    <a:cubicBezTo>
                      <a:pt x="-579" y="3579"/>
                      <a:pt x="-579" y="14379"/>
                      <a:pt x="1735" y="16539"/>
                    </a:cubicBezTo>
                    <a:cubicBezTo>
                      <a:pt x="4050" y="16539"/>
                      <a:pt x="7135" y="18699"/>
                      <a:pt x="10221" y="18699"/>
                    </a:cubicBezTo>
                    <a:cubicBezTo>
                      <a:pt x="13307" y="18699"/>
                      <a:pt x="16392" y="20859"/>
                      <a:pt x="18707" y="16539"/>
                    </a:cubicBezTo>
                    <a:cubicBezTo>
                      <a:pt x="21021" y="14379"/>
                      <a:pt x="21021" y="5739"/>
                      <a:pt x="18707" y="3579"/>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5" name="Freeform 119"/>
              <p:cNvSpPr/>
              <p:nvPr/>
            </p:nvSpPr>
            <p:spPr>
              <a:xfrm>
                <a:off x="3450240" y="124295"/>
                <a:ext cx="96392" cy="21346"/>
              </a:xfrm>
              <a:custGeom>
                <a:avLst/>
                <a:gdLst/>
                <a:ahLst/>
                <a:cxnLst>
                  <a:cxn ang="0">
                    <a:pos x="wd2" y="hd2"/>
                  </a:cxn>
                  <a:cxn ang="5400000">
                    <a:pos x="wd2" y="hd2"/>
                  </a:cxn>
                  <a:cxn ang="10800000">
                    <a:pos x="wd2" y="hd2"/>
                  </a:cxn>
                  <a:cxn ang="16200000">
                    <a:pos x="wd2" y="hd2"/>
                  </a:cxn>
                </a:cxnLst>
                <a:rect l="0" t="0" r="r" b="b"/>
                <a:pathLst>
                  <a:path w="20669" h="19575" extrusionOk="0">
                    <a:moveTo>
                      <a:pt x="19551" y="2700"/>
                    </a:moveTo>
                    <a:cubicBezTo>
                      <a:pt x="17317" y="0"/>
                      <a:pt x="14338" y="0"/>
                      <a:pt x="11358" y="0"/>
                    </a:cubicBezTo>
                    <a:cubicBezTo>
                      <a:pt x="8379" y="2700"/>
                      <a:pt x="5400" y="2700"/>
                      <a:pt x="1675" y="2700"/>
                    </a:cubicBezTo>
                    <a:cubicBezTo>
                      <a:pt x="-559" y="2700"/>
                      <a:pt x="-559" y="16200"/>
                      <a:pt x="1675" y="18900"/>
                    </a:cubicBezTo>
                    <a:cubicBezTo>
                      <a:pt x="5400" y="18900"/>
                      <a:pt x="8379" y="18900"/>
                      <a:pt x="11358" y="18900"/>
                    </a:cubicBezTo>
                    <a:cubicBezTo>
                      <a:pt x="14338" y="18900"/>
                      <a:pt x="17317" y="21600"/>
                      <a:pt x="19551" y="16200"/>
                    </a:cubicBezTo>
                    <a:cubicBezTo>
                      <a:pt x="21041" y="13500"/>
                      <a:pt x="21041" y="5400"/>
                      <a:pt x="19551"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6" name="Freeform 120"/>
              <p:cNvSpPr/>
              <p:nvPr/>
            </p:nvSpPr>
            <p:spPr>
              <a:xfrm>
                <a:off x="3618989" y="121416"/>
                <a:ext cx="115327" cy="28671"/>
              </a:xfrm>
              <a:custGeom>
                <a:avLst/>
                <a:gdLst/>
                <a:ahLst/>
                <a:cxnLst>
                  <a:cxn ang="0">
                    <a:pos x="wd2" y="hd2"/>
                  </a:cxn>
                  <a:cxn ang="5400000">
                    <a:pos x="wd2" y="hd2"/>
                  </a:cxn>
                  <a:cxn ang="10800000">
                    <a:pos x="wd2" y="hd2"/>
                  </a:cxn>
                  <a:cxn ang="16200000">
                    <a:pos x="wd2" y="hd2"/>
                  </a:cxn>
                </a:cxnLst>
                <a:rect l="0" t="0" r="r" b="b"/>
                <a:pathLst>
                  <a:path w="20520" h="18780" extrusionOk="0">
                    <a:moveTo>
                      <a:pt x="19132" y="960"/>
                    </a:moveTo>
                    <a:cubicBezTo>
                      <a:pt x="16663" y="-1200"/>
                      <a:pt x="13577" y="960"/>
                      <a:pt x="11109" y="960"/>
                    </a:cubicBezTo>
                    <a:cubicBezTo>
                      <a:pt x="8023" y="960"/>
                      <a:pt x="4937" y="3120"/>
                      <a:pt x="1852" y="3120"/>
                    </a:cubicBezTo>
                    <a:cubicBezTo>
                      <a:pt x="-617" y="3120"/>
                      <a:pt x="-617" y="16080"/>
                      <a:pt x="1852" y="16080"/>
                    </a:cubicBezTo>
                    <a:cubicBezTo>
                      <a:pt x="4937" y="16080"/>
                      <a:pt x="8023" y="16080"/>
                      <a:pt x="11109" y="18240"/>
                    </a:cubicBezTo>
                    <a:cubicBezTo>
                      <a:pt x="13577" y="18240"/>
                      <a:pt x="16663" y="20400"/>
                      <a:pt x="19132" y="16080"/>
                    </a:cubicBezTo>
                    <a:cubicBezTo>
                      <a:pt x="20983" y="13920"/>
                      <a:pt x="20983" y="5280"/>
                      <a:pt x="19132"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7" name="Freeform 121"/>
              <p:cNvSpPr/>
              <p:nvPr/>
            </p:nvSpPr>
            <p:spPr>
              <a:xfrm>
                <a:off x="3798926" y="116617"/>
                <a:ext cx="105859" cy="25737"/>
              </a:xfrm>
              <a:custGeom>
                <a:avLst/>
                <a:gdLst/>
                <a:ahLst/>
                <a:cxnLst>
                  <a:cxn ang="0">
                    <a:pos x="wd2" y="hd2"/>
                  </a:cxn>
                  <a:cxn ang="5400000">
                    <a:pos x="wd2" y="hd2"/>
                  </a:cxn>
                  <a:cxn ang="10800000">
                    <a:pos x="wd2" y="hd2"/>
                  </a:cxn>
                  <a:cxn ang="16200000">
                    <a:pos x="wd2" y="hd2"/>
                  </a:cxn>
                </a:cxnLst>
                <a:rect l="0" t="0" r="r" b="b"/>
                <a:pathLst>
                  <a:path w="20588" h="19667" extrusionOk="0">
                    <a:moveTo>
                      <a:pt x="19069" y="1067"/>
                    </a:moveTo>
                    <a:cubicBezTo>
                      <a:pt x="16369" y="-1333"/>
                      <a:pt x="13669" y="1067"/>
                      <a:pt x="10969" y="1067"/>
                    </a:cubicBezTo>
                    <a:cubicBezTo>
                      <a:pt x="7594" y="1067"/>
                      <a:pt x="4894" y="1067"/>
                      <a:pt x="1519" y="3467"/>
                    </a:cubicBezTo>
                    <a:cubicBezTo>
                      <a:pt x="-506" y="3467"/>
                      <a:pt x="-506" y="15467"/>
                      <a:pt x="1519" y="17867"/>
                    </a:cubicBezTo>
                    <a:cubicBezTo>
                      <a:pt x="4894" y="17867"/>
                      <a:pt x="7594" y="17867"/>
                      <a:pt x="10969" y="17867"/>
                    </a:cubicBezTo>
                    <a:cubicBezTo>
                      <a:pt x="13669" y="20267"/>
                      <a:pt x="16369" y="20267"/>
                      <a:pt x="19069" y="17867"/>
                    </a:cubicBezTo>
                    <a:cubicBezTo>
                      <a:pt x="21094" y="15467"/>
                      <a:pt x="21094" y="3467"/>
                      <a:pt x="19069" y="10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8" name="Freeform 122"/>
              <p:cNvSpPr/>
              <p:nvPr/>
            </p:nvSpPr>
            <p:spPr>
              <a:xfrm>
                <a:off x="3991095" y="100721"/>
                <a:ext cx="106731" cy="32997"/>
              </a:xfrm>
              <a:custGeom>
                <a:avLst/>
                <a:gdLst/>
                <a:ahLst/>
                <a:cxnLst>
                  <a:cxn ang="0">
                    <a:pos x="wd2" y="hd2"/>
                  </a:cxn>
                  <a:cxn ang="5400000">
                    <a:pos x="wd2" y="hd2"/>
                  </a:cxn>
                  <a:cxn ang="10800000">
                    <a:pos x="wd2" y="hd2"/>
                  </a:cxn>
                  <a:cxn ang="16200000">
                    <a:pos x="wd2" y="hd2"/>
                  </a:cxn>
                </a:cxnLst>
                <a:rect l="0" t="0" r="r" b="b"/>
                <a:pathLst>
                  <a:path w="19834" h="20172" extrusionOk="0">
                    <a:moveTo>
                      <a:pt x="17903" y="536"/>
                    </a:moveTo>
                    <a:cubicBezTo>
                      <a:pt x="15362" y="-1428"/>
                      <a:pt x="13456" y="2499"/>
                      <a:pt x="10915" y="4463"/>
                    </a:cubicBezTo>
                    <a:cubicBezTo>
                      <a:pt x="8373" y="4463"/>
                      <a:pt x="5197" y="4463"/>
                      <a:pt x="2656" y="2499"/>
                    </a:cubicBezTo>
                    <a:cubicBezTo>
                      <a:pt x="115" y="2499"/>
                      <a:pt x="-1156" y="12317"/>
                      <a:pt x="1385" y="16245"/>
                    </a:cubicBezTo>
                    <a:cubicBezTo>
                      <a:pt x="4562" y="18208"/>
                      <a:pt x="7738" y="20172"/>
                      <a:pt x="10915" y="20172"/>
                    </a:cubicBezTo>
                    <a:cubicBezTo>
                      <a:pt x="13456" y="20172"/>
                      <a:pt x="17268" y="20172"/>
                      <a:pt x="19173" y="12317"/>
                    </a:cubicBezTo>
                    <a:cubicBezTo>
                      <a:pt x="20444" y="8390"/>
                      <a:pt x="19809" y="536"/>
                      <a:pt x="17903" y="536"/>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29" name="Freeform 123"/>
              <p:cNvSpPr/>
              <p:nvPr/>
            </p:nvSpPr>
            <p:spPr>
              <a:xfrm>
                <a:off x="4169798" y="85573"/>
                <a:ext cx="115171" cy="31658"/>
              </a:xfrm>
              <a:custGeom>
                <a:avLst/>
                <a:gdLst/>
                <a:ahLst/>
                <a:cxnLst>
                  <a:cxn ang="0">
                    <a:pos x="wd2" y="hd2"/>
                  </a:cxn>
                  <a:cxn ang="5400000">
                    <a:pos x="wd2" y="hd2"/>
                  </a:cxn>
                  <a:cxn ang="10800000">
                    <a:pos x="wd2" y="hd2"/>
                  </a:cxn>
                  <a:cxn ang="16200000">
                    <a:pos x="wd2" y="hd2"/>
                  </a:cxn>
                </a:cxnLst>
                <a:rect l="0" t="0" r="r" b="b"/>
                <a:pathLst>
                  <a:path w="20492" h="19353" extrusionOk="0">
                    <a:moveTo>
                      <a:pt x="19015" y="1680"/>
                    </a:moveTo>
                    <a:cubicBezTo>
                      <a:pt x="16546" y="-2247"/>
                      <a:pt x="13460" y="1680"/>
                      <a:pt x="10992" y="3644"/>
                    </a:cubicBezTo>
                    <a:cubicBezTo>
                      <a:pt x="7289" y="3644"/>
                      <a:pt x="4203" y="5608"/>
                      <a:pt x="1117" y="7571"/>
                    </a:cubicBezTo>
                    <a:cubicBezTo>
                      <a:pt x="-734" y="9535"/>
                      <a:pt x="-117" y="19353"/>
                      <a:pt x="1735" y="19353"/>
                    </a:cubicBezTo>
                    <a:cubicBezTo>
                      <a:pt x="4820" y="19353"/>
                      <a:pt x="7906" y="19353"/>
                      <a:pt x="11609" y="19353"/>
                    </a:cubicBezTo>
                    <a:cubicBezTo>
                      <a:pt x="14077" y="17389"/>
                      <a:pt x="17163" y="19353"/>
                      <a:pt x="19632" y="13462"/>
                    </a:cubicBezTo>
                    <a:cubicBezTo>
                      <a:pt x="20866" y="11498"/>
                      <a:pt x="20866" y="3644"/>
                      <a:pt x="19015" y="168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0" name="Freeform 124"/>
              <p:cNvSpPr/>
              <p:nvPr/>
            </p:nvSpPr>
            <p:spPr>
              <a:xfrm>
                <a:off x="4339558" y="73261"/>
                <a:ext cx="90449" cy="25125"/>
              </a:xfrm>
              <a:custGeom>
                <a:avLst/>
                <a:gdLst/>
                <a:ahLst/>
                <a:cxnLst>
                  <a:cxn ang="0">
                    <a:pos x="wd2" y="hd2"/>
                  </a:cxn>
                  <a:cxn ang="5400000">
                    <a:pos x="wd2" y="hd2"/>
                  </a:cxn>
                  <a:cxn ang="10800000">
                    <a:pos x="wd2" y="hd2"/>
                  </a:cxn>
                  <a:cxn ang="16200000">
                    <a:pos x="wd2" y="hd2"/>
                  </a:cxn>
                </a:cxnLst>
                <a:rect l="0" t="0" r="r" b="b"/>
                <a:pathLst>
                  <a:path w="20443" h="19200" extrusionOk="0">
                    <a:moveTo>
                      <a:pt x="19286" y="1800"/>
                    </a:moveTo>
                    <a:cubicBezTo>
                      <a:pt x="16972" y="-600"/>
                      <a:pt x="13886" y="-600"/>
                      <a:pt x="11572" y="1800"/>
                    </a:cubicBezTo>
                    <a:cubicBezTo>
                      <a:pt x="8486" y="1800"/>
                      <a:pt x="5400" y="1800"/>
                      <a:pt x="2315" y="1800"/>
                    </a:cubicBezTo>
                    <a:cubicBezTo>
                      <a:pt x="-771" y="1800"/>
                      <a:pt x="-771" y="16200"/>
                      <a:pt x="2315" y="16200"/>
                    </a:cubicBezTo>
                    <a:cubicBezTo>
                      <a:pt x="5400" y="18600"/>
                      <a:pt x="8486" y="18600"/>
                      <a:pt x="11572" y="18600"/>
                    </a:cubicBezTo>
                    <a:cubicBezTo>
                      <a:pt x="13886" y="18600"/>
                      <a:pt x="16972" y="21000"/>
                      <a:pt x="19286" y="16200"/>
                    </a:cubicBezTo>
                    <a:cubicBezTo>
                      <a:pt x="20829" y="13800"/>
                      <a:pt x="20829" y="4200"/>
                      <a:pt x="19286" y="1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1" name="Freeform 125"/>
              <p:cNvSpPr/>
              <p:nvPr/>
            </p:nvSpPr>
            <p:spPr>
              <a:xfrm>
                <a:off x="859023" y="335624"/>
                <a:ext cx="97206" cy="26348"/>
              </a:xfrm>
              <a:custGeom>
                <a:avLst/>
                <a:gdLst/>
                <a:ahLst/>
                <a:cxnLst>
                  <a:cxn ang="0">
                    <a:pos x="wd2" y="hd2"/>
                  </a:cxn>
                  <a:cxn ang="5400000">
                    <a:pos x="wd2" y="hd2"/>
                  </a:cxn>
                  <a:cxn ang="10800000">
                    <a:pos x="wd2" y="hd2"/>
                  </a:cxn>
                  <a:cxn ang="16200000">
                    <a:pos x="wd2" y="hd2"/>
                  </a:cxn>
                </a:cxnLst>
                <a:rect l="0" t="0" r="r" b="b"/>
                <a:pathLst>
                  <a:path w="20322" h="18586" extrusionOk="0">
                    <a:moveTo>
                      <a:pt x="18298" y="960"/>
                    </a:moveTo>
                    <a:cubicBezTo>
                      <a:pt x="15418" y="-1200"/>
                      <a:pt x="11818" y="960"/>
                      <a:pt x="8938" y="960"/>
                    </a:cubicBezTo>
                    <a:cubicBezTo>
                      <a:pt x="6058" y="960"/>
                      <a:pt x="3178" y="-1200"/>
                      <a:pt x="1018" y="3120"/>
                    </a:cubicBezTo>
                    <a:cubicBezTo>
                      <a:pt x="298" y="3120"/>
                      <a:pt x="-422" y="7440"/>
                      <a:pt x="298" y="9600"/>
                    </a:cubicBezTo>
                    <a:cubicBezTo>
                      <a:pt x="2458" y="16080"/>
                      <a:pt x="6058" y="16080"/>
                      <a:pt x="8938" y="18240"/>
                    </a:cubicBezTo>
                    <a:cubicBezTo>
                      <a:pt x="12538" y="18240"/>
                      <a:pt x="16138" y="20400"/>
                      <a:pt x="19018" y="13920"/>
                    </a:cubicBezTo>
                    <a:cubicBezTo>
                      <a:pt x="21178" y="11760"/>
                      <a:pt x="20458" y="3120"/>
                      <a:pt x="18298" y="96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2" name="Freeform 126"/>
              <p:cNvSpPr/>
              <p:nvPr/>
            </p:nvSpPr>
            <p:spPr>
              <a:xfrm>
                <a:off x="1044539" y="325824"/>
                <a:ext cx="120243" cy="28926"/>
              </a:xfrm>
              <a:custGeom>
                <a:avLst/>
                <a:gdLst/>
                <a:ahLst/>
                <a:cxnLst>
                  <a:cxn ang="0">
                    <a:pos x="wd2" y="hd2"/>
                  </a:cxn>
                  <a:cxn ang="5400000">
                    <a:pos x="wd2" y="hd2"/>
                  </a:cxn>
                  <a:cxn ang="10800000">
                    <a:pos x="wd2" y="hd2"/>
                  </a:cxn>
                  <a:cxn ang="16200000">
                    <a:pos x="wd2" y="hd2"/>
                  </a:cxn>
                </a:cxnLst>
                <a:rect l="0" t="0" r="r" b="b"/>
                <a:pathLst>
                  <a:path w="20111" h="16578" extrusionOk="0">
                    <a:moveTo>
                      <a:pt x="18571" y="1942"/>
                    </a:moveTo>
                    <a:cubicBezTo>
                      <a:pt x="13901" y="-3458"/>
                      <a:pt x="5728" y="3742"/>
                      <a:pt x="1057" y="7342"/>
                    </a:cubicBezTo>
                    <a:cubicBezTo>
                      <a:pt x="-694" y="9142"/>
                      <a:pt x="-110" y="18142"/>
                      <a:pt x="1641" y="16342"/>
                    </a:cubicBezTo>
                    <a:cubicBezTo>
                      <a:pt x="4560" y="16342"/>
                      <a:pt x="7479" y="14542"/>
                      <a:pt x="10398" y="14542"/>
                    </a:cubicBezTo>
                    <a:cubicBezTo>
                      <a:pt x="13317" y="14542"/>
                      <a:pt x="16236" y="16342"/>
                      <a:pt x="18571" y="12742"/>
                    </a:cubicBezTo>
                    <a:cubicBezTo>
                      <a:pt x="20906" y="12742"/>
                      <a:pt x="20322" y="3742"/>
                      <a:pt x="18571" y="1942"/>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3" name="Freeform 127"/>
              <p:cNvSpPr/>
              <p:nvPr/>
            </p:nvSpPr>
            <p:spPr>
              <a:xfrm>
                <a:off x="1265100" y="310653"/>
                <a:ext cx="124996" cy="32395"/>
              </a:xfrm>
              <a:custGeom>
                <a:avLst/>
                <a:gdLst/>
                <a:ahLst/>
                <a:cxnLst>
                  <a:cxn ang="0">
                    <a:pos x="wd2" y="hd2"/>
                  </a:cxn>
                  <a:cxn ang="5400000">
                    <a:pos x="wd2" y="hd2"/>
                  </a:cxn>
                  <a:cxn ang="10800000">
                    <a:pos x="wd2" y="hd2"/>
                  </a:cxn>
                  <a:cxn ang="16200000">
                    <a:pos x="wd2" y="hd2"/>
                  </a:cxn>
                </a:cxnLst>
                <a:rect l="0" t="0" r="r" b="b"/>
                <a:pathLst>
                  <a:path w="20906" h="18566" extrusionOk="0">
                    <a:moveTo>
                      <a:pt x="19849" y="3888"/>
                    </a:moveTo>
                    <a:cubicBezTo>
                      <a:pt x="16346" y="-1512"/>
                      <a:pt x="12259" y="288"/>
                      <a:pt x="8757" y="288"/>
                    </a:cubicBezTo>
                    <a:cubicBezTo>
                      <a:pt x="6422" y="288"/>
                      <a:pt x="2335" y="288"/>
                      <a:pt x="584" y="5688"/>
                    </a:cubicBezTo>
                    <a:cubicBezTo>
                      <a:pt x="0" y="7488"/>
                      <a:pt x="0" y="11088"/>
                      <a:pt x="0" y="12888"/>
                    </a:cubicBezTo>
                    <a:cubicBezTo>
                      <a:pt x="584" y="16488"/>
                      <a:pt x="1168" y="16488"/>
                      <a:pt x="2335" y="16488"/>
                    </a:cubicBezTo>
                    <a:cubicBezTo>
                      <a:pt x="2335" y="16488"/>
                      <a:pt x="2335" y="16488"/>
                      <a:pt x="2335" y="16488"/>
                    </a:cubicBezTo>
                    <a:cubicBezTo>
                      <a:pt x="4670" y="16488"/>
                      <a:pt x="7005" y="16488"/>
                      <a:pt x="8757" y="16488"/>
                    </a:cubicBezTo>
                    <a:cubicBezTo>
                      <a:pt x="12259" y="18288"/>
                      <a:pt x="16346" y="20088"/>
                      <a:pt x="19265" y="16488"/>
                    </a:cubicBezTo>
                    <a:cubicBezTo>
                      <a:pt x="21016" y="14688"/>
                      <a:pt x="21600" y="7488"/>
                      <a:pt x="19849" y="38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4" name="Freeform 128"/>
              <p:cNvSpPr/>
              <p:nvPr/>
            </p:nvSpPr>
            <p:spPr>
              <a:xfrm>
                <a:off x="1466478" y="308015"/>
                <a:ext cx="109581" cy="31764"/>
              </a:xfrm>
              <a:custGeom>
                <a:avLst/>
                <a:gdLst/>
                <a:ahLst/>
                <a:cxnLst>
                  <a:cxn ang="0">
                    <a:pos x="wd2" y="hd2"/>
                  </a:cxn>
                  <a:cxn ang="5400000">
                    <a:pos x="wd2" y="hd2"/>
                  </a:cxn>
                  <a:cxn ang="10800000">
                    <a:pos x="wd2" y="hd2"/>
                  </a:cxn>
                  <a:cxn ang="16200000">
                    <a:pos x="wd2" y="hd2"/>
                  </a:cxn>
                </a:cxnLst>
                <a:rect l="0" t="0" r="r" b="b"/>
                <a:pathLst>
                  <a:path w="19921" h="19418" extrusionOk="0">
                    <a:moveTo>
                      <a:pt x="18771" y="5891"/>
                    </a:moveTo>
                    <a:cubicBezTo>
                      <a:pt x="16230" y="1964"/>
                      <a:pt x="13689" y="1964"/>
                      <a:pt x="11148" y="1964"/>
                    </a:cubicBezTo>
                    <a:cubicBezTo>
                      <a:pt x="7971" y="1964"/>
                      <a:pt x="5430" y="0"/>
                      <a:pt x="2253" y="0"/>
                    </a:cubicBezTo>
                    <a:cubicBezTo>
                      <a:pt x="-288" y="0"/>
                      <a:pt x="-923" y="11782"/>
                      <a:pt x="1618" y="11782"/>
                    </a:cubicBezTo>
                    <a:cubicBezTo>
                      <a:pt x="4795" y="13745"/>
                      <a:pt x="7336" y="15709"/>
                      <a:pt x="10512" y="17673"/>
                    </a:cubicBezTo>
                    <a:cubicBezTo>
                      <a:pt x="13053" y="17673"/>
                      <a:pt x="15595" y="21600"/>
                      <a:pt x="18136" y="17673"/>
                    </a:cubicBezTo>
                    <a:cubicBezTo>
                      <a:pt x="20042" y="17673"/>
                      <a:pt x="20677" y="7855"/>
                      <a:pt x="18771" y="5891"/>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5" name="Freeform 129"/>
              <p:cNvSpPr/>
              <p:nvPr/>
            </p:nvSpPr>
            <p:spPr>
              <a:xfrm>
                <a:off x="1660281" y="296598"/>
                <a:ext cx="100734" cy="29405"/>
              </a:xfrm>
              <a:custGeom>
                <a:avLst/>
                <a:gdLst/>
                <a:ahLst/>
                <a:cxnLst>
                  <a:cxn ang="0">
                    <a:pos x="wd2" y="hd2"/>
                  </a:cxn>
                  <a:cxn ang="5400000">
                    <a:pos x="wd2" y="hd2"/>
                  </a:cxn>
                  <a:cxn ang="10800000">
                    <a:pos x="wd2" y="hd2"/>
                  </a:cxn>
                  <a:cxn ang="16200000">
                    <a:pos x="wd2" y="hd2"/>
                  </a:cxn>
                </a:cxnLst>
                <a:rect l="0" t="0" r="r" b="b"/>
                <a:pathLst>
                  <a:path w="21060" h="17977" extrusionOk="0">
                    <a:moveTo>
                      <a:pt x="19440" y="2267"/>
                    </a:moveTo>
                    <a:cubicBezTo>
                      <a:pt x="16560" y="-1660"/>
                      <a:pt x="12960" y="304"/>
                      <a:pt x="9360" y="2267"/>
                    </a:cubicBezTo>
                    <a:cubicBezTo>
                      <a:pt x="6480" y="2267"/>
                      <a:pt x="2880" y="2267"/>
                      <a:pt x="0" y="6195"/>
                    </a:cubicBezTo>
                    <a:cubicBezTo>
                      <a:pt x="0" y="8158"/>
                      <a:pt x="0" y="10122"/>
                      <a:pt x="0" y="12085"/>
                    </a:cubicBezTo>
                    <a:cubicBezTo>
                      <a:pt x="2880" y="16013"/>
                      <a:pt x="6480" y="16013"/>
                      <a:pt x="9360" y="16013"/>
                    </a:cubicBezTo>
                    <a:cubicBezTo>
                      <a:pt x="12960" y="17976"/>
                      <a:pt x="16560" y="19940"/>
                      <a:pt x="19440" y="14049"/>
                    </a:cubicBezTo>
                    <a:cubicBezTo>
                      <a:pt x="21600" y="12085"/>
                      <a:pt x="21600" y="6195"/>
                      <a:pt x="19440" y="226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6" name="Freeform 130"/>
              <p:cNvSpPr/>
              <p:nvPr/>
            </p:nvSpPr>
            <p:spPr>
              <a:xfrm>
                <a:off x="1862607" y="290956"/>
                <a:ext cx="99873" cy="29980"/>
              </a:xfrm>
              <a:custGeom>
                <a:avLst/>
                <a:gdLst/>
                <a:ahLst/>
                <a:cxnLst>
                  <a:cxn ang="0">
                    <a:pos x="wd2" y="hd2"/>
                  </a:cxn>
                  <a:cxn ang="5400000">
                    <a:pos x="wd2" y="hd2"/>
                  </a:cxn>
                  <a:cxn ang="10800000">
                    <a:pos x="wd2" y="hd2"/>
                  </a:cxn>
                  <a:cxn ang="16200000">
                    <a:pos x="wd2" y="hd2"/>
                  </a:cxn>
                </a:cxnLst>
                <a:rect l="0" t="0" r="r" b="b"/>
                <a:pathLst>
                  <a:path w="20880" h="18327" extrusionOk="0">
                    <a:moveTo>
                      <a:pt x="19260" y="873"/>
                    </a:moveTo>
                    <a:cubicBezTo>
                      <a:pt x="15660" y="-1091"/>
                      <a:pt x="12060" y="873"/>
                      <a:pt x="8460" y="873"/>
                    </a:cubicBezTo>
                    <a:cubicBezTo>
                      <a:pt x="7020" y="2836"/>
                      <a:pt x="5580" y="2836"/>
                      <a:pt x="4140" y="2836"/>
                    </a:cubicBezTo>
                    <a:cubicBezTo>
                      <a:pt x="1980" y="2836"/>
                      <a:pt x="1980" y="4800"/>
                      <a:pt x="540" y="6764"/>
                    </a:cubicBezTo>
                    <a:cubicBezTo>
                      <a:pt x="-180" y="8727"/>
                      <a:pt x="-180" y="10691"/>
                      <a:pt x="540" y="10691"/>
                    </a:cubicBezTo>
                    <a:cubicBezTo>
                      <a:pt x="1980" y="12654"/>
                      <a:pt x="1980" y="14618"/>
                      <a:pt x="4140" y="14618"/>
                    </a:cubicBezTo>
                    <a:cubicBezTo>
                      <a:pt x="5580" y="16582"/>
                      <a:pt x="7020" y="16582"/>
                      <a:pt x="8460" y="16582"/>
                    </a:cubicBezTo>
                    <a:cubicBezTo>
                      <a:pt x="12060" y="16582"/>
                      <a:pt x="15660" y="20509"/>
                      <a:pt x="19260" y="16582"/>
                    </a:cubicBezTo>
                    <a:cubicBezTo>
                      <a:pt x="21420" y="14618"/>
                      <a:pt x="21420" y="4800"/>
                      <a:pt x="19260" y="87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7" name="Freeform 131"/>
              <p:cNvSpPr/>
              <p:nvPr/>
            </p:nvSpPr>
            <p:spPr>
              <a:xfrm>
                <a:off x="2039546" y="275039"/>
                <a:ext cx="132114" cy="33021"/>
              </a:xfrm>
              <a:custGeom>
                <a:avLst/>
                <a:gdLst/>
                <a:ahLst/>
                <a:cxnLst>
                  <a:cxn ang="0">
                    <a:pos x="wd2" y="hd2"/>
                  </a:cxn>
                  <a:cxn ang="5400000">
                    <a:pos x="wd2" y="hd2"/>
                  </a:cxn>
                  <a:cxn ang="10800000">
                    <a:pos x="wd2" y="hd2"/>
                  </a:cxn>
                  <a:cxn ang="16200000">
                    <a:pos x="wd2" y="hd2"/>
                  </a:cxn>
                </a:cxnLst>
                <a:rect l="0" t="0" r="r" b="b"/>
                <a:pathLst>
                  <a:path w="20460" h="20186" extrusionOk="0">
                    <a:moveTo>
                      <a:pt x="19245" y="7855"/>
                    </a:moveTo>
                    <a:cubicBezTo>
                      <a:pt x="17085" y="1964"/>
                      <a:pt x="13305" y="1964"/>
                      <a:pt x="10605" y="0"/>
                    </a:cubicBezTo>
                    <a:cubicBezTo>
                      <a:pt x="7365" y="0"/>
                      <a:pt x="4125" y="1964"/>
                      <a:pt x="1425" y="3927"/>
                    </a:cubicBezTo>
                    <a:cubicBezTo>
                      <a:pt x="-735" y="3927"/>
                      <a:pt x="-195" y="15709"/>
                      <a:pt x="1425" y="15709"/>
                    </a:cubicBezTo>
                    <a:cubicBezTo>
                      <a:pt x="4665" y="15709"/>
                      <a:pt x="7905" y="15709"/>
                      <a:pt x="10605" y="17673"/>
                    </a:cubicBezTo>
                    <a:cubicBezTo>
                      <a:pt x="13305" y="17673"/>
                      <a:pt x="16005" y="21600"/>
                      <a:pt x="19245" y="19636"/>
                    </a:cubicBezTo>
                    <a:cubicBezTo>
                      <a:pt x="20865" y="17673"/>
                      <a:pt x="20865" y="9818"/>
                      <a:pt x="19245" y="785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8" name="Freeform 132"/>
              <p:cNvSpPr/>
              <p:nvPr/>
            </p:nvSpPr>
            <p:spPr>
              <a:xfrm>
                <a:off x="2257821" y="283206"/>
                <a:ext cx="113826" cy="31379"/>
              </a:xfrm>
              <a:custGeom>
                <a:avLst/>
                <a:gdLst/>
                <a:ahLst/>
                <a:cxnLst>
                  <a:cxn ang="0">
                    <a:pos x="wd2" y="hd2"/>
                  </a:cxn>
                  <a:cxn ang="5400000">
                    <a:pos x="wd2" y="hd2"/>
                  </a:cxn>
                  <a:cxn ang="10800000">
                    <a:pos x="wd2" y="hd2"/>
                  </a:cxn>
                  <a:cxn ang="16200000">
                    <a:pos x="wd2" y="hd2"/>
                  </a:cxn>
                </a:cxnLst>
                <a:rect l="0" t="0" r="r" b="b"/>
                <a:pathLst>
                  <a:path w="19831" h="19182" extrusionOk="0">
                    <a:moveTo>
                      <a:pt x="18744" y="3253"/>
                    </a:moveTo>
                    <a:cubicBezTo>
                      <a:pt x="16344" y="-674"/>
                      <a:pt x="13344" y="-674"/>
                      <a:pt x="10344" y="1290"/>
                    </a:cubicBezTo>
                    <a:cubicBezTo>
                      <a:pt x="7344" y="1290"/>
                      <a:pt x="4344" y="3253"/>
                      <a:pt x="1344" y="7181"/>
                    </a:cubicBezTo>
                    <a:cubicBezTo>
                      <a:pt x="-1056" y="9144"/>
                      <a:pt x="144" y="20926"/>
                      <a:pt x="1944" y="18962"/>
                    </a:cubicBezTo>
                    <a:cubicBezTo>
                      <a:pt x="4944" y="16999"/>
                      <a:pt x="7944" y="16999"/>
                      <a:pt x="10944" y="16999"/>
                    </a:cubicBezTo>
                    <a:cubicBezTo>
                      <a:pt x="13344" y="16999"/>
                      <a:pt x="15744" y="18962"/>
                      <a:pt x="18144" y="16999"/>
                    </a:cubicBezTo>
                    <a:cubicBezTo>
                      <a:pt x="19944" y="15035"/>
                      <a:pt x="20544" y="7181"/>
                      <a:pt x="18744" y="3253"/>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39" name="Freeform 133"/>
              <p:cNvSpPr/>
              <p:nvPr/>
            </p:nvSpPr>
            <p:spPr>
              <a:xfrm>
                <a:off x="2472173" y="294164"/>
                <a:ext cx="116691" cy="31456"/>
              </a:xfrm>
              <a:custGeom>
                <a:avLst/>
                <a:gdLst/>
                <a:ahLst/>
                <a:cxnLst>
                  <a:cxn ang="0">
                    <a:pos x="wd2" y="hd2"/>
                  </a:cxn>
                  <a:cxn ang="5400000">
                    <a:pos x="wd2" y="hd2"/>
                  </a:cxn>
                  <a:cxn ang="10800000">
                    <a:pos x="wd2" y="hd2"/>
                  </a:cxn>
                  <a:cxn ang="16200000">
                    <a:pos x="wd2" y="hd2"/>
                  </a:cxn>
                </a:cxnLst>
                <a:rect l="0" t="0" r="r" b="b"/>
                <a:pathLst>
                  <a:path w="20763" h="18028" extrusionOk="0">
                    <a:moveTo>
                      <a:pt x="19595" y="5688"/>
                    </a:moveTo>
                    <a:cubicBezTo>
                      <a:pt x="17126" y="288"/>
                      <a:pt x="13423" y="2088"/>
                      <a:pt x="9720" y="288"/>
                    </a:cubicBezTo>
                    <a:cubicBezTo>
                      <a:pt x="6635" y="288"/>
                      <a:pt x="2932" y="-1512"/>
                      <a:pt x="463" y="3888"/>
                    </a:cubicBezTo>
                    <a:cubicBezTo>
                      <a:pt x="-154" y="3888"/>
                      <a:pt x="-154" y="5688"/>
                      <a:pt x="463" y="7488"/>
                    </a:cubicBezTo>
                    <a:cubicBezTo>
                      <a:pt x="2315" y="14688"/>
                      <a:pt x="5400" y="12888"/>
                      <a:pt x="8486" y="14688"/>
                    </a:cubicBezTo>
                    <a:cubicBezTo>
                      <a:pt x="12189" y="16488"/>
                      <a:pt x="15892" y="20088"/>
                      <a:pt x="19595" y="16488"/>
                    </a:cubicBezTo>
                    <a:cubicBezTo>
                      <a:pt x="20829" y="14688"/>
                      <a:pt x="21446" y="7488"/>
                      <a:pt x="19595" y="5688"/>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0" name="Freeform 134"/>
              <p:cNvSpPr/>
              <p:nvPr/>
            </p:nvSpPr>
            <p:spPr>
              <a:xfrm>
                <a:off x="2664186" y="287601"/>
                <a:ext cx="116193" cy="24048"/>
              </a:xfrm>
              <a:custGeom>
                <a:avLst/>
                <a:gdLst/>
                <a:ahLst/>
                <a:cxnLst>
                  <a:cxn ang="0">
                    <a:pos x="wd2" y="hd2"/>
                  </a:cxn>
                  <a:cxn ang="5400000">
                    <a:pos x="wd2" y="hd2"/>
                  </a:cxn>
                  <a:cxn ang="10800000">
                    <a:pos x="wd2" y="hd2"/>
                  </a:cxn>
                  <a:cxn ang="16200000">
                    <a:pos x="wd2" y="hd2"/>
                  </a:cxn>
                </a:cxnLst>
                <a:rect l="0" t="0" r="r" b="b"/>
                <a:pathLst>
                  <a:path w="21124" h="18376" extrusionOk="0">
                    <a:moveTo>
                      <a:pt x="20647" y="4800"/>
                    </a:moveTo>
                    <a:cubicBezTo>
                      <a:pt x="17470" y="-2400"/>
                      <a:pt x="14929" y="0"/>
                      <a:pt x="11753" y="2400"/>
                    </a:cubicBezTo>
                    <a:cubicBezTo>
                      <a:pt x="8576" y="2400"/>
                      <a:pt x="4764" y="2400"/>
                      <a:pt x="953" y="4800"/>
                    </a:cubicBezTo>
                    <a:cubicBezTo>
                      <a:pt x="-318" y="4800"/>
                      <a:pt x="-318" y="14400"/>
                      <a:pt x="953" y="14400"/>
                    </a:cubicBezTo>
                    <a:cubicBezTo>
                      <a:pt x="4764" y="16800"/>
                      <a:pt x="8576" y="16800"/>
                      <a:pt x="11753" y="16800"/>
                    </a:cubicBezTo>
                    <a:cubicBezTo>
                      <a:pt x="14929" y="19200"/>
                      <a:pt x="17470" y="19200"/>
                      <a:pt x="20647" y="14400"/>
                    </a:cubicBezTo>
                    <a:cubicBezTo>
                      <a:pt x="21282" y="12000"/>
                      <a:pt x="21282" y="7200"/>
                      <a:pt x="20647" y="48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1" name="Freeform 135"/>
              <p:cNvSpPr/>
              <p:nvPr/>
            </p:nvSpPr>
            <p:spPr>
              <a:xfrm>
                <a:off x="2847334" y="282104"/>
                <a:ext cx="127634" cy="30464"/>
              </a:xfrm>
              <a:custGeom>
                <a:avLst/>
                <a:gdLst/>
                <a:ahLst/>
                <a:cxnLst>
                  <a:cxn ang="0">
                    <a:pos x="wd2" y="hd2"/>
                  </a:cxn>
                  <a:cxn ang="5400000">
                    <a:pos x="wd2" y="hd2"/>
                  </a:cxn>
                  <a:cxn ang="10800000">
                    <a:pos x="wd2" y="hd2"/>
                  </a:cxn>
                  <a:cxn ang="16200000">
                    <a:pos x="wd2" y="hd2"/>
                  </a:cxn>
                </a:cxnLst>
                <a:rect l="0" t="0" r="r" b="b"/>
                <a:pathLst>
                  <a:path w="20526" h="18623" extrusionOk="0">
                    <a:moveTo>
                      <a:pt x="19280" y="3927"/>
                    </a:moveTo>
                    <a:cubicBezTo>
                      <a:pt x="16511" y="1964"/>
                      <a:pt x="13742" y="3927"/>
                      <a:pt x="11527" y="3927"/>
                    </a:cubicBezTo>
                    <a:cubicBezTo>
                      <a:pt x="8204" y="3927"/>
                      <a:pt x="4880" y="1964"/>
                      <a:pt x="1557" y="0"/>
                    </a:cubicBezTo>
                    <a:cubicBezTo>
                      <a:pt x="-104" y="0"/>
                      <a:pt x="-658" y="9818"/>
                      <a:pt x="1004" y="11782"/>
                    </a:cubicBezTo>
                    <a:cubicBezTo>
                      <a:pt x="6542" y="17673"/>
                      <a:pt x="13742" y="21600"/>
                      <a:pt x="19280" y="15709"/>
                    </a:cubicBezTo>
                    <a:cubicBezTo>
                      <a:pt x="20942" y="13745"/>
                      <a:pt x="20942" y="3927"/>
                      <a:pt x="19280" y="3927"/>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2" name="Freeform 136"/>
              <p:cNvSpPr/>
              <p:nvPr/>
            </p:nvSpPr>
            <p:spPr>
              <a:xfrm>
                <a:off x="3034393" y="286392"/>
                <a:ext cx="104337" cy="29720"/>
              </a:xfrm>
              <a:custGeom>
                <a:avLst/>
                <a:gdLst/>
                <a:ahLst/>
                <a:cxnLst>
                  <a:cxn ang="0">
                    <a:pos x="wd2" y="hd2"/>
                  </a:cxn>
                  <a:cxn ang="5400000">
                    <a:pos x="wd2" y="hd2"/>
                  </a:cxn>
                  <a:cxn ang="10800000">
                    <a:pos x="wd2" y="hd2"/>
                  </a:cxn>
                  <a:cxn ang="16200000">
                    <a:pos x="wd2" y="hd2"/>
                  </a:cxn>
                </a:cxnLst>
                <a:rect l="0" t="0" r="r" b="b"/>
                <a:pathLst>
                  <a:path w="20291" h="19467" extrusionOk="0">
                    <a:moveTo>
                      <a:pt x="18394" y="895"/>
                    </a:moveTo>
                    <a:cubicBezTo>
                      <a:pt x="15694" y="-1265"/>
                      <a:pt x="12994" y="895"/>
                      <a:pt x="9619" y="3055"/>
                    </a:cubicBezTo>
                    <a:cubicBezTo>
                      <a:pt x="6919" y="5215"/>
                      <a:pt x="4219" y="5215"/>
                      <a:pt x="1519" y="7375"/>
                    </a:cubicBezTo>
                    <a:cubicBezTo>
                      <a:pt x="-506" y="9535"/>
                      <a:pt x="-506" y="18175"/>
                      <a:pt x="1519" y="18175"/>
                    </a:cubicBezTo>
                    <a:cubicBezTo>
                      <a:pt x="6919" y="20335"/>
                      <a:pt x="13669" y="20335"/>
                      <a:pt x="19069" y="13855"/>
                    </a:cubicBezTo>
                    <a:cubicBezTo>
                      <a:pt x="21094" y="11695"/>
                      <a:pt x="20419" y="895"/>
                      <a:pt x="18394" y="895"/>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3" name="Freeform 137"/>
              <p:cNvSpPr/>
              <p:nvPr/>
            </p:nvSpPr>
            <p:spPr>
              <a:xfrm>
                <a:off x="3226393" y="291468"/>
                <a:ext cx="105860" cy="26029"/>
              </a:xfrm>
              <a:custGeom>
                <a:avLst/>
                <a:gdLst/>
                <a:ahLst/>
                <a:cxnLst>
                  <a:cxn ang="0">
                    <a:pos x="wd2" y="hd2"/>
                  </a:cxn>
                  <a:cxn ang="5400000">
                    <a:pos x="wd2" y="hd2"/>
                  </a:cxn>
                  <a:cxn ang="10800000">
                    <a:pos x="wd2" y="hd2"/>
                  </a:cxn>
                  <a:cxn ang="16200000">
                    <a:pos x="wd2" y="hd2"/>
                  </a:cxn>
                </a:cxnLst>
                <a:rect l="0" t="0" r="r" b="b"/>
                <a:pathLst>
                  <a:path w="20588" h="18360" extrusionOk="0">
                    <a:moveTo>
                      <a:pt x="19575" y="2700"/>
                    </a:moveTo>
                    <a:cubicBezTo>
                      <a:pt x="16875" y="-1620"/>
                      <a:pt x="14175" y="540"/>
                      <a:pt x="11475" y="540"/>
                    </a:cubicBezTo>
                    <a:cubicBezTo>
                      <a:pt x="8100" y="2700"/>
                      <a:pt x="5400" y="2700"/>
                      <a:pt x="2025" y="2700"/>
                    </a:cubicBezTo>
                    <a:cubicBezTo>
                      <a:pt x="-675" y="2700"/>
                      <a:pt x="-675" y="15660"/>
                      <a:pt x="2025" y="15660"/>
                    </a:cubicBezTo>
                    <a:cubicBezTo>
                      <a:pt x="5400" y="15660"/>
                      <a:pt x="8100" y="17820"/>
                      <a:pt x="11475" y="17820"/>
                    </a:cubicBezTo>
                    <a:cubicBezTo>
                      <a:pt x="14175" y="17820"/>
                      <a:pt x="16875" y="19980"/>
                      <a:pt x="19575" y="15660"/>
                    </a:cubicBezTo>
                    <a:cubicBezTo>
                      <a:pt x="20925" y="13500"/>
                      <a:pt x="20925" y="7020"/>
                      <a:pt x="19575" y="270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4" name="Freeform 138"/>
              <p:cNvSpPr/>
              <p:nvPr/>
            </p:nvSpPr>
            <p:spPr>
              <a:xfrm>
                <a:off x="3411530" y="279750"/>
                <a:ext cx="114434" cy="32013"/>
              </a:xfrm>
              <a:custGeom>
                <a:avLst/>
                <a:gdLst/>
                <a:ahLst/>
                <a:cxnLst>
                  <a:cxn ang="0">
                    <a:pos x="wd2" y="hd2"/>
                  </a:cxn>
                  <a:cxn ang="5400000">
                    <a:pos x="wd2" y="hd2"/>
                  </a:cxn>
                  <a:cxn ang="10800000">
                    <a:pos x="wd2" y="hd2"/>
                  </a:cxn>
                  <a:cxn ang="16200000">
                    <a:pos x="wd2" y="hd2"/>
                  </a:cxn>
                </a:cxnLst>
                <a:rect l="0" t="0" r="r" b="b"/>
                <a:pathLst>
                  <a:path w="19937" h="17268" extrusionOk="0">
                    <a:moveTo>
                      <a:pt x="17690" y="0"/>
                    </a:moveTo>
                    <a:cubicBezTo>
                      <a:pt x="15290" y="1662"/>
                      <a:pt x="12890" y="4985"/>
                      <a:pt x="9890" y="4985"/>
                    </a:cubicBezTo>
                    <a:cubicBezTo>
                      <a:pt x="7490" y="4985"/>
                      <a:pt x="4490" y="4985"/>
                      <a:pt x="2090" y="3323"/>
                    </a:cubicBezTo>
                    <a:cubicBezTo>
                      <a:pt x="290" y="3323"/>
                      <a:pt x="-910" y="8308"/>
                      <a:pt x="890" y="9969"/>
                    </a:cubicBezTo>
                    <a:cubicBezTo>
                      <a:pt x="5690" y="16615"/>
                      <a:pt x="14090" y="21600"/>
                      <a:pt x="18890" y="11631"/>
                    </a:cubicBezTo>
                    <a:cubicBezTo>
                      <a:pt x="20690" y="8308"/>
                      <a:pt x="20090" y="0"/>
                      <a:pt x="17690" y="0"/>
                    </a:cubicBezTo>
                    <a:close/>
                  </a:path>
                </a:pathLst>
              </a:custGeom>
              <a:solidFill>
                <a:srgbClr val="57575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446" name="文本框 25"/>
            <p:cNvSpPr/>
            <p:nvPr/>
          </p:nvSpPr>
          <p:spPr>
            <a:xfrm>
              <a:off x="813097" y="364543"/>
              <a:ext cx="2863122"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800">
                  <a:solidFill>
                    <a:srgbClr val="FFFFFF"/>
                  </a:solidFill>
                  <a:latin typeface="微软雅黑"/>
                  <a:ea typeface="微软雅黑"/>
                  <a:cs typeface="微软雅黑"/>
                  <a:sym typeface="微软雅黑"/>
                </a:defRPr>
              </a:lvl1pPr>
            </a:lstStyle>
            <a:p>
              <a:pPr>
                <a:defRPr>
                  <a:latin typeface="Arial"/>
                  <a:ea typeface="Arial"/>
                  <a:cs typeface="Arial"/>
                  <a:sym typeface="Arial"/>
                </a:defRPr>
              </a:pPr>
              <a:r>
                <a:rPr>
                  <a:latin typeface="微软雅黑"/>
                  <a:ea typeface="微软雅黑"/>
                  <a:cs typeface="微软雅黑"/>
                  <a:sym typeface="微软雅黑"/>
                </a:rPr>
                <a:t>解决思路</a:t>
              </a:r>
            </a:p>
          </p:txBody>
        </p:sp>
      </p:grpSp>
      <p:grpSp>
        <p:nvGrpSpPr>
          <p:cNvPr id="502" name="组合 92"/>
          <p:cNvGrpSpPr/>
          <p:nvPr/>
        </p:nvGrpSpPr>
        <p:grpSpPr>
          <a:xfrm>
            <a:off x="10533228" y="4978400"/>
            <a:ext cx="1053413" cy="1104454"/>
            <a:chOff x="0" y="0"/>
            <a:chExt cx="1053412" cy="1104453"/>
          </a:xfrm>
        </p:grpSpPr>
        <p:sp>
          <p:nvSpPr>
            <p:cNvPr id="448" name="Freeform 5"/>
            <p:cNvSpPr/>
            <p:nvPr/>
          </p:nvSpPr>
          <p:spPr>
            <a:xfrm>
              <a:off x="195236" y="183683"/>
              <a:ext cx="667723" cy="687126"/>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49" name="Freeform 6"/>
            <p:cNvSpPr/>
            <p:nvPr/>
          </p:nvSpPr>
          <p:spPr>
            <a:xfrm>
              <a:off x="339445" y="495219"/>
              <a:ext cx="376531" cy="370188"/>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0" name="Freeform 7"/>
            <p:cNvSpPr/>
            <p:nvPr/>
          </p:nvSpPr>
          <p:spPr>
            <a:xfrm>
              <a:off x="185080" y="116770"/>
              <a:ext cx="82369" cy="85827"/>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1" name="Freeform 8"/>
            <p:cNvSpPr/>
            <p:nvPr/>
          </p:nvSpPr>
          <p:spPr>
            <a:xfrm>
              <a:off x="497207" y="11527"/>
              <a:ext cx="54208" cy="99444"/>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2" name="Freeform 9"/>
            <p:cNvSpPr/>
            <p:nvPr/>
          </p:nvSpPr>
          <p:spPr>
            <a:xfrm>
              <a:off x="776392" y="109888"/>
              <a:ext cx="91485" cy="101698"/>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3" name="Freeform 10"/>
            <p:cNvSpPr/>
            <p:nvPr/>
          </p:nvSpPr>
          <p:spPr>
            <a:xfrm>
              <a:off x="927707" y="379368"/>
              <a:ext cx="103719" cy="50440"/>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4" name="Freeform 11"/>
            <p:cNvSpPr/>
            <p:nvPr/>
          </p:nvSpPr>
          <p:spPr>
            <a:xfrm>
              <a:off x="891219" y="663972"/>
              <a:ext cx="110939" cy="70169"/>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5" name="Freeform 12"/>
            <p:cNvSpPr/>
            <p:nvPr/>
          </p:nvSpPr>
          <p:spPr>
            <a:xfrm>
              <a:off x="55844" y="672965"/>
              <a:ext cx="105433" cy="56132"/>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6" name="Freeform 13"/>
            <p:cNvSpPr/>
            <p:nvPr/>
          </p:nvSpPr>
          <p:spPr>
            <a:xfrm>
              <a:off x="8295" y="377650"/>
              <a:ext cx="112884" cy="55706"/>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7" name="Freeform 14"/>
            <p:cNvSpPr/>
            <p:nvPr/>
          </p:nvSpPr>
          <p:spPr>
            <a:xfrm>
              <a:off x="380738" y="874433"/>
              <a:ext cx="298268" cy="39257"/>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8" name="Freeform 15"/>
            <p:cNvSpPr/>
            <p:nvPr/>
          </p:nvSpPr>
          <p:spPr>
            <a:xfrm>
              <a:off x="380120" y="927261"/>
              <a:ext cx="295970" cy="44229"/>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9" name="Freeform 16"/>
            <p:cNvSpPr/>
            <p:nvPr/>
          </p:nvSpPr>
          <p:spPr>
            <a:xfrm>
              <a:off x="383781" y="978232"/>
              <a:ext cx="281101" cy="111642"/>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60" name="Freeform 17"/>
            <p:cNvSpPr/>
            <p:nvPr/>
          </p:nvSpPr>
          <p:spPr>
            <a:xfrm>
              <a:off x="958467" y="73507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63" name="Freeform 18"/>
            <p:cNvGrpSpPr/>
            <p:nvPr/>
          </p:nvGrpSpPr>
          <p:grpSpPr>
            <a:xfrm>
              <a:off x="962985" y="736722"/>
              <a:ext cx="12701" cy="12701"/>
              <a:chOff x="0" y="0"/>
              <a:chExt cx="12699" cy="12699"/>
            </a:xfrm>
          </p:grpSpPr>
          <p:sp>
            <p:nvSpPr>
              <p:cNvPr id="46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6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466" name="Freeform 19"/>
            <p:cNvGrpSpPr/>
            <p:nvPr/>
          </p:nvGrpSpPr>
          <p:grpSpPr>
            <a:xfrm>
              <a:off x="960726" y="742601"/>
              <a:ext cx="12701" cy="1271"/>
              <a:chOff x="0" y="0"/>
              <a:chExt cx="12700" cy="1270"/>
            </a:xfrm>
          </p:grpSpPr>
          <p:sp>
            <p:nvSpPr>
              <p:cNvPr id="464"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65" name="线条"/>
              <p:cNvSpPr/>
              <p:nvPr/>
            </p:nvSpPr>
            <p:spPr>
              <a:xfrm flipH="1" flipV="1">
                <a:off x="0" y="-1"/>
                <a:ext cx="12700" cy="2"/>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467" name="Freeform 21"/>
            <p:cNvSpPr/>
            <p:nvPr/>
          </p:nvSpPr>
          <p:spPr>
            <a:xfrm>
              <a:off x="879735" y="648904"/>
              <a:ext cx="133020" cy="94639"/>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68" name="Freeform 22"/>
            <p:cNvSpPr/>
            <p:nvPr/>
          </p:nvSpPr>
          <p:spPr>
            <a:xfrm>
              <a:off x="40967" y="649394"/>
              <a:ext cx="131354" cy="93208"/>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71" name="Freeform 23"/>
            <p:cNvGrpSpPr/>
            <p:nvPr/>
          </p:nvGrpSpPr>
          <p:grpSpPr>
            <a:xfrm>
              <a:off x="1026231" y="429853"/>
              <a:ext cx="12701" cy="1271"/>
              <a:chOff x="0" y="0"/>
              <a:chExt cx="12700" cy="1270"/>
            </a:xfrm>
          </p:grpSpPr>
          <p:sp>
            <p:nvSpPr>
              <p:cNvPr id="469" name="线条"/>
              <p:cNvSpPr/>
              <p:nvPr/>
            </p:nvSpPr>
            <p:spPr>
              <a:xfrm>
                <a:off x="0" y="0"/>
                <a:ext cx="12701"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470"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474" name="Freeform 24"/>
            <p:cNvGrpSpPr/>
            <p:nvPr/>
          </p:nvGrpSpPr>
          <p:grpSpPr>
            <a:xfrm>
              <a:off x="1028741" y="422327"/>
              <a:ext cx="12701" cy="12701"/>
              <a:chOff x="0" y="0"/>
              <a:chExt cx="12699" cy="12700"/>
            </a:xfrm>
          </p:grpSpPr>
          <p:sp>
            <p:nvSpPr>
              <p:cNvPr id="47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7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475" name="Freeform 25"/>
            <p:cNvSpPr/>
            <p:nvPr/>
          </p:nvSpPr>
          <p:spPr>
            <a:xfrm>
              <a:off x="914007" y="369654"/>
              <a:ext cx="139406" cy="76660"/>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76" name="Freeform 26"/>
            <p:cNvSpPr/>
            <p:nvPr/>
          </p:nvSpPr>
          <p:spPr>
            <a:xfrm>
              <a:off x="-1" y="367303"/>
              <a:ext cx="135838" cy="79011"/>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77" name="Freeform 27"/>
            <p:cNvSpPr/>
            <p:nvPr/>
          </p:nvSpPr>
          <p:spPr>
            <a:xfrm>
              <a:off x="763281" y="102525"/>
              <a:ext cx="113871" cy="115042"/>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80" name="Freeform 28"/>
            <p:cNvGrpSpPr/>
            <p:nvPr/>
          </p:nvGrpSpPr>
          <p:grpSpPr>
            <a:xfrm>
              <a:off x="230129" y="206695"/>
              <a:ext cx="12701" cy="12701"/>
              <a:chOff x="0" y="0"/>
              <a:chExt cx="12700" cy="12699"/>
            </a:xfrm>
          </p:grpSpPr>
          <p:sp>
            <p:nvSpPr>
              <p:cNvPr id="47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7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481" name="Freeform 29"/>
            <p:cNvSpPr/>
            <p:nvPr/>
          </p:nvSpPr>
          <p:spPr>
            <a:xfrm>
              <a:off x="225360" y="20340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84" name="Freeform 30"/>
            <p:cNvGrpSpPr/>
            <p:nvPr/>
          </p:nvGrpSpPr>
          <p:grpSpPr>
            <a:xfrm>
              <a:off x="232638" y="207871"/>
              <a:ext cx="12701" cy="12701"/>
              <a:chOff x="0" y="0"/>
              <a:chExt cx="12699" cy="12700"/>
            </a:xfrm>
          </p:grpSpPr>
          <p:sp>
            <p:nvSpPr>
              <p:cNvPr id="48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485" name="Freeform 31"/>
            <p:cNvSpPr/>
            <p:nvPr/>
          </p:nvSpPr>
          <p:spPr>
            <a:xfrm>
              <a:off x="227117" y="20457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88" name="Freeform 32"/>
            <p:cNvGrpSpPr/>
            <p:nvPr/>
          </p:nvGrpSpPr>
          <p:grpSpPr>
            <a:xfrm>
              <a:off x="228874" y="205754"/>
              <a:ext cx="12701" cy="12701"/>
              <a:chOff x="0" y="0"/>
              <a:chExt cx="12700" cy="12699"/>
            </a:xfrm>
          </p:grpSpPr>
          <p:sp>
            <p:nvSpPr>
              <p:cNvPr id="486"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7"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489" name="Freeform 33"/>
            <p:cNvSpPr/>
            <p:nvPr/>
          </p:nvSpPr>
          <p:spPr>
            <a:xfrm>
              <a:off x="176495" y="100826"/>
              <a:ext cx="113648" cy="117393"/>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0" name="Freeform 34"/>
            <p:cNvSpPr/>
            <p:nvPr/>
          </p:nvSpPr>
          <p:spPr>
            <a:xfrm>
              <a:off x="491723" y="0"/>
              <a:ext cx="70275" cy="127922"/>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1" name="Freeform 35"/>
            <p:cNvSpPr/>
            <p:nvPr/>
          </p:nvSpPr>
          <p:spPr>
            <a:xfrm>
              <a:off x="589103" y="552130"/>
              <a:ext cx="15562"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94" name="Freeform 36"/>
            <p:cNvGrpSpPr/>
            <p:nvPr/>
          </p:nvGrpSpPr>
          <p:grpSpPr>
            <a:xfrm>
              <a:off x="587633" y="553775"/>
              <a:ext cx="1937" cy="12701"/>
              <a:chOff x="0" y="0"/>
              <a:chExt cx="1936" cy="12700"/>
            </a:xfrm>
          </p:grpSpPr>
          <p:sp>
            <p:nvSpPr>
              <p:cNvPr id="492" name="线条"/>
              <p:cNvSpPr/>
              <p:nvPr/>
            </p:nvSpPr>
            <p:spPr>
              <a:xfrm flipH="1" flipV="1">
                <a:off x="-1" y="-1"/>
                <a:ext cx="1938" cy="12702"/>
              </a:xfrm>
              <a:prstGeom prst="line">
                <a:avLst/>
              </a:prstGeom>
              <a:noFill/>
              <a:ln w="12700" cap="flat">
                <a:noFill/>
                <a:miter lim="400000"/>
              </a:ln>
              <a:effectLst/>
            </p:spPr>
            <p:txBody>
              <a:bodyPr wrap="square" lIns="45719" tIns="45719" rIns="45719" bIns="45719" numCol="1" anchor="t">
                <a:noAutofit/>
              </a:bodyPr>
              <a:lstStyle/>
              <a:p>
                <a:endParaRPr/>
              </a:p>
            </p:txBody>
          </p:sp>
          <p:sp>
            <p:nvSpPr>
              <p:cNvPr id="493" name="线条"/>
              <p:cNvSpPr/>
              <p:nvPr/>
            </p:nvSpPr>
            <p:spPr>
              <a:xfrm>
                <a:off x="-1" y="-1"/>
                <a:ext cx="1938" cy="12702"/>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495" name="Freeform 37"/>
            <p:cNvSpPr/>
            <p:nvPr/>
          </p:nvSpPr>
          <p:spPr>
            <a:xfrm>
              <a:off x="587095" y="510826"/>
              <a:ext cx="34573" cy="5165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6" name="Freeform 38"/>
            <p:cNvSpPr/>
            <p:nvPr/>
          </p:nvSpPr>
          <p:spPr>
            <a:xfrm>
              <a:off x="477668" y="503219"/>
              <a:ext cx="35641" cy="50645"/>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7" name="Freeform 39"/>
            <p:cNvSpPr/>
            <p:nvPr/>
          </p:nvSpPr>
          <p:spPr>
            <a:xfrm>
              <a:off x="349168" y="578937"/>
              <a:ext cx="50698" cy="43269"/>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8" name="Freeform 40"/>
            <p:cNvSpPr/>
            <p:nvPr/>
          </p:nvSpPr>
          <p:spPr>
            <a:xfrm>
              <a:off x="690498" y="58763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9" name="Freeform 43"/>
            <p:cNvSpPr/>
            <p:nvPr/>
          </p:nvSpPr>
          <p:spPr>
            <a:xfrm>
              <a:off x="655863" y="587873"/>
              <a:ext cx="47278" cy="45620"/>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00" name="Freeform 45"/>
            <p:cNvSpPr/>
            <p:nvPr/>
          </p:nvSpPr>
          <p:spPr>
            <a:xfrm>
              <a:off x="684650" y="59445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01" name="Freeform 46"/>
            <p:cNvSpPr/>
            <p:nvPr/>
          </p:nvSpPr>
          <p:spPr>
            <a:xfrm>
              <a:off x="180008" y="174951"/>
              <a:ext cx="693156" cy="929503"/>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03" name="文本框 135">
            <a:hlinkClick r:id="rId2" action="ppaction://hlinksldjump"/>
          </p:cNvPr>
          <p:cNvSpPr/>
          <p:nvPr/>
        </p:nvSpPr>
        <p:spPr>
          <a:xfrm>
            <a:off x="10767422" y="6133453"/>
            <a:ext cx="561341" cy="40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返回</a:t>
            </a:r>
          </a:p>
        </p:txBody>
      </p:sp>
      <p:sp>
        <p:nvSpPr>
          <p:cNvPr id="504" name="全程营销会议管理app通过给会议主办方提供创建会议的功能，在创建会议的功能中实现了添加子会议的功能，以适应不同规模、级别的会议需求。此app提供会议管理者预定会议场所、酒店、车辆等公共资源的功能，且在预定完成后可让主办方选择设置这些公共资源开始预警的条件（如预警的上下限值和预警开始时间），系统通过实时更新来使会议方决定会议落地方案的可行性以及实现对于成本的控制，达到公共资源利用的最大化。此外，本app通过发布消息、讨论区等实现会议主办方和参会方之间的交流以及会议负责人之间的协同交流，以适应会议进行过程中的各种突发状况。会议参会方可通过本app进行该会议的评论和建议反馈。"/>
          <p:cNvSpPr/>
          <p:nvPr/>
        </p:nvSpPr>
        <p:spPr>
          <a:xfrm>
            <a:off x="1094029" y="3847101"/>
            <a:ext cx="9120765" cy="225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66700" defTabSz="266700">
              <a:lnSpc>
                <a:spcPct val="150000"/>
              </a:lnSpc>
              <a:defRPr sz="1400">
                <a:uFill>
                  <a:solidFill>
                    <a:srgbClr val="000000"/>
                  </a:solidFill>
                </a:uFill>
              </a:defRPr>
            </a:pPr>
            <a:r>
              <a:t>全程营销会议管理app通过给会议主办方提供创建会议的功能，在创建会议的功能中实现了添加子会议的功能，以适应不同规模、级别的会议需求。此app提供会议管理者预定会议场所、酒店、车辆等公共资源的功能，且在预定完成后可让主办方选择设置这些公共资源开始预警的条件（如预警的上下限值和预警开始时间），系统通过实时更新来使会议方决定会议落地方案的可行性以及实现对于成本的控制，达到公共资源利用的最大化。此外，本</a:t>
            </a:r>
            <a:r>
              <a:rPr>
                <a:latin typeface="Arial Unicode MS"/>
                <a:ea typeface="Arial Unicode MS"/>
                <a:cs typeface="Arial Unicode MS"/>
                <a:sym typeface="Arial Unicode MS"/>
              </a:rPr>
              <a:t>app</a:t>
            </a:r>
            <a:r>
              <a:t>通过发布消息、讨论区等实现会议主办方和参会方之间的交流以及会议负责人之间的协同交流，以适应会议进行过程中的各种突发状况。会议参会方可通过本</a:t>
            </a:r>
            <a:r>
              <a:rPr>
                <a:latin typeface="Arial Unicode MS"/>
                <a:ea typeface="Arial Unicode MS"/>
                <a:cs typeface="Arial Unicode MS"/>
                <a:sym typeface="Arial Unicode MS"/>
              </a:rPr>
              <a:t>app</a:t>
            </a:r>
            <a:r>
              <a:t>进行该会议的评论和建议反馈。</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文本框 54"/>
          <p:cNvSpPr/>
          <p:nvPr/>
        </p:nvSpPr>
        <p:spPr>
          <a:xfrm>
            <a:off x="4153022" y="5052676"/>
            <a:ext cx="3668402"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4000">
                <a:solidFill>
                  <a:srgbClr val="9DC3E6"/>
                </a:solidFill>
                <a:latin typeface="微软雅黑"/>
                <a:ea typeface="微软雅黑"/>
                <a:cs typeface="微软雅黑"/>
                <a:sym typeface="微软雅黑"/>
              </a:defRPr>
            </a:lvl1pPr>
          </a:lstStyle>
          <a:p>
            <a:r>
              <a:t>业务解决思路</a:t>
            </a:r>
          </a:p>
        </p:txBody>
      </p:sp>
      <p:sp>
        <p:nvSpPr>
          <p:cNvPr id="507" name="Freeform 34"/>
          <p:cNvSpPr/>
          <p:nvPr/>
        </p:nvSpPr>
        <p:spPr>
          <a:xfrm flipH="1">
            <a:off x="2488678" y="3392994"/>
            <a:ext cx="575292" cy="379445"/>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9DC3E6"/>
          </a:solidFill>
          <a:ln w="12700">
            <a:miter lim="400000"/>
          </a:ln>
        </p:spPr>
        <p:txBody>
          <a:bodyPr lIns="45719" rIns="45719"/>
          <a:lstStyle/>
          <a:p>
            <a:pPr>
              <a:defRPr>
                <a:latin typeface="Arial"/>
                <a:ea typeface="Arial"/>
                <a:cs typeface="Arial"/>
                <a:sym typeface="Arial"/>
              </a:defRPr>
            </a:pPr>
            <a:endParaRPr/>
          </a:p>
        </p:txBody>
      </p:sp>
      <p:grpSp>
        <p:nvGrpSpPr>
          <p:cNvPr id="511" name="组合 2"/>
          <p:cNvGrpSpPr/>
          <p:nvPr/>
        </p:nvGrpSpPr>
        <p:grpSpPr>
          <a:xfrm>
            <a:off x="2453502" y="5381090"/>
            <a:ext cx="6965449" cy="503056"/>
            <a:chOff x="0" y="0"/>
            <a:chExt cx="6965447" cy="503055"/>
          </a:xfrm>
        </p:grpSpPr>
        <p:sp>
          <p:nvSpPr>
            <p:cNvPr id="508" name="Freeform 34"/>
            <p:cNvSpPr/>
            <p:nvPr/>
          </p:nvSpPr>
          <p:spPr>
            <a:xfrm>
              <a:off x="6185518" y="0"/>
              <a:ext cx="779930" cy="459364"/>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09" name="任意多边形 98"/>
            <p:cNvSpPr/>
            <p:nvPr/>
          </p:nvSpPr>
          <p:spPr>
            <a:xfrm>
              <a:off x="1078776" y="94249"/>
              <a:ext cx="5024078" cy="401118"/>
            </a:xfrm>
            <a:custGeom>
              <a:avLst/>
              <a:gdLst/>
              <a:ahLst/>
              <a:cxnLst>
                <a:cxn ang="0">
                  <a:pos x="wd2" y="hd2"/>
                </a:cxn>
                <a:cxn ang="5400000">
                  <a:pos x="wd2" y="hd2"/>
                </a:cxn>
                <a:cxn ang="10800000">
                  <a:pos x="wd2" y="hd2"/>
                </a:cxn>
                <a:cxn ang="16200000">
                  <a:pos x="wd2" y="hd2"/>
                </a:cxn>
              </a:cxnLst>
              <a:rect l="0" t="0" r="r" b="b"/>
              <a:pathLst>
                <a:path w="20648" h="21059" extrusionOk="0">
                  <a:moveTo>
                    <a:pt x="1648" y="0"/>
                  </a:moveTo>
                  <a:cubicBezTo>
                    <a:pt x="-952" y="2042"/>
                    <a:pt x="-363" y="21600"/>
                    <a:pt x="2625" y="21047"/>
                  </a:cubicBezTo>
                  <a:lnTo>
                    <a:pt x="20648" y="16917"/>
                  </a:ln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510" name="任意多边形 99"/>
            <p:cNvSpPr/>
            <p:nvPr/>
          </p:nvSpPr>
          <p:spPr>
            <a:xfrm>
              <a:off x="0" y="86557"/>
              <a:ext cx="988876" cy="416499"/>
            </a:xfrm>
            <a:custGeom>
              <a:avLst/>
              <a:gdLst/>
              <a:ahLst/>
              <a:cxnLst>
                <a:cxn ang="0">
                  <a:pos x="wd2" y="hd2"/>
                </a:cxn>
                <a:cxn ang="5400000">
                  <a:pos x="wd2" y="hd2"/>
                </a:cxn>
                <a:cxn ang="10800000">
                  <a:pos x="wd2" y="hd2"/>
                </a:cxn>
                <a:cxn ang="16200000">
                  <a:pos x="wd2" y="hd2"/>
                </a:cxn>
              </a:cxnLst>
              <a:rect l="0" t="0" r="r" b="b"/>
              <a:pathLst>
                <a:path w="19950" h="18484" extrusionOk="0">
                  <a:moveTo>
                    <a:pt x="19950" y="17536"/>
                  </a:moveTo>
                  <a:cubicBezTo>
                    <a:pt x="15809" y="18801"/>
                    <a:pt x="4067" y="19125"/>
                    <a:pt x="1209" y="16452"/>
                  </a:cubicBezTo>
                  <a:cubicBezTo>
                    <a:pt x="-1650" y="13780"/>
                    <a:pt x="1258" y="3663"/>
                    <a:pt x="2798" y="1500"/>
                  </a:cubicBezTo>
                  <a:cubicBezTo>
                    <a:pt x="5035" y="-2475"/>
                    <a:pt x="13065" y="2197"/>
                    <a:pt x="8857" y="6844"/>
                  </a:cubicBez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
        <p:nvSpPr>
          <p:cNvPr id="512" name="任意多边形 1"/>
          <p:cNvSpPr/>
          <p:nvPr/>
        </p:nvSpPr>
        <p:spPr>
          <a:xfrm>
            <a:off x="3316935" y="3641869"/>
            <a:ext cx="466975" cy="800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82" y="1671"/>
                  <a:pt x="12563" y="3343"/>
                  <a:pt x="14106" y="6429"/>
                </a:cubicBezTo>
                <a:cubicBezTo>
                  <a:pt x="15649" y="9514"/>
                  <a:pt x="8008" y="15986"/>
                  <a:pt x="9257" y="18514"/>
                </a:cubicBezTo>
                <a:cubicBezTo>
                  <a:pt x="10506" y="21043"/>
                  <a:pt x="16053" y="21321"/>
                  <a:pt x="21600" y="21600"/>
                </a:cubicBezTo>
              </a:path>
            </a:pathLst>
          </a:custGeom>
          <a:ln w="25400" cap="rnd">
            <a:solidFill>
              <a:srgbClr val="9DC3E6"/>
            </a:solidFill>
            <a:prstDash val="dash"/>
          </a:ln>
        </p:spPr>
        <p:txBody>
          <a:bodyPr lIns="45719" rIns="45719" anchor="ctr"/>
          <a:lstStyle/>
          <a:p>
            <a:pPr algn="ctr">
              <a:defRPr>
                <a:solidFill>
                  <a:srgbClr val="FFFFFF"/>
                </a:solidFill>
                <a:latin typeface="Arial"/>
                <a:ea typeface="Arial"/>
                <a:cs typeface="Arial"/>
                <a:sym typeface="Arial"/>
              </a:defRPr>
            </a:pPr>
            <a:endParaRPr/>
          </a:p>
        </p:txBody>
      </p:sp>
      <p:grpSp>
        <p:nvGrpSpPr>
          <p:cNvPr id="567" name="组合 36"/>
          <p:cNvGrpSpPr/>
          <p:nvPr/>
        </p:nvGrpSpPr>
        <p:grpSpPr>
          <a:xfrm>
            <a:off x="3873467" y="725646"/>
            <a:ext cx="3969073" cy="4251005"/>
            <a:chOff x="0" y="0"/>
            <a:chExt cx="3969072" cy="4251004"/>
          </a:xfrm>
        </p:grpSpPr>
        <p:sp>
          <p:nvSpPr>
            <p:cNvPr id="513" name="Freeform 5"/>
            <p:cNvSpPr/>
            <p:nvPr/>
          </p:nvSpPr>
          <p:spPr>
            <a:xfrm>
              <a:off x="735617" y="706992"/>
              <a:ext cx="2515858" cy="2644720"/>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4" name="Freeform 6"/>
            <p:cNvSpPr/>
            <p:nvPr/>
          </p:nvSpPr>
          <p:spPr>
            <a:xfrm>
              <a:off x="1278971" y="1906083"/>
              <a:ext cx="1418698" cy="142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5" name="Freeform 7"/>
            <p:cNvSpPr/>
            <p:nvPr/>
          </p:nvSpPr>
          <p:spPr>
            <a:xfrm>
              <a:off x="697349" y="449444"/>
              <a:ext cx="310351" cy="330343"/>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6" name="Freeform 8"/>
            <p:cNvSpPr/>
            <p:nvPr/>
          </p:nvSpPr>
          <p:spPr>
            <a:xfrm>
              <a:off x="1873390" y="44368"/>
              <a:ext cx="204243" cy="382755"/>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7" name="Freeform 9"/>
            <p:cNvSpPr/>
            <p:nvPr/>
          </p:nvSpPr>
          <p:spPr>
            <a:xfrm>
              <a:off x="2925311" y="422957"/>
              <a:ext cx="344693" cy="391427"/>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8" name="Freeform 10"/>
            <p:cNvSpPr/>
            <p:nvPr/>
          </p:nvSpPr>
          <p:spPr>
            <a:xfrm>
              <a:off x="3495438" y="1460176"/>
              <a:ext cx="390791" cy="1941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9" name="Freeform 11"/>
            <p:cNvSpPr/>
            <p:nvPr/>
          </p:nvSpPr>
          <p:spPr>
            <a:xfrm>
              <a:off x="3357956" y="2555607"/>
              <a:ext cx="417998" cy="270074"/>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0" name="Freeform 12"/>
            <p:cNvSpPr/>
            <p:nvPr/>
          </p:nvSpPr>
          <p:spPr>
            <a:xfrm>
              <a:off x="210414" y="2590223"/>
              <a:ext cx="397247" cy="216047"/>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1" name="Freeform 13"/>
            <p:cNvSpPr/>
            <p:nvPr/>
          </p:nvSpPr>
          <p:spPr>
            <a:xfrm>
              <a:off x="31254" y="1453562"/>
              <a:ext cx="425327" cy="214411"/>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2" name="Freeform 14"/>
            <p:cNvSpPr/>
            <p:nvPr/>
          </p:nvSpPr>
          <p:spPr>
            <a:xfrm>
              <a:off x="1434556" y="3365667"/>
              <a:ext cx="1123819" cy="151093"/>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3" name="Freeform 15"/>
            <p:cNvSpPr/>
            <p:nvPr/>
          </p:nvSpPr>
          <p:spPr>
            <a:xfrm>
              <a:off x="1432228" y="3568998"/>
              <a:ext cx="1115159" cy="170234"/>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4" name="Freeform 16"/>
            <p:cNvSpPr/>
            <p:nvPr/>
          </p:nvSpPr>
          <p:spPr>
            <a:xfrm>
              <a:off x="1446021" y="3765184"/>
              <a:ext cx="1059135" cy="429703"/>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5" name="Freeform 17"/>
            <p:cNvSpPr/>
            <p:nvPr/>
          </p:nvSpPr>
          <p:spPr>
            <a:xfrm>
              <a:off x="3628641" y="2847374"/>
              <a:ext cx="1324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28" name="Freeform 18"/>
            <p:cNvGrpSpPr/>
            <p:nvPr/>
          </p:nvGrpSpPr>
          <p:grpSpPr>
            <a:xfrm>
              <a:off x="3645663" y="2853710"/>
              <a:ext cx="13241" cy="12701"/>
              <a:chOff x="0" y="0"/>
              <a:chExt cx="13239" cy="12700"/>
            </a:xfrm>
          </p:grpSpPr>
          <p:sp>
            <p:nvSpPr>
              <p:cNvPr id="526"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7"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531" name="Freeform 19"/>
            <p:cNvGrpSpPr/>
            <p:nvPr/>
          </p:nvGrpSpPr>
          <p:grpSpPr>
            <a:xfrm>
              <a:off x="3637422" y="2858250"/>
              <a:ext cx="12701" cy="1271"/>
              <a:chOff x="0" y="0"/>
              <a:chExt cx="12700" cy="1270"/>
            </a:xfrm>
          </p:grpSpPr>
          <p:sp>
            <p:nvSpPr>
              <p:cNvPr id="529"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30"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532" name="Freeform 21"/>
            <p:cNvSpPr/>
            <p:nvPr/>
          </p:nvSpPr>
          <p:spPr>
            <a:xfrm>
              <a:off x="3314688" y="2497611"/>
              <a:ext cx="501192" cy="364260"/>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33" name="Freeform 22"/>
            <p:cNvSpPr/>
            <p:nvPr/>
          </p:nvSpPr>
          <p:spPr>
            <a:xfrm>
              <a:off x="154356" y="2499498"/>
              <a:ext cx="494919" cy="358753"/>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36" name="Freeform 23"/>
            <p:cNvGrpSpPr/>
            <p:nvPr/>
          </p:nvGrpSpPr>
          <p:grpSpPr>
            <a:xfrm>
              <a:off x="3884235" y="1654490"/>
              <a:ext cx="12701" cy="1271"/>
              <a:chOff x="0" y="0"/>
              <a:chExt cx="12700" cy="1270"/>
            </a:xfrm>
          </p:grpSpPr>
          <p:sp>
            <p:nvSpPr>
              <p:cNvPr id="534"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535"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539" name="Freeform 24"/>
            <p:cNvGrpSpPr/>
            <p:nvPr/>
          </p:nvGrpSpPr>
          <p:grpSpPr>
            <a:xfrm>
              <a:off x="3893420" y="1643615"/>
              <a:ext cx="13241" cy="12701"/>
              <a:chOff x="0" y="0"/>
              <a:chExt cx="13239" cy="12700"/>
            </a:xfrm>
          </p:grpSpPr>
          <p:sp>
            <p:nvSpPr>
              <p:cNvPr id="537"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38"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40" name="Freeform 25"/>
            <p:cNvSpPr/>
            <p:nvPr/>
          </p:nvSpPr>
          <p:spPr>
            <a:xfrm>
              <a:off x="3443819" y="1422789"/>
              <a:ext cx="525254" cy="295058"/>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41" name="Freeform 26"/>
            <p:cNvSpPr/>
            <p:nvPr/>
          </p:nvSpPr>
          <p:spPr>
            <a:xfrm>
              <a:off x="0" y="1413738"/>
              <a:ext cx="511809" cy="304109"/>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42" name="Freeform 27"/>
            <p:cNvSpPr/>
            <p:nvPr/>
          </p:nvSpPr>
          <p:spPr>
            <a:xfrm>
              <a:off x="2875911" y="394615"/>
              <a:ext cx="429042" cy="442794"/>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45" name="Freeform 28"/>
            <p:cNvGrpSpPr/>
            <p:nvPr/>
          </p:nvGrpSpPr>
          <p:grpSpPr>
            <a:xfrm>
              <a:off x="884661" y="813654"/>
              <a:ext cx="12701" cy="12701"/>
              <a:chOff x="0" y="0"/>
              <a:chExt cx="12700" cy="12700"/>
            </a:xfrm>
          </p:grpSpPr>
          <p:sp>
            <p:nvSpPr>
              <p:cNvPr id="54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44"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46" name="Freeform 29"/>
            <p:cNvSpPr/>
            <p:nvPr/>
          </p:nvSpPr>
          <p:spPr>
            <a:xfrm>
              <a:off x="866693" y="80098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49" name="Freeform 30"/>
            <p:cNvGrpSpPr/>
            <p:nvPr/>
          </p:nvGrpSpPr>
          <p:grpSpPr>
            <a:xfrm>
              <a:off x="893847" y="818180"/>
              <a:ext cx="13240" cy="12701"/>
              <a:chOff x="0" y="0"/>
              <a:chExt cx="13239" cy="12699"/>
            </a:xfrm>
          </p:grpSpPr>
          <p:sp>
            <p:nvSpPr>
              <p:cNvPr id="547"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48"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50" name="Freeform 31"/>
            <p:cNvSpPr/>
            <p:nvPr/>
          </p:nvSpPr>
          <p:spPr>
            <a:xfrm>
              <a:off x="873313" y="8055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53" name="Freeform 32"/>
            <p:cNvGrpSpPr/>
            <p:nvPr/>
          </p:nvGrpSpPr>
          <p:grpSpPr>
            <a:xfrm>
              <a:off x="879932" y="810034"/>
              <a:ext cx="12701" cy="12701"/>
              <a:chOff x="0" y="0"/>
              <a:chExt cx="12700" cy="12700"/>
            </a:xfrm>
          </p:grpSpPr>
          <p:sp>
            <p:nvSpPr>
              <p:cNvPr id="55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5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54" name="Freeform 33"/>
            <p:cNvSpPr/>
            <p:nvPr/>
          </p:nvSpPr>
          <p:spPr>
            <a:xfrm>
              <a:off x="665002" y="388076"/>
              <a:ext cx="428205" cy="451842"/>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55" name="Freeform 34"/>
            <p:cNvSpPr/>
            <p:nvPr/>
          </p:nvSpPr>
          <p:spPr>
            <a:xfrm>
              <a:off x="1852727" y="0"/>
              <a:ext cx="264781" cy="492365"/>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56" name="Freeform 35"/>
            <p:cNvSpPr/>
            <p:nvPr/>
          </p:nvSpPr>
          <p:spPr>
            <a:xfrm>
              <a:off x="2219636" y="2130564"/>
              <a:ext cx="58632" cy="380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59" name="Freeform 36"/>
            <p:cNvGrpSpPr/>
            <p:nvPr/>
          </p:nvGrpSpPr>
          <p:grpSpPr>
            <a:xfrm>
              <a:off x="2215854" y="2143234"/>
              <a:ext cx="3783" cy="25343"/>
              <a:chOff x="0" y="0"/>
              <a:chExt cx="3782" cy="25342"/>
            </a:xfrm>
          </p:grpSpPr>
          <p:sp>
            <p:nvSpPr>
              <p:cNvPr id="557" name="线条"/>
              <p:cNvSpPr/>
              <p:nvPr/>
            </p:nvSpPr>
            <p:spPr>
              <a:xfrm flipH="1" flipV="1">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558" name="线条"/>
              <p:cNvSpPr/>
              <p:nvPr/>
            </p:nvSpPr>
            <p:spPr>
              <a:xfrm>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560" name="Freeform 37"/>
            <p:cNvSpPr/>
            <p:nvPr/>
          </p:nvSpPr>
          <p:spPr>
            <a:xfrm>
              <a:off x="2212071" y="1966155"/>
              <a:ext cx="130263" cy="19880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1" name="Freeform 38"/>
            <p:cNvSpPr/>
            <p:nvPr/>
          </p:nvSpPr>
          <p:spPr>
            <a:xfrm>
              <a:off x="1799772" y="1936875"/>
              <a:ext cx="134282" cy="194927"/>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2" name="Freeform 39"/>
            <p:cNvSpPr/>
            <p:nvPr/>
          </p:nvSpPr>
          <p:spPr>
            <a:xfrm>
              <a:off x="1315603" y="2228313"/>
              <a:ext cx="191022" cy="166536"/>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3" name="Freeform 40"/>
            <p:cNvSpPr/>
            <p:nvPr/>
          </p:nvSpPr>
          <p:spPr>
            <a:xfrm>
              <a:off x="2601675" y="227988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4" name="Freeform 43"/>
            <p:cNvSpPr/>
            <p:nvPr/>
          </p:nvSpPr>
          <p:spPr>
            <a:xfrm>
              <a:off x="2471176" y="2262705"/>
              <a:ext cx="178132" cy="175588"/>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5" name="Freeform 45"/>
            <p:cNvSpPr/>
            <p:nvPr/>
          </p:nvSpPr>
          <p:spPr>
            <a:xfrm>
              <a:off x="2597217" y="228804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66" name="Freeform 46"/>
            <p:cNvSpPr/>
            <p:nvPr/>
          </p:nvSpPr>
          <p:spPr>
            <a:xfrm>
              <a:off x="678241" y="673381"/>
              <a:ext cx="2611684" cy="3577624"/>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68" name="文本框 94"/>
          <p:cNvSpPr/>
          <p:nvPr/>
        </p:nvSpPr>
        <p:spPr>
          <a:xfrm>
            <a:off x="4721924" y="1424370"/>
            <a:ext cx="226480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000" spc="300">
                <a:latin typeface="Arial"/>
                <a:ea typeface="Arial"/>
                <a:cs typeface="Arial"/>
                <a:sym typeface="Arial"/>
              </a:defRPr>
            </a:lvl1pPr>
          </a:lstStyle>
          <a:p>
            <a:r>
              <a:t>02</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6" name="组合 23"/>
          <p:cNvGrpSpPr/>
          <p:nvPr/>
        </p:nvGrpSpPr>
        <p:grpSpPr>
          <a:xfrm>
            <a:off x="296477" y="1485707"/>
            <a:ext cx="4083886" cy="4728365"/>
            <a:chOff x="0" y="0"/>
            <a:chExt cx="4083884" cy="4728364"/>
          </a:xfrm>
        </p:grpSpPr>
        <p:sp>
          <p:nvSpPr>
            <p:cNvPr id="572" name="Freeform 5"/>
            <p:cNvSpPr/>
            <p:nvPr/>
          </p:nvSpPr>
          <p:spPr>
            <a:xfrm>
              <a:off x="756896" y="786382"/>
              <a:ext cx="2588634" cy="2941704"/>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3" name="Freeform 6"/>
            <p:cNvSpPr/>
            <p:nvPr/>
          </p:nvSpPr>
          <p:spPr>
            <a:xfrm>
              <a:off x="1315968" y="2120123"/>
              <a:ext cx="1459736" cy="158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4" name="Freeform 7"/>
            <p:cNvSpPr/>
            <p:nvPr/>
          </p:nvSpPr>
          <p:spPr>
            <a:xfrm>
              <a:off x="717522" y="499914"/>
              <a:ext cx="319328" cy="367438"/>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5" name="Freeform 8"/>
            <p:cNvSpPr/>
            <p:nvPr/>
          </p:nvSpPr>
          <p:spPr>
            <a:xfrm>
              <a:off x="1927581" y="49350"/>
              <a:ext cx="210151" cy="425736"/>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6" name="Freeform 9"/>
            <p:cNvSpPr/>
            <p:nvPr/>
          </p:nvSpPr>
          <p:spPr>
            <a:xfrm>
              <a:off x="3009931" y="470452"/>
              <a:ext cx="354664" cy="435382"/>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7" name="Freeform 10"/>
            <p:cNvSpPr/>
            <p:nvPr/>
          </p:nvSpPr>
          <p:spPr>
            <a:xfrm>
              <a:off x="3596550" y="1624144"/>
              <a:ext cx="402095" cy="2159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8" name="Freeform 11"/>
            <p:cNvSpPr/>
            <p:nvPr/>
          </p:nvSpPr>
          <p:spPr>
            <a:xfrm>
              <a:off x="3455091" y="2842585"/>
              <a:ext cx="430089" cy="300401"/>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79" name="Freeform 12"/>
            <p:cNvSpPr/>
            <p:nvPr/>
          </p:nvSpPr>
          <p:spPr>
            <a:xfrm>
              <a:off x="216500" y="2881087"/>
              <a:ext cx="408739" cy="240308"/>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0" name="Freeform 13"/>
            <p:cNvSpPr/>
            <p:nvPr/>
          </p:nvSpPr>
          <p:spPr>
            <a:xfrm>
              <a:off x="32158" y="1616787"/>
              <a:ext cx="437631" cy="238488"/>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1" name="Freeform 14"/>
            <p:cNvSpPr/>
            <p:nvPr/>
          </p:nvSpPr>
          <p:spPr>
            <a:xfrm>
              <a:off x="1476053" y="3743608"/>
              <a:ext cx="1156327" cy="168060"/>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2" name="Freeform 15"/>
            <p:cNvSpPr/>
            <p:nvPr/>
          </p:nvSpPr>
          <p:spPr>
            <a:xfrm>
              <a:off x="1473657" y="3969772"/>
              <a:ext cx="1147418" cy="189350"/>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3" name="Freeform 16"/>
            <p:cNvSpPr/>
            <p:nvPr/>
          </p:nvSpPr>
          <p:spPr>
            <a:xfrm>
              <a:off x="1487850" y="4187988"/>
              <a:ext cx="1089773" cy="477956"/>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4" name="Freeform 17"/>
            <p:cNvSpPr/>
            <p:nvPr/>
          </p:nvSpPr>
          <p:spPr>
            <a:xfrm>
              <a:off x="3733606" y="3167828"/>
              <a:ext cx="13624"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87" name="Freeform 18"/>
            <p:cNvGrpSpPr/>
            <p:nvPr/>
          </p:nvGrpSpPr>
          <p:grpSpPr>
            <a:xfrm>
              <a:off x="3751121" y="3174875"/>
              <a:ext cx="13623" cy="12701"/>
              <a:chOff x="0" y="0"/>
              <a:chExt cx="13622" cy="12700"/>
            </a:xfrm>
          </p:grpSpPr>
          <p:sp>
            <p:nvSpPr>
              <p:cNvPr id="585"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6"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590" name="Freeform 19"/>
            <p:cNvGrpSpPr/>
            <p:nvPr/>
          </p:nvGrpSpPr>
          <p:grpSpPr>
            <a:xfrm>
              <a:off x="3742825" y="3179211"/>
              <a:ext cx="12701" cy="1271"/>
              <a:chOff x="0" y="0"/>
              <a:chExt cx="12700" cy="1270"/>
            </a:xfrm>
          </p:grpSpPr>
          <p:sp>
            <p:nvSpPr>
              <p:cNvPr id="588"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89"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591" name="Freeform 21"/>
            <p:cNvSpPr/>
            <p:nvPr/>
          </p:nvSpPr>
          <p:spPr>
            <a:xfrm>
              <a:off x="3410572" y="2778075"/>
              <a:ext cx="515689" cy="405164"/>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2" name="Freeform 22"/>
            <p:cNvSpPr/>
            <p:nvPr/>
          </p:nvSpPr>
          <p:spPr>
            <a:xfrm>
              <a:off x="158821" y="2780174"/>
              <a:ext cx="509236" cy="399039"/>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95" name="Freeform 23"/>
            <p:cNvGrpSpPr/>
            <p:nvPr/>
          </p:nvGrpSpPr>
          <p:grpSpPr>
            <a:xfrm>
              <a:off x="3996777" y="1840278"/>
              <a:ext cx="12701" cy="1271"/>
              <a:chOff x="0" y="0"/>
              <a:chExt cx="12700" cy="1270"/>
            </a:xfrm>
          </p:grpSpPr>
          <p:sp>
            <p:nvSpPr>
              <p:cNvPr id="593"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594"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598" name="Freeform 24"/>
            <p:cNvGrpSpPr/>
            <p:nvPr/>
          </p:nvGrpSpPr>
          <p:grpSpPr>
            <a:xfrm>
              <a:off x="4006045" y="1828895"/>
              <a:ext cx="13623" cy="12701"/>
              <a:chOff x="0" y="0"/>
              <a:chExt cx="13622" cy="12700"/>
            </a:xfrm>
          </p:grpSpPr>
          <p:sp>
            <p:nvSpPr>
              <p:cNvPr id="596"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7"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599" name="Freeform 25"/>
            <p:cNvSpPr/>
            <p:nvPr/>
          </p:nvSpPr>
          <p:spPr>
            <a:xfrm>
              <a:off x="3543437" y="1582558"/>
              <a:ext cx="540448" cy="328191"/>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0" name="Freeform 26"/>
            <p:cNvSpPr/>
            <p:nvPr/>
          </p:nvSpPr>
          <p:spPr>
            <a:xfrm>
              <a:off x="-1" y="1572492"/>
              <a:ext cx="526615" cy="338257"/>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1" name="Freeform 27"/>
            <p:cNvSpPr/>
            <p:nvPr/>
          </p:nvSpPr>
          <p:spPr>
            <a:xfrm>
              <a:off x="2959102" y="438928"/>
              <a:ext cx="441453" cy="492516"/>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04" name="Freeform 28"/>
            <p:cNvGrpSpPr/>
            <p:nvPr/>
          </p:nvGrpSpPr>
          <p:grpSpPr>
            <a:xfrm>
              <a:off x="910435" y="905735"/>
              <a:ext cx="12701" cy="12701"/>
              <a:chOff x="0" y="0"/>
              <a:chExt cx="12700" cy="12700"/>
            </a:xfrm>
          </p:grpSpPr>
          <p:sp>
            <p:nvSpPr>
              <p:cNvPr id="60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05" name="Freeform 29"/>
            <p:cNvSpPr/>
            <p:nvPr/>
          </p:nvSpPr>
          <p:spPr>
            <a:xfrm>
              <a:off x="891947" y="89164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08" name="Freeform 30"/>
            <p:cNvGrpSpPr/>
            <p:nvPr/>
          </p:nvGrpSpPr>
          <p:grpSpPr>
            <a:xfrm>
              <a:off x="919703" y="910769"/>
              <a:ext cx="13624" cy="12701"/>
              <a:chOff x="0" y="0"/>
              <a:chExt cx="13622" cy="12700"/>
            </a:xfrm>
          </p:grpSpPr>
          <p:sp>
            <p:nvSpPr>
              <p:cNvPr id="606"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7"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09" name="Freeform 31"/>
            <p:cNvSpPr/>
            <p:nvPr/>
          </p:nvSpPr>
          <p:spPr>
            <a:xfrm>
              <a:off x="898758" y="89667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12" name="Freeform 32"/>
            <p:cNvGrpSpPr/>
            <p:nvPr/>
          </p:nvGrpSpPr>
          <p:grpSpPr>
            <a:xfrm>
              <a:off x="905570" y="901708"/>
              <a:ext cx="12701" cy="12701"/>
              <a:chOff x="0" y="0"/>
              <a:chExt cx="12700" cy="12700"/>
            </a:xfrm>
          </p:grpSpPr>
          <p:sp>
            <p:nvSpPr>
              <p:cNvPr id="610"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1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13" name="Freeform 33"/>
            <p:cNvSpPr/>
            <p:nvPr/>
          </p:nvSpPr>
          <p:spPr>
            <a:xfrm>
              <a:off x="684239" y="431654"/>
              <a:ext cx="440591" cy="502581"/>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14" name="Freeform 34"/>
            <p:cNvSpPr/>
            <p:nvPr/>
          </p:nvSpPr>
          <p:spPr>
            <a:xfrm>
              <a:off x="1906321" y="0"/>
              <a:ext cx="272440" cy="547654"/>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15" name="Freeform 35"/>
            <p:cNvSpPr/>
            <p:nvPr/>
          </p:nvSpPr>
          <p:spPr>
            <a:xfrm>
              <a:off x="2283843" y="2369811"/>
              <a:ext cx="60328" cy="422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18" name="Freeform 36"/>
            <p:cNvGrpSpPr/>
            <p:nvPr/>
          </p:nvGrpSpPr>
          <p:grpSpPr>
            <a:xfrm>
              <a:off x="2279951" y="2383905"/>
              <a:ext cx="3893" cy="28189"/>
              <a:chOff x="0" y="0"/>
              <a:chExt cx="3891" cy="28188"/>
            </a:xfrm>
          </p:grpSpPr>
          <p:sp>
            <p:nvSpPr>
              <p:cNvPr id="616" name="线条"/>
              <p:cNvSpPr/>
              <p:nvPr/>
            </p:nvSpPr>
            <p:spPr>
              <a:xfrm flipH="1" flipV="1">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617" name="线条"/>
              <p:cNvSpPr/>
              <p:nvPr/>
            </p:nvSpPr>
            <p:spPr>
              <a:xfrm>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619" name="Freeform 37"/>
            <p:cNvSpPr/>
            <p:nvPr/>
          </p:nvSpPr>
          <p:spPr>
            <a:xfrm>
              <a:off x="2276059" y="2186941"/>
              <a:ext cx="134032" cy="221126"/>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0" name="Freeform 38"/>
            <p:cNvSpPr/>
            <p:nvPr/>
          </p:nvSpPr>
          <p:spPr>
            <a:xfrm>
              <a:off x="1851833" y="2154373"/>
              <a:ext cx="138167" cy="216816"/>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1" name="Freeform 39"/>
            <p:cNvSpPr/>
            <p:nvPr/>
          </p:nvSpPr>
          <p:spPr>
            <a:xfrm>
              <a:off x="1353660" y="2478537"/>
              <a:ext cx="196546" cy="185237"/>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2" name="Freeform 40"/>
            <p:cNvSpPr/>
            <p:nvPr/>
          </p:nvSpPr>
          <p:spPr>
            <a:xfrm>
              <a:off x="2676934" y="2536616"/>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3" name="Freeform 43"/>
            <p:cNvSpPr/>
            <p:nvPr/>
          </p:nvSpPr>
          <p:spPr>
            <a:xfrm>
              <a:off x="2542660" y="2516791"/>
              <a:ext cx="183284" cy="195305"/>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4" name="Freeform 45"/>
            <p:cNvSpPr/>
            <p:nvPr/>
          </p:nvSpPr>
          <p:spPr>
            <a:xfrm>
              <a:off x="2672530" y="2544979"/>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25" name="Freeform 46"/>
            <p:cNvSpPr/>
            <p:nvPr/>
          </p:nvSpPr>
          <p:spPr>
            <a:xfrm>
              <a:off x="697860" y="748997"/>
              <a:ext cx="2687232" cy="3979368"/>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27" name="文本框 1"/>
          <p:cNvSpPr/>
          <p:nvPr/>
        </p:nvSpPr>
        <p:spPr>
          <a:xfrm>
            <a:off x="979379" y="401991"/>
            <a:ext cx="2942699" cy="942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800">
                <a:latin typeface="微软雅黑"/>
                <a:ea typeface="微软雅黑"/>
                <a:cs typeface="微软雅黑"/>
                <a:sym typeface="微软雅黑"/>
              </a:defRPr>
            </a:lvl1pPr>
          </a:lstStyle>
          <a:p>
            <a:r>
              <a:t>解决流程</a:t>
            </a:r>
          </a:p>
        </p:txBody>
      </p:sp>
      <p:pic>
        <p:nvPicPr>
          <p:cNvPr id="628" name="C:\Users\Administrator\Desktop\登录账号jpg - 副本.jpg" descr="C:\Users\Administrator\Desktop\登录账号jpg - 副本.jpg"/>
          <p:cNvPicPr>
            <a:picLocks noChangeAspect="1"/>
          </p:cNvPicPr>
          <p:nvPr/>
        </p:nvPicPr>
        <p:blipFill>
          <a:blip r:embed="rId3">
            <a:extLst/>
          </a:blip>
          <a:srcRect r="2714"/>
          <a:stretch>
            <a:fillRect/>
          </a:stretch>
        </p:blipFill>
        <p:spPr>
          <a:xfrm>
            <a:off x="4519468" y="837920"/>
            <a:ext cx="7314831" cy="4455161"/>
          </a:xfrm>
          <a:prstGeom prst="rect">
            <a:avLst/>
          </a:prstGeom>
          <a:ln w="12700">
            <a:miter lim="400000"/>
          </a:ln>
        </p:spPr>
      </p:pic>
      <p:sp>
        <p:nvSpPr>
          <p:cNvPr id="629" name="创建、修改、删除会议…"/>
          <p:cNvSpPr/>
          <p:nvPr/>
        </p:nvSpPr>
        <p:spPr>
          <a:xfrm>
            <a:off x="4692917" y="4882620"/>
            <a:ext cx="3837941" cy="929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533400" indent="-266700" algn="just" defTabSz="266700">
              <a:buSzPct val="100000"/>
              <a:buChar char="●"/>
              <a:defRPr sz="1050">
                <a:uFill>
                  <a:solidFill>
                    <a:srgbClr val="000000"/>
                  </a:solidFill>
                </a:uFill>
              </a:defRPr>
            </a:pPr>
            <a:endParaRPr/>
          </a:p>
          <a:p>
            <a:pPr algn="just" defTabSz="266700">
              <a:defRPr sz="1050">
                <a:uFill>
                  <a:solidFill>
                    <a:srgbClr val="000000"/>
                  </a:solidFill>
                </a:uFill>
              </a:defRPr>
            </a:pPr>
            <a:endParaRPr/>
          </a:p>
          <a:p>
            <a:pPr algn="just" defTabSz="266700">
              <a:defRPr sz="1050">
                <a:uFill>
                  <a:solidFill>
                    <a:srgbClr val="000000"/>
                  </a:solidFill>
                </a:uFill>
              </a:defRPr>
            </a:pPr>
            <a:endParaRPr/>
          </a:p>
          <a:p>
            <a:pPr marL="533400" indent="-266700" algn="just" defTabSz="266700">
              <a:buSzPct val="100000"/>
              <a:buChar char="●"/>
              <a:defRPr sz="1050">
                <a:uFill>
                  <a:solidFill>
                    <a:srgbClr val="000000"/>
                  </a:solidFill>
                </a:uFill>
              </a:defRPr>
            </a:pPr>
            <a:r>
              <a:t>创建、修改、删除会议</a:t>
            </a:r>
          </a:p>
          <a:p>
            <a:pPr marL="533400" algn="just" defTabSz="266700">
              <a:defRPr sz="1050">
                <a:uFill>
                  <a:solidFill>
                    <a:srgbClr val="000000"/>
                  </a:solidFill>
                </a:uFill>
              </a:defRPr>
            </a:pPr>
            <a:r>
              <a:t>修改、删除会议在展示我的会议列表中长按进行选择。</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7" name="组合 23"/>
          <p:cNvGrpSpPr/>
          <p:nvPr/>
        </p:nvGrpSpPr>
        <p:grpSpPr>
          <a:xfrm>
            <a:off x="296477" y="1485707"/>
            <a:ext cx="4083886" cy="4728365"/>
            <a:chOff x="0" y="0"/>
            <a:chExt cx="4083884" cy="4728364"/>
          </a:xfrm>
        </p:grpSpPr>
        <p:sp>
          <p:nvSpPr>
            <p:cNvPr id="633" name="Freeform 5"/>
            <p:cNvSpPr/>
            <p:nvPr/>
          </p:nvSpPr>
          <p:spPr>
            <a:xfrm>
              <a:off x="756896" y="786382"/>
              <a:ext cx="2588634" cy="2941704"/>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4" name="Freeform 6"/>
            <p:cNvSpPr/>
            <p:nvPr/>
          </p:nvSpPr>
          <p:spPr>
            <a:xfrm>
              <a:off x="1315968" y="2120123"/>
              <a:ext cx="1459736" cy="158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5" name="Freeform 7"/>
            <p:cNvSpPr/>
            <p:nvPr/>
          </p:nvSpPr>
          <p:spPr>
            <a:xfrm>
              <a:off x="717522" y="499914"/>
              <a:ext cx="319328" cy="367438"/>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6" name="Freeform 8"/>
            <p:cNvSpPr/>
            <p:nvPr/>
          </p:nvSpPr>
          <p:spPr>
            <a:xfrm>
              <a:off x="1927581" y="49350"/>
              <a:ext cx="210151" cy="425736"/>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7" name="Freeform 9"/>
            <p:cNvSpPr/>
            <p:nvPr/>
          </p:nvSpPr>
          <p:spPr>
            <a:xfrm>
              <a:off x="3009931" y="470452"/>
              <a:ext cx="354664" cy="435382"/>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8" name="Freeform 10"/>
            <p:cNvSpPr/>
            <p:nvPr/>
          </p:nvSpPr>
          <p:spPr>
            <a:xfrm>
              <a:off x="3596550" y="1624144"/>
              <a:ext cx="402095" cy="2159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9" name="Freeform 11"/>
            <p:cNvSpPr/>
            <p:nvPr/>
          </p:nvSpPr>
          <p:spPr>
            <a:xfrm>
              <a:off x="3455091" y="2842585"/>
              <a:ext cx="430089" cy="300401"/>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0" name="Freeform 12"/>
            <p:cNvSpPr/>
            <p:nvPr/>
          </p:nvSpPr>
          <p:spPr>
            <a:xfrm>
              <a:off x="216500" y="2881087"/>
              <a:ext cx="408739" cy="240308"/>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1" name="Freeform 13"/>
            <p:cNvSpPr/>
            <p:nvPr/>
          </p:nvSpPr>
          <p:spPr>
            <a:xfrm>
              <a:off x="32158" y="1616787"/>
              <a:ext cx="437631" cy="238488"/>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2" name="Freeform 14"/>
            <p:cNvSpPr/>
            <p:nvPr/>
          </p:nvSpPr>
          <p:spPr>
            <a:xfrm>
              <a:off x="1476053" y="3743608"/>
              <a:ext cx="1156327" cy="168060"/>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3" name="Freeform 15"/>
            <p:cNvSpPr/>
            <p:nvPr/>
          </p:nvSpPr>
          <p:spPr>
            <a:xfrm>
              <a:off x="1473657" y="3969772"/>
              <a:ext cx="1147418" cy="189350"/>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4" name="Freeform 16"/>
            <p:cNvSpPr/>
            <p:nvPr/>
          </p:nvSpPr>
          <p:spPr>
            <a:xfrm>
              <a:off x="1487850" y="4187988"/>
              <a:ext cx="1089773" cy="477956"/>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5" name="Freeform 17"/>
            <p:cNvSpPr/>
            <p:nvPr/>
          </p:nvSpPr>
          <p:spPr>
            <a:xfrm>
              <a:off x="3733606" y="3167828"/>
              <a:ext cx="13624"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48" name="Freeform 18"/>
            <p:cNvGrpSpPr/>
            <p:nvPr/>
          </p:nvGrpSpPr>
          <p:grpSpPr>
            <a:xfrm>
              <a:off x="3751121" y="3174875"/>
              <a:ext cx="13623" cy="12701"/>
              <a:chOff x="0" y="0"/>
              <a:chExt cx="13622" cy="12700"/>
            </a:xfrm>
          </p:grpSpPr>
          <p:sp>
            <p:nvSpPr>
              <p:cNvPr id="646"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47"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651" name="Freeform 19"/>
            <p:cNvGrpSpPr/>
            <p:nvPr/>
          </p:nvGrpSpPr>
          <p:grpSpPr>
            <a:xfrm>
              <a:off x="3742825" y="3179211"/>
              <a:ext cx="12701" cy="1271"/>
              <a:chOff x="0" y="0"/>
              <a:chExt cx="12700" cy="1270"/>
            </a:xfrm>
          </p:grpSpPr>
          <p:sp>
            <p:nvSpPr>
              <p:cNvPr id="649"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50"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652" name="Freeform 21"/>
            <p:cNvSpPr/>
            <p:nvPr/>
          </p:nvSpPr>
          <p:spPr>
            <a:xfrm>
              <a:off x="3410572" y="2778075"/>
              <a:ext cx="515689" cy="405164"/>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53" name="Freeform 22"/>
            <p:cNvSpPr/>
            <p:nvPr/>
          </p:nvSpPr>
          <p:spPr>
            <a:xfrm>
              <a:off x="158821" y="2780174"/>
              <a:ext cx="509236" cy="399039"/>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56" name="Freeform 23"/>
            <p:cNvGrpSpPr/>
            <p:nvPr/>
          </p:nvGrpSpPr>
          <p:grpSpPr>
            <a:xfrm>
              <a:off x="3996777" y="1840278"/>
              <a:ext cx="12701" cy="1271"/>
              <a:chOff x="0" y="0"/>
              <a:chExt cx="12700" cy="1270"/>
            </a:xfrm>
          </p:grpSpPr>
          <p:sp>
            <p:nvSpPr>
              <p:cNvPr id="654"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655"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659" name="Freeform 24"/>
            <p:cNvGrpSpPr/>
            <p:nvPr/>
          </p:nvGrpSpPr>
          <p:grpSpPr>
            <a:xfrm>
              <a:off x="4006045" y="1828895"/>
              <a:ext cx="13623" cy="12701"/>
              <a:chOff x="0" y="0"/>
              <a:chExt cx="13622" cy="12700"/>
            </a:xfrm>
          </p:grpSpPr>
          <p:sp>
            <p:nvSpPr>
              <p:cNvPr id="657"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58"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60" name="Freeform 25"/>
            <p:cNvSpPr/>
            <p:nvPr/>
          </p:nvSpPr>
          <p:spPr>
            <a:xfrm>
              <a:off x="3543437" y="1582558"/>
              <a:ext cx="540448" cy="328191"/>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1" name="Freeform 26"/>
            <p:cNvSpPr/>
            <p:nvPr/>
          </p:nvSpPr>
          <p:spPr>
            <a:xfrm>
              <a:off x="-1" y="1572492"/>
              <a:ext cx="526615" cy="338257"/>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2" name="Freeform 27"/>
            <p:cNvSpPr/>
            <p:nvPr/>
          </p:nvSpPr>
          <p:spPr>
            <a:xfrm>
              <a:off x="2959102" y="438928"/>
              <a:ext cx="441453" cy="492516"/>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65" name="Freeform 28"/>
            <p:cNvGrpSpPr/>
            <p:nvPr/>
          </p:nvGrpSpPr>
          <p:grpSpPr>
            <a:xfrm>
              <a:off x="910435" y="905735"/>
              <a:ext cx="12701" cy="12701"/>
              <a:chOff x="0" y="0"/>
              <a:chExt cx="12700" cy="12700"/>
            </a:xfrm>
          </p:grpSpPr>
          <p:sp>
            <p:nvSpPr>
              <p:cNvPr id="663"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4"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66" name="Freeform 29"/>
            <p:cNvSpPr/>
            <p:nvPr/>
          </p:nvSpPr>
          <p:spPr>
            <a:xfrm>
              <a:off x="891947" y="89164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69" name="Freeform 30"/>
            <p:cNvGrpSpPr/>
            <p:nvPr/>
          </p:nvGrpSpPr>
          <p:grpSpPr>
            <a:xfrm>
              <a:off x="919703" y="910769"/>
              <a:ext cx="13624" cy="12701"/>
              <a:chOff x="0" y="0"/>
              <a:chExt cx="13622" cy="12700"/>
            </a:xfrm>
          </p:grpSpPr>
          <p:sp>
            <p:nvSpPr>
              <p:cNvPr id="667"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8" name="线条"/>
              <p:cNvSpPr/>
              <p:nvPr/>
            </p:nvSpPr>
            <p:spPr>
              <a:xfrm>
                <a:off x="0" y="0"/>
                <a:ext cx="13623"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70" name="Freeform 31"/>
            <p:cNvSpPr/>
            <p:nvPr/>
          </p:nvSpPr>
          <p:spPr>
            <a:xfrm>
              <a:off x="898758" y="89667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73" name="Freeform 32"/>
            <p:cNvGrpSpPr/>
            <p:nvPr/>
          </p:nvGrpSpPr>
          <p:grpSpPr>
            <a:xfrm>
              <a:off x="905570" y="901708"/>
              <a:ext cx="12701" cy="12701"/>
              <a:chOff x="0" y="0"/>
              <a:chExt cx="12700" cy="12700"/>
            </a:xfrm>
          </p:grpSpPr>
          <p:sp>
            <p:nvSpPr>
              <p:cNvPr id="67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72"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74" name="Freeform 33"/>
            <p:cNvSpPr/>
            <p:nvPr/>
          </p:nvSpPr>
          <p:spPr>
            <a:xfrm>
              <a:off x="684239" y="431654"/>
              <a:ext cx="440591" cy="502581"/>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75" name="Freeform 34"/>
            <p:cNvSpPr/>
            <p:nvPr/>
          </p:nvSpPr>
          <p:spPr>
            <a:xfrm>
              <a:off x="1906321" y="0"/>
              <a:ext cx="272440" cy="547654"/>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76" name="Freeform 35"/>
            <p:cNvSpPr/>
            <p:nvPr/>
          </p:nvSpPr>
          <p:spPr>
            <a:xfrm>
              <a:off x="2283843" y="2369811"/>
              <a:ext cx="60328" cy="422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679" name="Freeform 36"/>
            <p:cNvGrpSpPr/>
            <p:nvPr/>
          </p:nvGrpSpPr>
          <p:grpSpPr>
            <a:xfrm>
              <a:off x="2279951" y="2383905"/>
              <a:ext cx="3893" cy="28189"/>
              <a:chOff x="0" y="0"/>
              <a:chExt cx="3891" cy="28188"/>
            </a:xfrm>
          </p:grpSpPr>
          <p:sp>
            <p:nvSpPr>
              <p:cNvPr id="677" name="线条"/>
              <p:cNvSpPr/>
              <p:nvPr/>
            </p:nvSpPr>
            <p:spPr>
              <a:xfrm flipH="1" flipV="1">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678" name="线条"/>
              <p:cNvSpPr/>
              <p:nvPr/>
            </p:nvSpPr>
            <p:spPr>
              <a:xfrm>
                <a:off x="0" y="-1"/>
                <a:ext cx="3892" cy="28190"/>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680" name="Freeform 37"/>
            <p:cNvSpPr/>
            <p:nvPr/>
          </p:nvSpPr>
          <p:spPr>
            <a:xfrm>
              <a:off x="2276059" y="2186941"/>
              <a:ext cx="134032" cy="221126"/>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1" name="Freeform 38"/>
            <p:cNvSpPr/>
            <p:nvPr/>
          </p:nvSpPr>
          <p:spPr>
            <a:xfrm>
              <a:off x="1851833" y="2154373"/>
              <a:ext cx="138167" cy="216816"/>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2" name="Freeform 39"/>
            <p:cNvSpPr/>
            <p:nvPr/>
          </p:nvSpPr>
          <p:spPr>
            <a:xfrm>
              <a:off x="1353660" y="2478537"/>
              <a:ext cx="196546" cy="185237"/>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3" name="Freeform 40"/>
            <p:cNvSpPr/>
            <p:nvPr/>
          </p:nvSpPr>
          <p:spPr>
            <a:xfrm>
              <a:off x="2676934" y="2536616"/>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4" name="Freeform 43"/>
            <p:cNvSpPr/>
            <p:nvPr/>
          </p:nvSpPr>
          <p:spPr>
            <a:xfrm>
              <a:off x="2542660" y="2516791"/>
              <a:ext cx="183284" cy="195305"/>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5" name="Freeform 45"/>
            <p:cNvSpPr/>
            <p:nvPr/>
          </p:nvSpPr>
          <p:spPr>
            <a:xfrm>
              <a:off x="2672530" y="2544979"/>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86" name="Freeform 46"/>
            <p:cNvSpPr/>
            <p:nvPr/>
          </p:nvSpPr>
          <p:spPr>
            <a:xfrm>
              <a:off x="697860" y="748997"/>
              <a:ext cx="2687232" cy="3979368"/>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88" name="文本框 1"/>
          <p:cNvSpPr/>
          <p:nvPr/>
        </p:nvSpPr>
        <p:spPr>
          <a:xfrm>
            <a:off x="979379" y="401991"/>
            <a:ext cx="2942699" cy="942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800">
                <a:latin typeface="微软雅黑"/>
                <a:ea typeface="微软雅黑"/>
                <a:cs typeface="微软雅黑"/>
                <a:sym typeface="微软雅黑"/>
              </a:defRPr>
            </a:lvl1pPr>
          </a:lstStyle>
          <a:p>
            <a:r>
              <a:t>解决流程</a:t>
            </a:r>
          </a:p>
        </p:txBody>
      </p:sp>
      <p:pic>
        <p:nvPicPr>
          <p:cNvPr id="689" name="C:\Users\Administrator\Desktop\QQ图片20180505101326.png" descr="C:\Users\Administrator\Desktop\QQ图片20180505101326.png"/>
          <p:cNvPicPr>
            <a:picLocks noChangeAspect="1"/>
          </p:cNvPicPr>
          <p:nvPr/>
        </p:nvPicPr>
        <p:blipFill>
          <a:blip r:embed="rId3">
            <a:extLst/>
          </a:blip>
          <a:stretch>
            <a:fillRect/>
          </a:stretch>
        </p:blipFill>
        <p:spPr>
          <a:xfrm>
            <a:off x="4444887" y="23984"/>
            <a:ext cx="6446610" cy="5269894"/>
          </a:xfrm>
          <a:prstGeom prst="rect">
            <a:avLst/>
          </a:prstGeom>
          <a:ln w="12700">
            <a:miter lim="400000"/>
          </a:ln>
        </p:spPr>
      </p:pic>
      <p:sp>
        <p:nvSpPr>
          <p:cNvPr id="690" name="秘书可以查看某条消息的点击量，方便秘书根据发布消息的对象和点击量决定是否再次通知该消息…"/>
          <p:cNvSpPr/>
          <p:nvPr/>
        </p:nvSpPr>
        <p:spPr>
          <a:xfrm>
            <a:off x="3090234" y="4987035"/>
            <a:ext cx="7904809"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66700" algn="just" defTabSz="266700">
              <a:defRPr sz="1050">
                <a:uFill>
                  <a:solidFill>
                    <a:srgbClr val="000000"/>
                  </a:solidFill>
                </a:uFill>
              </a:defRPr>
            </a:pPr>
            <a:endParaRPr/>
          </a:p>
          <a:p>
            <a:pPr marL="533400" indent="-266700" algn="just" defTabSz="266700">
              <a:buSzPct val="100000"/>
              <a:buChar char="●"/>
              <a:defRPr sz="1050">
                <a:uFill>
                  <a:solidFill>
                    <a:srgbClr val="000000"/>
                  </a:solidFill>
                </a:uFill>
              </a:defRPr>
            </a:pPr>
            <a:r>
              <a:t>秘书可以查看某条消息的点击量，方便秘书根据发布消息的对象和点击量决定是否再次通知该消息</a:t>
            </a:r>
          </a:p>
          <a:p>
            <a:pPr marL="533400" indent="-266700" algn="just" defTabSz="266700">
              <a:buSzPct val="100000"/>
              <a:buChar char="●"/>
              <a:defRPr sz="1050">
                <a:uFill>
                  <a:solidFill>
                    <a:srgbClr val="000000"/>
                  </a:solidFill>
                </a:uFill>
              </a:defRPr>
            </a:pPr>
            <a:r>
              <a:t>消息功能：在发布消息时需要选择发布的对象，包括参会人员，工作人员，全部的参会人员和工作人员。在我的消息模块，对不同的会议角色可以显示自己的通知消息。</a:t>
            </a:r>
          </a:p>
          <a:p>
            <a:pPr marL="533400" indent="-266700" algn="just" defTabSz="266700">
              <a:buSzPct val="100000"/>
              <a:buChar char="●"/>
              <a:defRPr sz="1050">
                <a:uFill>
                  <a:solidFill>
                    <a:srgbClr val="000000"/>
                  </a:solidFill>
                </a:uFill>
              </a:defRPr>
            </a:pPr>
            <a:r>
              <a:t>评论会议：参会方可以对参加的会议进行评论，但评论经过秘书审核成功后才可以发送出去。参会方可以查看报名会议的所有发布的评论并且可以进行点赞。</a:t>
            </a:r>
          </a:p>
          <a:p>
            <a:pPr marL="533400" indent="-266700" algn="just" defTabSz="266700">
              <a:buSzPct val="100000"/>
              <a:buChar char="●"/>
              <a:defRPr sz="1050">
                <a:uFill>
                  <a:solidFill>
                    <a:srgbClr val="000000"/>
                  </a:solidFill>
                </a:uFill>
              </a:defRPr>
            </a:pPr>
            <a:r>
              <a:t>交流区：工作人员交流区，坐席解答区，秘书与主管的交流之间传递的消息需要即时更新</a:t>
            </a:r>
          </a:p>
          <a:p>
            <a:pPr marL="533400" indent="-266700" algn="just" defTabSz="266700">
              <a:buSzPct val="100000"/>
              <a:buChar char="●"/>
              <a:defRPr sz="1050">
                <a:uFill>
                  <a:solidFill>
                    <a:srgbClr val="000000"/>
                  </a:solidFill>
                </a:uFill>
              </a:defRPr>
            </a:pPr>
            <a:r>
              <a:t>搜索会议：参会方可以根据随机生成的会议号（有字母）和会议名进行查询，查找成功后可以进行报名。</a:t>
            </a:r>
          </a:p>
          <a:p>
            <a:pPr marL="533400" indent="-266700" algn="just" defTabSz="266700">
              <a:buSzPct val="100000"/>
              <a:buChar char="●"/>
              <a:defRPr sz="1050">
                <a:uFill>
                  <a:solidFill>
                    <a:srgbClr val="000000"/>
                  </a:solidFill>
                </a:uFill>
              </a:defRPr>
            </a:pPr>
            <a:r>
              <a:t>预警</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Freeform 34"/>
          <p:cNvSpPr/>
          <p:nvPr/>
        </p:nvSpPr>
        <p:spPr>
          <a:xfrm flipH="1">
            <a:off x="2488678" y="3392994"/>
            <a:ext cx="575292" cy="379445"/>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9DC3E6"/>
          </a:solidFill>
          <a:ln w="12700">
            <a:miter lim="400000"/>
          </a:ln>
        </p:spPr>
        <p:txBody>
          <a:bodyPr lIns="45719" rIns="45719"/>
          <a:lstStyle/>
          <a:p>
            <a:pPr>
              <a:defRPr>
                <a:latin typeface="Arial"/>
                <a:ea typeface="Arial"/>
                <a:cs typeface="Arial"/>
                <a:sym typeface="Arial"/>
              </a:defRPr>
            </a:pPr>
            <a:endParaRPr/>
          </a:p>
        </p:txBody>
      </p:sp>
      <p:grpSp>
        <p:nvGrpSpPr>
          <p:cNvPr id="698" name="组合 2"/>
          <p:cNvGrpSpPr/>
          <p:nvPr/>
        </p:nvGrpSpPr>
        <p:grpSpPr>
          <a:xfrm>
            <a:off x="2453502" y="5381090"/>
            <a:ext cx="6965449" cy="503056"/>
            <a:chOff x="0" y="0"/>
            <a:chExt cx="6965447" cy="503055"/>
          </a:xfrm>
        </p:grpSpPr>
        <p:sp>
          <p:nvSpPr>
            <p:cNvPr id="695" name="Freeform 34"/>
            <p:cNvSpPr/>
            <p:nvPr/>
          </p:nvSpPr>
          <p:spPr>
            <a:xfrm>
              <a:off x="6185518" y="0"/>
              <a:ext cx="779930" cy="459364"/>
            </a:xfrm>
            <a:custGeom>
              <a:avLst/>
              <a:gdLst/>
              <a:ahLst/>
              <a:cxnLst>
                <a:cxn ang="0">
                  <a:pos x="wd2" y="hd2"/>
                </a:cxn>
                <a:cxn ang="5400000">
                  <a:pos x="wd2" y="hd2"/>
                </a:cxn>
                <a:cxn ang="10800000">
                  <a:pos x="wd2" y="hd2"/>
                </a:cxn>
                <a:cxn ang="16200000">
                  <a:pos x="wd2" y="hd2"/>
                </a:cxn>
              </a:cxnLst>
              <a:rect l="0" t="0" r="r" b="b"/>
              <a:pathLst>
                <a:path w="21233" h="21600" extrusionOk="0">
                  <a:moveTo>
                    <a:pt x="21233" y="5486"/>
                  </a:moveTo>
                  <a:cubicBezTo>
                    <a:pt x="21010" y="6857"/>
                    <a:pt x="20120" y="6514"/>
                    <a:pt x="19674" y="7543"/>
                  </a:cubicBezTo>
                  <a:cubicBezTo>
                    <a:pt x="18561" y="8229"/>
                    <a:pt x="17447" y="9943"/>
                    <a:pt x="16334" y="11314"/>
                  </a:cubicBezTo>
                  <a:cubicBezTo>
                    <a:pt x="14107" y="13029"/>
                    <a:pt x="12103" y="15429"/>
                    <a:pt x="9876" y="17486"/>
                  </a:cubicBezTo>
                  <a:cubicBezTo>
                    <a:pt x="8540" y="18514"/>
                    <a:pt x="7427" y="19886"/>
                    <a:pt x="6091" y="21600"/>
                  </a:cubicBezTo>
                  <a:cubicBezTo>
                    <a:pt x="5868" y="21257"/>
                    <a:pt x="5645" y="21257"/>
                    <a:pt x="5423" y="21257"/>
                  </a:cubicBezTo>
                  <a:cubicBezTo>
                    <a:pt x="4532" y="19543"/>
                    <a:pt x="4087" y="17829"/>
                    <a:pt x="3196" y="16114"/>
                  </a:cubicBezTo>
                  <a:cubicBezTo>
                    <a:pt x="2305" y="16114"/>
                    <a:pt x="969" y="16800"/>
                    <a:pt x="78" y="16457"/>
                  </a:cubicBezTo>
                  <a:cubicBezTo>
                    <a:pt x="-367" y="14400"/>
                    <a:pt x="1192" y="12000"/>
                    <a:pt x="1860" y="9600"/>
                  </a:cubicBezTo>
                  <a:cubicBezTo>
                    <a:pt x="1860" y="9257"/>
                    <a:pt x="1860" y="8914"/>
                    <a:pt x="1860" y="8914"/>
                  </a:cubicBezTo>
                  <a:cubicBezTo>
                    <a:pt x="2528" y="5829"/>
                    <a:pt x="2973" y="2743"/>
                    <a:pt x="3641" y="0"/>
                  </a:cubicBezTo>
                  <a:cubicBezTo>
                    <a:pt x="5200" y="0"/>
                    <a:pt x="6981" y="1371"/>
                    <a:pt x="8540" y="1714"/>
                  </a:cubicBezTo>
                  <a:cubicBezTo>
                    <a:pt x="10990" y="2743"/>
                    <a:pt x="13662" y="3429"/>
                    <a:pt x="16334" y="4457"/>
                  </a:cubicBezTo>
                  <a:cubicBezTo>
                    <a:pt x="17670" y="4457"/>
                    <a:pt x="19229" y="5143"/>
                    <a:pt x="20565" y="5143"/>
                  </a:cubicBezTo>
                  <a:cubicBezTo>
                    <a:pt x="20788" y="5143"/>
                    <a:pt x="21010" y="4800"/>
                    <a:pt x="21233" y="5486"/>
                  </a:cubicBezTo>
                  <a:close/>
                  <a:moveTo>
                    <a:pt x="4087" y="1029"/>
                  </a:moveTo>
                  <a:cubicBezTo>
                    <a:pt x="3641" y="2743"/>
                    <a:pt x="3196" y="4457"/>
                    <a:pt x="3196" y="6171"/>
                  </a:cubicBezTo>
                  <a:cubicBezTo>
                    <a:pt x="2973" y="7200"/>
                    <a:pt x="2528" y="7886"/>
                    <a:pt x="2751" y="8914"/>
                  </a:cubicBezTo>
                  <a:cubicBezTo>
                    <a:pt x="6536" y="8229"/>
                    <a:pt x="10322" y="7200"/>
                    <a:pt x="14107" y="6857"/>
                  </a:cubicBezTo>
                  <a:cubicBezTo>
                    <a:pt x="15666" y="6171"/>
                    <a:pt x="17447" y="6514"/>
                    <a:pt x="18784" y="5829"/>
                  </a:cubicBezTo>
                  <a:cubicBezTo>
                    <a:pt x="13885" y="4800"/>
                    <a:pt x="8763" y="2400"/>
                    <a:pt x="4087" y="1029"/>
                  </a:cubicBezTo>
                  <a:close/>
                  <a:moveTo>
                    <a:pt x="2751" y="13029"/>
                  </a:moveTo>
                  <a:cubicBezTo>
                    <a:pt x="3864" y="15429"/>
                    <a:pt x="4532" y="18171"/>
                    <a:pt x="5868" y="20571"/>
                  </a:cubicBezTo>
                  <a:cubicBezTo>
                    <a:pt x="9876" y="16457"/>
                    <a:pt x="13885" y="12686"/>
                    <a:pt x="17893" y="8229"/>
                  </a:cubicBezTo>
                  <a:cubicBezTo>
                    <a:pt x="17893" y="7886"/>
                    <a:pt x="17893" y="7886"/>
                    <a:pt x="17893" y="7886"/>
                  </a:cubicBezTo>
                  <a:cubicBezTo>
                    <a:pt x="12771" y="9943"/>
                    <a:pt x="7872" y="12000"/>
                    <a:pt x="2751" y="13029"/>
                  </a:cubicBezTo>
                  <a:close/>
                  <a:moveTo>
                    <a:pt x="2528" y="9943"/>
                  </a:moveTo>
                  <a:cubicBezTo>
                    <a:pt x="2082" y="11314"/>
                    <a:pt x="1414" y="12686"/>
                    <a:pt x="1192" y="13714"/>
                  </a:cubicBezTo>
                  <a:cubicBezTo>
                    <a:pt x="1637" y="13371"/>
                    <a:pt x="1637" y="12343"/>
                    <a:pt x="2305" y="12000"/>
                  </a:cubicBezTo>
                  <a:cubicBezTo>
                    <a:pt x="2528" y="12000"/>
                    <a:pt x="2751" y="12000"/>
                    <a:pt x="2973" y="12343"/>
                  </a:cubicBezTo>
                  <a:cubicBezTo>
                    <a:pt x="6091" y="11314"/>
                    <a:pt x="9208" y="10286"/>
                    <a:pt x="12326" y="9257"/>
                  </a:cubicBezTo>
                  <a:cubicBezTo>
                    <a:pt x="13885" y="8229"/>
                    <a:pt x="15221" y="7886"/>
                    <a:pt x="16779" y="7200"/>
                  </a:cubicBezTo>
                  <a:cubicBezTo>
                    <a:pt x="11880" y="7886"/>
                    <a:pt x="7204" y="8571"/>
                    <a:pt x="2528" y="9943"/>
                  </a:cubicBezTo>
                  <a:close/>
                  <a:moveTo>
                    <a:pt x="969" y="15429"/>
                  </a:moveTo>
                  <a:cubicBezTo>
                    <a:pt x="1637" y="15771"/>
                    <a:pt x="2305" y="15086"/>
                    <a:pt x="2751" y="15086"/>
                  </a:cubicBezTo>
                  <a:cubicBezTo>
                    <a:pt x="2528" y="14400"/>
                    <a:pt x="2528" y="14057"/>
                    <a:pt x="2082" y="13371"/>
                  </a:cubicBezTo>
                  <a:cubicBezTo>
                    <a:pt x="1860" y="14057"/>
                    <a:pt x="1414" y="14743"/>
                    <a:pt x="969" y="15429"/>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96" name="任意多边形 98"/>
            <p:cNvSpPr/>
            <p:nvPr/>
          </p:nvSpPr>
          <p:spPr>
            <a:xfrm>
              <a:off x="1078776" y="94249"/>
              <a:ext cx="5024078" cy="401118"/>
            </a:xfrm>
            <a:custGeom>
              <a:avLst/>
              <a:gdLst/>
              <a:ahLst/>
              <a:cxnLst>
                <a:cxn ang="0">
                  <a:pos x="wd2" y="hd2"/>
                </a:cxn>
                <a:cxn ang="5400000">
                  <a:pos x="wd2" y="hd2"/>
                </a:cxn>
                <a:cxn ang="10800000">
                  <a:pos x="wd2" y="hd2"/>
                </a:cxn>
                <a:cxn ang="16200000">
                  <a:pos x="wd2" y="hd2"/>
                </a:cxn>
              </a:cxnLst>
              <a:rect l="0" t="0" r="r" b="b"/>
              <a:pathLst>
                <a:path w="20648" h="21059" extrusionOk="0">
                  <a:moveTo>
                    <a:pt x="1648" y="0"/>
                  </a:moveTo>
                  <a:cubicBezTo>
                    <a:pt x="-952" y="2042"/>
                    <a:pt x="-363" y="21600"/>
                    <a:pt x="2625" y="21047"/>
                  </a:cubicBezTo>
                  <a:lnTo>
                    <a:pt x="20648" y="16917"/>
                  </a:ln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697" name="任意多边形 99"/>
            <p:cNvSpPr/>
            <p:nvPr/>
          </p:nvSpPr>
          <p:spPr>
            <a:xfrm>
              <a:off x="0" y="86557"/>
              <a:ext cx="988876" cy="416499"/>
            </a:xfrm>
            <a:custGeom>
              <a:avLst/>
              <a:gdLst/>
              <a:ahLst/>
              <a:cxnLst>
                <a:cxn ang="0">
                  <a:pos x="wd2" y="hd2"/>
                </a:cxn>
                <a:cxn ang="5400000">
                  <a:pos x="wd2" y="hd2"/>
                </a:cxn>
                <a:cxn ang="10800000">
                  <a:pos x="wd2" y="hd2"/>
                </a:cxn>
                <a:cxn ang="16200000">
                  <a:pos x="wd2" y="hd2"/>
                </a:cxn>
              </a:cxnLst>
              <a:rect l="0" t="0" r="r" b="b"/>
              <a:pathLst>
                <a:path w="19950" h="18484" extrusionOk="0">
                  <a:moveTo>
                    <a:pt x="19950" y="17536"/>
                  </a:moveTo>
                  <a:cubicBezTo>
                    <a:pt x="15809" y="18801"/>
                    <a:pt x="4067" y="19125"/>
                    <a:pt x="1209" y="16452"/>
                  </a:cubicBezTo>
                  <a:cubicBezTo>
                    <a:pt x="-1650" y="13780"/>
                    <a:pt x="1258" y="3663"/>
                    <a:pt x="2798" y="1500"/>
                  </a:cubicBezTo>
                  <a:cubicBezTo>
                    <a:pt x="5035" y="-2475"/>
                    <a:pt x="13065" y="2197"/>
                    <a:pt x="8857" y="6844"/>
                  </a:cubicBezTo>
                </a:path>
              </a:pathLst>
            </a:custGeom>
            <a:noFill/>
            <a:ln w="25400" cap="rnd">
              <a:solidFill>
                <a:srgbClr val="000000"/>
              </a:solidFill>
              <a:prstDash val="dash"/>
              <a:round/>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
        <p:nvSpPr>
          <p:cNvPr id="699" name="任意多边形 1"/>
          <p:cNvSpPr/>
          <p:nvPr/>
        </p:nvSpPr>
        <p:spPr>
          <a:xfrm>
            <a:off x="3316935" y="3641869"/>
            <a:ext cx="466975" cy="800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82" y="1671"/>
                  <a:pt x="12563" y="3343"/>
                  <a:pt x="14106" y="6429"/>
                </a:cubicBezTo>
                <a:cubicBezTo>
                  <a:pt x="15649" y="9514"/>
                  <a:pt x="8008" y="15986"/>
                  <a:pt x="9257" y="18514"/>
                </a:cubicBezTo>
                <a:cubicBezTo>
                  <a:pt x="10506" y="21043"/>
                  <a:pt x="16053" y="21321"/>
                  <a:pt x="21600" y="21600"/>
                </a:cubicBezTo>
              </a:path>
            </a:pathLst>
          </a:custGeom>
          <a:ln w="25400" cap="rnd">
            <a:solidFill>
              <a:srgbClr val="9DC3E6"/>
            </a:solidFill>
            <a:prstDash val="dash"/>
          </a:ln>
        </p:spPr>
        <p:txBody>
          <a:bodyPr lIns="45719" rIns="45719" anchor="ctr"/>
          <a:lstStyle/>
          <a:p>
            <a:pPr algn="ctr">
              <a:defRPr>
                <a:solidFill>
                  <a:srgbClr val="FFFFFF"/>
                </a:solidFill>
                <a:latin typeface="Arial"/>
                <a:ea typeface="Arial"/>
                <a:cs typeface="Arial"/>
                <a:sym typeface="Arial"/>
              </a:defRPr>
            </a:pPr>
            <a:endParaRPr/>
          </a:p>
        </p:txBody>
      </p:sp>
      <p:grpSp>
        <p:nvGrpSpPr>
          <p:cNvPr id="754" name="组合 36"/>
          <p:cNvGrpSpPr/>
          <p:nvPr/>
        </p:nvGrpSpPr>
        <p:grpSpPr>
          <a:xfrm>
            <a:off x="3873467" y="725646"/>
            <a:ext cx="3969073" cy="4251005"/>
            <a:chOff x="0" y="0"/>
            <a:chExt cx="3969072" cy="4251004"/>
          </a:xfrm>
        </p:grpSpPr>
        <p:sp>
          <p:nvSpPr>
            <p:cNvPr id="700" name="Freeform 5"/>
            <p:cNvSpPr/>
            <p:nvPr/>
          </p:nvSpPr>
          <p:spPr>
            <a:xfrm>
              <a:off x="735617" y="706992"/>
              <a:ext cx="2515858" cy="2644720"/>
            </a:xfrm>
            <a:custGeom>
              <a:avLst/>
              <a:gdLst/>
              <a:ahLst/>
              <a:cxnLst>
                <a:cxn ang="0">
                  <a:pos x="wd2" y="hd2"/>
                </a:cxn>
                <a:cxn ang="5400000">
                  <a:pos x="wd2" y="hd2"/>
                </a:cxn>
                <a:cxn ang="10800000">
                  <a:pos x="wd2" y="hd2"/>
                </a:cxn>
                <a:cxn ang="16200000">
                  <a:pos x="wd2" y="hd2"/>
                </a:cxn>
              </a:cxnLst>
              <a:rect l="0" t="0" r="r" b="b"/>
              <a:pathLst>
                <a:path w="21268" h="21194" extrusionOk="0">
                  <a:moveTo>
                    <a:pt x="20932" y="7693"/>
                  </a:moveTo>
                  <a:cubicBezTo>
                    <a:pt x="20515" y="7281"/>
                    <a:pt x="19871" y="7349"/>
                    <a:pt x="19416" y="7693"/>
                  </a:cubicBezTo>
                  <a:cubicBezTo>
                    <a:pt x="17863" y="8860"/>
                    <a:pt x="16347" y="10062"/>
                    <a:pt x="14755" y="11161"/>
                  </a:cubicBezTo>
                  <a:cubicBezTo>
                    <a:pt x="15513" y="10508"/>
                    <a:pt x="16233" y="9787"/>
                    <a:pt x="16991" y="9066"/>
                  </a:cubicBezTo>
                  <a:cubicBezTo>
                    <a:pt x="18052" y="8105"/>
                    <a:pt x="19113" y="7074"/>
                    <a:pt x="19795" y="5838"/>
                  </a:cubicBezTo>
                  <a:cubicBezTo>
                    <a:pt x="20212" y="5117"/>
                    <a:pt x="19530" y="4121"/>
                    <a:pt x="18583" y="4396"/>
                  </a:cubicBezTo>
                  <a:cubicBezTo>
                    <a:pt x="17787" y="4636"/>
                    <a:pt x="17143" y="5048"/>
                    <a:pt x="16499" y="5529"/>
                  </a:cubicBezTo>
                  <a:cubicBezTo>
                    <a:pt x="15892" y="5941"/>
                    <a:pt x="15248" y="6319"/>
                    <a:pt x="14680" y="6800"/>
                  </a:cubicBezTo>
                  <a:cubicBezTo>
                    <a:pt x="14073" y="7246"/>
                    <a:pt x="13581" y="7796"/>
                    <a:pt x="13012" y="8242"/>
                  </a:cubicBezTo>
                  <a:cubicBezTo>
                    <a:pt x="12747" y="8448"/>
                    <a:pt x="12444" y="8654"/>
                    <a:pt x="12141" y="8826"/>
                  </a:cubicBezTo>
                  <a:cubicBezTo>
                    <a:pt x="13164" y="7967"/>
                    <a:pt x="14111" y="6971"/>
                    <a:pt x="15210" y="6147"/>
                  </a:cubicBezTo>
                  <a:cubicBezTo>
                    <a:pt x="16347" y="5254"/>
                    <a:pt x="17635" y="4259"/>
                    <a:pt x="17749" y="2816"/>
                  </a:cubicBezTo>
                  <a:cubicBezTo>
                    <a:pt x="17787" y="2026"/>
                    <a:pt x="16764" y="1614"/>
                    <a:pt x="16082" y="1958"/>
                  </a:cubicBezTo>
                  <a:cubicBezTo>
                    <a:pt x="15438" y="2267"/>
                    <a:pt x="14907" y="2748"/>
                    <a:pt x="14376" y="3194"/>
                  </a:cubicBezTo>
                  <a:cubicBezTo>
                    <a:pt x="13770" y="3709"/>
                    <a:pt x="13164" y="4224"/>
                    <a:pt x="12520" y="4705"/>
                  </a:cubicBezTo>
                  <a:cubicBezTo>
                    <a:pt x="12330" y="4842"/>
                    <a:pt x="12141" y="4980"/>
                    <a:pt x="11989" y="5117"/>
                  </a:cubicBezTo>
                  <a:cubicBezTo>
                    <a:pt x="12027" y="5083"/>
                    <a:pt x="12027" y="5048"/>
                    <a:pt x="12065" y="5014"/>
                  </a:cubicBezTo>
                  <a:cubicBezTo>
                    <a:pt x="13088" y="4053"/>
                    <a:pt x="13960" y="2954"/>
                    <a:pt x="14983" y="2026"/>
                  </a:cubicBezTo>
                  <a:cubicBezTo>
                    <a:pt x="15816" y="1237"/>
                    <a:pt x="14680" y="-206"/>
                    <a:pt x="13656" y="481"/>
                  </a:cubicBezTo>
                  <a:cubicBezTo>
                    <a:pt x="12558" y="1168"/>
                    <a:pt x="11496" y="1889"/>
                    <a:pt x="10360" y="2507"/>
                  </a:cubicBezTo>
                  <a:cubicBezTo>
                    <a:pt x="9488" y="3022"/>
                    <a:pt x="8579" y="3434"/>
                    <a:pt x="7669" y="3846"/>
                  </a:cubicBezTo>
                  <a:cubicBezTo>
                    <a:pt x="7859" y="3640"/>
                    <a:pt x="8048" y="3469"/>
                    <a:pt x="8238" y="3297"/>
                  </a:cubicBezTo>
                  <a:cubicBezTo>
                    <a:pt x="8465" y="3057"/>
                    <a:pt x="8730" y="2782"/>
                    <a:pt x="9033" y="2542"/>
                  </a:cubicBezTo>
                  <a:cubicBezTo>
                    <a:pt x="9488" y="2336"/>
                    <a:pt x="9943" y="2129"/>
                    <a:pt x="10398" y="1855"/>
                  </a:cubicBezTo>
                  <a:cubicBezTo>
                    <a:pt x="11383" y="1202"/>
                    <a:pt x="10814" y="-240"/>
                    <a:pt x="9526" y="35"/>
                  </a:cubicBezTo>
                  <a:cubicBezTo>
                    <a:pt x="8882" y="172"/>
                    <a:pt x="8313" y="515"/>
                    <a:pt x="7821" y="893"/>
                  </a:cubicBezTo>
                  <a:cubicBezTo>
                    <a:pt x="6873" y="1305"/>
                    <a:pt x="5888" y="1614"/>
                    <a:pt x="5016" y="2095"/>
                  </a:cubicBezTo>
                  <a:cubicBezTo>
                    <a:pt x="4183" y="2473"/>
                    <a:pt x="3463" y="2988"/>
                    <a:pt x="2743" y="3503"/>
                  </a:cubicBezTo>
                  <a:cubicBezTo>
                    <a:pt x="2023" y="3984"/>
                    <a:pt x="1568" y="4636"/>
                    <a:pt x="886" y="5151"/>
                  </a:cubicBezTo>
                  <a:cubicBezTo>
                    <a:pt x="431" y="5495"/>
                    <a:pt x="507" y="6182"/>
                    <a:pt x="886" y="6559"/>
                  </a:cubicBezTo>
                  <a:cubicBezTo>
                    <a:pt x="1151" y="6800"/>
                    <a:pt x="1492" y="6868"/>
                    <a:pt x="1833" y="6800"/>
                  </a:cubicBezTo>
                  <a:cubicBezTo>
                    <a:pt x="1606" y="7143"/>
                    <a:pt x="1379" y="7452"/>
                    <a:pt x="1113" y="7727"/>
                  </a:cubicBezTo>
                  <a:cubicBezTo>
                    <a:pt x="659" y="8173"/>
                    <a:pt x="204" y="8620"/>
                    <a:pt x="52" y="9204"/>
                  </a:cubicBezTo>
                  <a:cubicBezTo>
                    <a:pt x="-213" y="9993"/>
                    <a:pt x="583" y="10543"/>
                    <a:pt x="1379" y="10440"/>
                  </a:cubicBezTo>
                  <a:cubicBezTo>
                    <a:pt x="1530" y="10405"/>
                    <a:pt x="1644" y="10371"/>
                    <a:pt x="1758" y="10337"/>
                  </a:cubicBezTo>
                  <a:cubicBezTo>
                    <a:pt x="1265" y="10955"/>
                    <a:pt x="848" y="11607"/>
                    <a:pt x="545" y="12329"/>
                  </a:cubicBezTo>
                  <a:cubicBezTo>
                    <a:pt x="355" y="12741"/>
                    <a:pt x="659" y="13221"/>
                    <a:pt x="1038" y="13427"/>
                  </a:cubicBezTo>
                  <a:cubicBezTo>
                    <a:pt x="1568" y="13736"/>
                    <a:pt x="2212" y="13530"/>
                    <a:pt x="2553" y="13084"/>
                  </a:cubicBezTo>
                  <a:cubicBezTo>
                    <a:pt x="3311" y="12054"/>
                    <a:pt x="4410" y="11333"/>
                    <a:pt x="5661" y="10783"/>
                  </a:cubicBezTo>
                  <a:cubicBezTo>
                    <a:pt x="5926" y="10646"/>
                    <a:pt x="6229" y="10543"/>
                    <a:pt x="6532" y="10440"/>
                  </a:cubicBezTo>
                  <a:cubicBezTo>
                    <a:pt x="6115" y="10852"/>
                    <a:pt x="5736" y="11333"/>
                    <a:pt x="5320" y="11745"/>
                  </a:cubicBezTo>
                  <a:cubicBezTo>
                    <a:pt x="4865" y="12260"/>
                    <a:pt x="4259" y="12775"/>
                    <a:pt x="3652" y="13153"/>
                  </a:cubicBezTo>
                  <a:cubicBezTo>
                    <a:pt x="3084" y="13496"/>
                    <a:pt x="2364" y="13839"/>
                    <a:pt x="2023" y="14423"/>
                  </a:cubicBezTo>
                  <a:cubicBezTo>
                    <a:pt x="1606" y="15213"/>
                    <a:pt x="2326" y="16106"/>
                    <a:pt x="3273" y="15866"/>
                  </a:cubicBezTo>
                  <a:cubicBezTo>
                    <a:pt x="4031" y="15728"/>
                    <a:pt x="4600" y="15247"/>
                    <a:pt x="5168" y="14801"/>
                  </a:cubicBezTo>
                  <a:cubicBezTo>
                    <a:pt x="5774" y="14389"/>
                    <a:pt x="6532" y="14080"/>
                    <a:pt x="7214" y="13736"/>
                  </a:cubicBezTo>
                  <a:cubicBezTo>
                    <a:pt x="7972" y="13393"/>
                    <a:pt x="8768" y="13084"/>
                    <a:pt x="9564" y="12706"/>
                  </a:cubicBezTo>
                  <a:cubicBezTo>
                    <a:pt x="9640" y="12672"/>
                    <a:pt x="9753" y="12638"/>
                    <a:pt x="9829" y="12569"/>
                  </a:cubicBezTo>
                  <a:cubicBezTo>
                    <a:pt x="9450" y="12947"/>
                    <a:pt x="9071" y="13290"/>
                    <a:pt x="8730" y="13668"/>
                  </a:cubicBezTo>
                  <a:cubicBezTo>
                    <a:pt x="8238" y="14217"/>
                    <a:pt x="7745" y="14732"/>
                    <a:pt x="7214" y="15213"/>
                  </a:cubicBezTo>
                  <a:cubicBezTo>
                    <a:pt x="6608" y="15728"/>
                    <a:pt x="6002" y="16140"/>
                    <a:pt x="5471" y="16690"/>
                  </a:cubicBezTo>
                  <a:cubicBezTo>
                    <a:pt x="4751" y="17480"/>
                    <a:pt x="5471" y="18510"/>
                    <a:pt x="6570" y="18372"/>
                  </a:cubicBezTo>
                  <a:cubicBezTo>
                    <a:pt x="7101" y="18269"/>
                    <a:pt x="7518" y="17789"/>
                    <a:pt x="7783" y="17583"/>
                  </a:cubicBezTo>
                  <a:cubicBezTo>
                    <a:pt x="8389" y="17205"/>
                    <a:pt x="9033" y="16861"/>
                    <a:pt x="9678" y="16552"/>
                  </a:cubicBezTo>
                  <a:cubicBezTo>
                    <a:pt x="10360" y="16209"/>
                    <a:pt x="11080" y="15831"/>
                    <a:pt x="11762" y="15453"/>
                  </a:cubicBezTo>
                  <a:cubicBezTo>
                    <a:pt x="11155" y="16003"/>
                    <a:pt x="10625" y="16587"/>
                    <a:pt x="10019" y="17136"/>
                  </a:cubicBezTo>
                  <a:cubicBezTo>
                    <a:pt x="9564" y="17514"/>
                    <a:pt x="9147" y="17995"/>
                    <a:pt x="8730" y="18407"/>
                  </a:cubicBezTo>
                  <a:cubicBezTo>
                    <a:pt x="8313" y="18888"/>
                    <a:pt x="7896" y="19368"/>
                    <a:pt x="7669" y="19952"/>
                  </a:cubicBezTo>
                  <a:cubicBezTo>
                    <a:pt x="7518" y="20433"/>
                    <a:pt x="7896" y="21051"/>
                    <a:pt x="8465" y="21154"/>
                  </a:cubicBezTo>
                  <a:cubicBezTo>
                    <a:pt x="9488" y="21360"/>
                    <a:pt x="10435" y="20742"/>
                    <a:pt x="11269" y="20261"/>
                  </a:cubicBezTo>
                  <a:cubicBezTo>
                    <a:pt x="11534" y="20089"/>
                    <a:pt x="11800" y="19952"/>
                    <a:pt x="12065" y="19780"/>
                  </a:cubicBezTo>
                  <a:cubicBezTo>
                    <a:pt x="12065" y="20021"/>
                    <a:pt x="12141" y="20261"/>
                    <a:pt x="12368" y="20467"/>
                  </a:cubicBezTo>
                  <a:cubicBezTo>
                    <a:pt x="12785" y="20845"/>
                    <a:pt x="13543" y="20879"/>
                    <a:pt x="13922" y="20467"/>
                  </a:cubicBezTo>
                  <a:cubicBezTo>
                    <a:pt x="14414" y="19952"/>
                    <a:pt x="14983" y="19471"/>
                    <a:pt x="15172" y="18784"/>
                  </a:cubicBezTo>
                  <a:cubicBezTo>
                    <a:pt x="15210" y="18647"/>
                    <a:pt x="15210" y="18544"/>
                    <a:pt x="15210" y="18407"/>
                  </a:cubicBezTo>
                  <a:cubicBezTo>
                    <a:pt x="15513" y="18441"/>
                    <a:pt x="15816" y="18338"/>
                    <a:pt x="16082" y="18132"/>
                  </a:cubicBezTo>
                  <a:cubicBezTo>
                    <a:pt x="16612" y="17720"/>
                    <a:pt x="17105" y="17308"/>
                    <a:pt x="17560" y="16827"/>
                  </a:cubicBezTo>
                  <a:cubicBezTo>
                    <a:pt x="18090" y="16278"/>
                    <a:pt x="18507" y="15625"/>
                    <a:pt x="18886" y="15007"/>
                  </a:cubicBezTo>
                  <a:cubicBezTo>
                    <a:pt x="19265" y="14423"/>
                    <a:pt x="19606" y="13943"/>
                    <a:pt x="20099" y="13496"/>
                  </a:cubicBezTo>
                  <a:cubicBezTo>
                    <a:pt x="20743" y="12912"/>
                    <a:pt x="20932" y="12260"/>
                    <a:pt x="20591" y="11504"/>
                  </a:cubicBezTo>
                  <a:cubicBezTo>
                    <a:pt x="20402" y="11161"/>
                    <a:pt x="19758" y="10921"/>
                    <a:pt x="19341" y="11058"/>
                  </a:cubicBezTo>
                  <a:cubicBezTo>
                    <a:pt x="19985" y="10371"/>
                    <a:pt x="20591" y="9650"/>
                    <a:pt x="21122" y="8894"/>
                  </a:cubicBezTo>
                  <a:cubicBezTo>
                    <a:pt x="21387" y="8517"/>
                    <a:pt x="21273" y="8002"/>
                    <a:pt x="20932" y="7693"/>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1" name="Freeform 6"/>
            <p:cNvSpPr/>
            <p:nvPr/>
          </p:nvSpPr>
          <p:spPr>
            <a:xfrm>
              <a:off x="1278971" y="1906083"/>
              <a:ext cx="1418698" cy="1424839"/>
            </a:xfrm>
            <a:custGeom>
              <a:avLst/>
              <a:gdLst/>
              <a:ahLst/>
              <a:cxnLst>
                <a:cxn ang="0">
                  <a:pos x="wd2" y="hd2"/>
                </a:cxn>
                <a:cxn ang="5400000">
                  <a:pos x="wd2" y="hd2"/>
                </a:cxn>
                <a:cxn ang="10800000">
                  <a:pos x="wd2" y="hd2"/>
                </a:cxn>
                <a:cxn ang="16200000">
                  <a:pos x="wd2" y="hd2"/>
                </a:cxn>
              </a:cxnLst>
              <a:rect l="0" t="0" r="r" b="b"/>
              <a:pathLst>
                <a:path w="20178" h="20634" extrusionOk="0">
                  <a:moveTo>
                    <a:pt x="19892" y="4976"/>
                  </a:moveTo>
                  <a:cubicBezTo>
                    <a:pt x="18936" y="3300"/>
                    <a:pt x="17534" y="4418"/>
                    <a:pt x="16833" y="5659"/>
                  </a:cubicBezTo>
                  <a:cubicBezTo>
                    <a:pt x="16642" y="6032"/>
                    <a:pt x="16451" y="6404"/>
                    <a:pt x="16260" y="6776"/>
                  </a:cubicBezTo>
                  <a:cubicBezTo>
                    <a:pt x="16132" y="6776"/>
                    <a:pt x="16069" y="6714"/>
                    <a:pt x="15941" y="6652"/>
                  </a:cubicBezTo>
                  <a:cubicBezTo>
                    <a:pt x="15176" y="6156"/>
                    <a:pt x="14730" y="5100"/>
                    <a:pt x="14476" y="3983"/>
                  </a:cubicBezTo>
                  <a:cubicBezTo>
                    <a:pt x="14985" y="3673"/>
                    <a:pt x="15431" y="3300"/>
                    <a:pt x="15623" y="2680"/>
                  </a:cubicBezTo>
                  <a:cubicBezTo>
                    <a:pt x="15814" y="2059"/>
                    <a:pt x="15877" y="818"/>
                    <a:pt x="15113" y="507"/>
                  </a:cubicBezTo>
                  <a:cubicBezTo>
                    <a:pt x="14348" y="197"/>
                    <a:pt x="13329" y="445"/>
                    <a:pt x="12946" y="1252"/>
                  </a:cubicBezTo>
                  <a:cubicBezTo>
                    <a:pt x="12692" y="1811"/>
                    <a:pt x="12692" y="2494"/>
                    <a:pt x="12755" y="3238"/>
                  </a:cubicBezTo>
                  <a:cubicBezTo>
                    <a:pt x="11608" y="3797"/>
                    <a:pt x="10207" y="4107"/>
                    <a:pt x="8932" y="3797"/>
                  </a:cubicBezTo>
                  <a:cubicBezTo>
                    <a:pt x="8932" y="3797"/>
                    <a:pt x="8869" y="3797"/>
                    <a:pt x="8805" y="3735"/>
                  </a:cubicBezTo>
                  <a:cubicBezTo>
                    <a:pt x="9123" y="3425"/>
                    <a:pt x="9378" y="3114"/>
                    <a:pt x="9569" y="2742"/>
                  </a:cubicBezTo>
                  <a:cubicBezTo>
                    <a:pt x="9952" y="2121"/>
                    <a:pt x="10079" y="942"/>
                    <a:pt x="9506" y="383"/>
                  </a:cubicBezTo>
                  <a:cubicBezTo>
                    <a:pt x="8295" y="-734"/>
                    <a:pt x="6575" y="818"/>
                    <a:pt x="6384" y="2121"/>
                  </a:cubicBezTo>
                  <a:cubicBezTo>
                    <a:pt x="6320" y="2680"/>
                    <a:pt x="6511" y="3238"/>
                    <a:pt x="6766" y="3735"/>
                  </a:cubicBezTo>
                  <a:cubicBezTo>
                    <a:pt x="6129" y="4356"/>
                    <a:pt x="5492" y="4976"/>
                    <a:pt x="4791" y="5473"/>
                  </a:cubicBezTo>
                  <a:cubicBezTo>
                    <a:pt x="4536" y="5659"/>
                    <a:pt x="4345" y="5783"/>
                    <a:pt x="4090" y="5845"/>
                  </a:cubicBezTo>
                  <a:cubicBezTo>
                    <a:pt x="4090" y="5783"/>
                    <a:pt x="4090" y="5721"/>
                    <a:pt x="4026" y="5659"/>
                  </a:cubicBezTo>
                  <a:cubicBezTo>
                    <a:pt x="3389" y="4480"/>
                    <a:pt x="1350" y="3114"/>
                    <a:pt x="203" y="4604"/>
                  </a:cubicBezTo>
                  <a:cubicBezTo>
                    <a:pt x="-689" y="5783"/>
                    <a:pt x="1605" y="7149"/>
                    <a:pt x="2433" y="7459"/>
                  </a:cubicBezTo>
                  <a:cubicBezTo>
                    <a:pt x="2688" y="7521"/>
                    <a:pt x="2943" y="7583"/>
                    <a:pt x="3198" y="7583"/>
                  </a:cubicBezTo>
                  <a:cubicBezTo>
                    <a:pt x="3325" y="8018"/>
                    <a:pt x="3453" y="8452"/>
                    <a:pt x="3580" y="8825"/>
                  </a:cubicBezTo>
                  <a:cubicBezTo>
                    <a:pt x="3835" y="9694"/>
                    <a:pt x="4345" y="10438"/>
                    <a:pt x="4791" y="11245"/>
                  </a:cubicBezTo>
                  <a:cubicBezTo>
                    <a:pt x="5300" y="12114"/>
                    <a:pt x="5555" y="13107"/>
                    <a:pt x="5810" y="14100"/>
                  </a:cubicBezTo>
                  <a:cubicBezTo>
                    <a:pt x="6065" y="14969"/>
                    <a:pt x="6447" y="15838"/>
                    <a:pt x="6766" y="16707"/>
                  </a:cubicBezTo>
                  <a:cubicBezTo>
                    <a:pt x="7148" y="17763"/>
                    <a:pt x="7339" y="18880"/>
                    <a:pt x="7658" y="19935"/>
                  </a:cubicBezTo>
                  <a:cubicBezTo>
                    <a:pt x="7913" y="20804"/>
                    <a:pt x="9315" y="20432"/>
                    <a:pt x="9060" y="19500"/>
                  </a:cubicBezTo>
                  <a:cubicBezTo>
                    <a:pt x="8295" y="17018"/>
                    <a:pt x="7530" y="14535"/>
                    <a:pt x="6766" y="11990"/>
                  </a:cubicBezTo>
                  <a:cubicBezTo>
                    <a:pt x="6320" y="10811"/>
                    <a:pt x="5555" y="9880"/>
                    <a:pt x="5109" y="8763"/>
                  </a:cubicBezTo>
                  <a:cubicBezTo>
                    <a:pt x="4918" y="8266"/>
                    <a:pt x="4791" y="7769"/>
                    <a:pt x="4599" y="7273"/>
                  </a:cubicBezTo>
                  <a:cubicBezTo>
                    <a:pt x="5746" y="6714"/>
                    <a:pt x="6830" y="5659"/>
                    <a:pt x="7594" y="4914"/>
                  </a:cubicBezTo>
                  <a:cubicBezTo>
                    <a:pt x="7658" y="4852"/>
                    <a:pt x="7722" y="4852"/>
                    <a:pt x="7722" y="4790"/>
                  </a:cubicBezTo>
                  <a:cubicBezTo>
                    <a:pt x="8550" y="5287"/>
                    <a:pt x="9506" y="5349"/>
                    <a:pt x="10461" y="5287"/>
                  </a:cubicBezTo>
                  <a:cubicBezTo>
                    <a:pt x="11417" y="5287"/>
                    <a:pt x="12309" y="4976"/>
                    <a:pt x="13138" y="4666"/>
                  </a:cubicBezTo>
                  <a:cubicBezTo>
                    <a:pt x="13329" y="5163"/>
                    <a:pt x="13520" y="5597"/>
                    <a:pt x="13647" y="5969"/>
                  </a:cubicBezTo>
                  <a:cubicBezTo>
                    <a:pt x="14093" y="6900"/>
                    <a:pt x="14794" y="7707"/>
                    <a:pt x="15686" y="8142"/>
                  </a:cubicBezTo>
                  <a:cubicBezTo>
                    <a:pt x="15113" y="9507"/>
                    <a:pt x="14667" y="10873"/>
                    <a:pt x="14093" y="12238"/>
                  </a:cubicBezTo>
                  <a:cubicBezTo>
                    <a:pt x="13647" y="13542"/>
                    <a:pt x="13074" y="14845"/>
                    <a:pt x="12564" y="16149"/>
                  </a:cubicBezTo>
                  <a:cubicBezTo>
                    <a:pt x="12054" y="17204"/>
                    <a:pt x="11481" y="18197"/>
                    <a:pt x="11226" y="19314"/>
                  </a:cubicBezTo>
                  <a:cubicBezTo>
                    <a:pt x="11162" y="19500"/>
                    <a:pt x="11162" y="19749"/>
                    <a:pt x="11162" y="19935"/>
                  </a:cubicBezTo>
                  <a:cubicBezTo>
                    <a:pt x="11099" y="20866"/>
                    <a:pt x="12564" y="20866"/>
                    <a:pt x="12628" y="19935"/>
                  </a:cubicBezTo>
                  <a:cubicBezTo>
                    <a:pt x="12692" y="18880"/>
                    <a:pt x="13329" y="17825"/>
                    <a:pt x="13838" y="16832"/>
                  </a:cubicBezTo>
                  <a:cubicBezTo>
                    <a:pt x="14412" y="15590"/>
                    <a:pt x="14922" y="14287"/>
                    <a:pt x="15431" y="12983"/>
                  </a:cubicBezTo>
                  <a:cubicBezTo>
                    <a:pt x="16005" y="11432"/>
                    <a:pt x="16515" y="9880"/>
                    <a:pt x="17152" y="8390"/>
                  </a:cubicBezTo>
                  <a:cubicBezTo>
                    <a:pt x="17279" y="8390"/>
                    <a:pt x="17343" y="8328"/>
                    <a:pt x="17470" y="8328"/>
                  </a:cubicBezTo>
                  <a:cubicBezTo>
                    <a:pt x="18999" y="8018"/>
                    <a:pt x="20911" y="6714"/>
                    <a:pt x="19892" y="4976"/>
                  </a:cubicBezTo>
                  <a:close/>
                  <a:moveTo>
                    <a:pt x="1796" y="5411"/>
                  </a:moveTo>
                  <a:cubicBezTo>
                    <a:pt x="1796" y="5411"/>
                    <a:pt x="1796" y="5411"/>
                    <a:pt x="1860" y="5411"/>
                  </a:cubicBezTo>
                  <a:cubicBezTo>
                    <a:pt x="2051" y="5473"/>
                    <a:pt x="2242" y="5659"/>
                    <a:pt x="2369" y="5845"/>
                  </a:cubicBezTo>
                  <a:cubicBezTo>
                    <a:pt x="2242" y="5783"/>
                    <a:pt x="2178" y="5721"/>
                    <a:pt x="2051" y="5659"/>
                  </a:cubicBezTo>
                  <a:cubicBezTo>
                    <a:pt x="1987" y="5597"/>
                    <a:pt x="1860" y="5535"/>
                    <a:pt x="1796" y="5411"/>
                  </a:cubicBezTo>
                  <a:close/>
                  <a:moveTo>
                    <a:pt x="8359" y="1563"/>
                  </a:moveTo>
                  <a:cubicBezTo>
                    <a:pt x="8359" y="1500"/>
                    <a:pt x="8423" y="1500"/>
                    <a:pt x="8423" y="1500"/>
                  </a:cubicBezTo>
                  <a:cubicBezTo>
                    <a:pt x="8423" y="1687"/>
                    <a:pt x="8359" y="1873"/>
                    <a:pt x="8295" y="1997"/>
                  </a:cubicBezTo>
                  <a:cubicBezTo>
                    <a:pt x="8168" y="2245"/>
                    <a:pt x="8040" y="2432"/>
                    <a:pt x="7913" y="2618"/>
                  </a:cubicBezTo>
                  <a:cubicBezTo>
                    <a:pt x="7849" y="2245"/>
                    <a:pt x="7976" y="1811"/>
                    <a:pt x="8359" y="1563"/>
                  </a:cubicBezTo>
                  <a:close/>
                  <a:moveTo>
                    <a:pt x="14221" y="1935"/>
                  </a:moveTo>
                  <a:cubicBezTo>
                    <a:pt x="14284" y="1935"/>
                    <a:pt x="14284" y="1935"/>
                    <a:pt x="14284" y="1935"/>
                  </a:cubicBezTo>
                  <a:cubicBezTo>
                    <a:pt x="14284" y="2059"/>
                    <a:pt x="14221" y="2121"/>
                    <a:pt x="14221" y="2245"/>
                  </a:cubicBezTo>
                  <a:cubicBezTo>
                    <a:pt x="14221" y="2183"/>
                    <a:pt x="14221" y="2183"/>
                    <a:pt x="14221" y="2121"/>
                  </a:cubicBezTo>
                  <a:cubicBezTo>
                    <a:pt x="14221" y="2059"/>
                    <a:pt x="14221" y="1997"/>
                    <a:pt x="14221" y="1935"/>
                  </a:cubicBezTo>
                  <a:close/>
                  <a:moveTo>
                    <a:pt x="18426" y="6404"/>
                  </a:moveTo>
                  <a:cubicBezTo>
                    <a:pt x="18299" y="6528"/>
                    <a:pt x="18107" y="6652"/>
                    <a:pt x="17916" y="6714"/>
                  </a:cubicBezTo>
                  <a:cubicBezTo>
                    <a:pt x="18044" y="6590"/>
                    <a:pt x="18107" y="6404"/>
                    <a:pt x="18171" y="6218"/>
                  </a:cubicBezTo>
                  <a:cubicBezTo>
                    <a:pt x="18299" y="6032"/>
                    <a:pt x="18426" y="5783"/>
                    <a:pt x="18617" y="5659"/>
                  </a:cubicBezTo>
                  <a:cubicBezTo>
                    <a:pt x="18681" y="5721"/>
                    <a:pt x="18681" y="5845"/>
                    <a:pt x="18681" y="5969"/>
                  </a:cubicBezTo>
                  <a:cubicBezTo>
                    <a:pt x="18745" y="6156"/>
                    <a:pt x="18553" y="6342"/>
                    <a:pt x="18426" y="640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2" name="Freeform 7"/>
            <p:cNvSpPr/>
            <p:nvPr/>
          </p:nvSpPr>
          <p:spPr>
            <a:xfrm>
              <a:off x="697349" y="449444"/>
              <a:ext cx="310351" cy="330343"/>
            </a:xfrm>
            <a:custGeom>
              <a:avLst/>
              <a:gdLst/>
              <a:ahLst/>
              <a:cxnLst>
                <a:cxn ang="0">
                  <a:pos x="wd2" y="hd2"/>
                </a:cxn>
                <a:cxn ang="5400000">
                  <a:pos x="wd2" y="hd2"/>
                </a:cxn>
                <a:cxn ang="10800000">
                  <a:pos x="wd2" y="hd2"/>
                </a:cxn>
                <a:cxn ang="16200000">
                  <a:pos x="wd2" y="hd2"/>
                </a:cxn>
              </a:cxnLst>
              <a:rect l="0" t="0" r="r" b="b"/>
              <a:pathLst>
                <a:path w="19691" h="19808" extrusionOk="0">
                  <a:moveTo>
                    <a:pt x="19251" y="15420"/>
                  </a:moveTo>
                  <a:cubicBezTo>
                    <a:pt x="17262" y="11306"/>
                    <a:pt x="15556" y="6935"/>
                    <a:pt x="14135" y="2306"/>
                  </a:cubicBezTo>
                  <a:cubicBezTo>
                    <a:pt x="13283" y="-1294"/>
                    <a:pt x="6746" y="249"/>
                    <a:pt x="7883" y="3849"/>
                  </a:cubicBezTo>
                  <a:cubicBezTo>
                    <a:pt x="8167" y="4363"/>
                    <a:pt x="8167" y="4878"/>
                    <a:pt x="8451" y="5392"/>
                  </a:cubicBezTo>
                  <a:cubicBezTo>
                    <a:pt x="7599" y="4363"/>
                    <a:pt x="7030" y="3078"/>
                    <a:pt x="6462" y="2049"/>
                  </a:cubicBezTo>
                  <a:cubicBezTo>
                    <a:pt x="5041" y="-1551"/>
                    <a:pt x="-1212" y="-8"/>
                    <a:pt x="209" y="3592"/>
                  </a:cubicBezTo>
                  <a:cubicBezTo>
                    <a:pt x="3051" y="9763"/>
                    <a:pt x="8167" y="19535"/>
                    <a:pt x="16693" y="19792"/>
                  </a:cubicBezTo>
                  <a:cubicBezTo>
                    <a:pt x="19251" y="20049"/>
                    <a:pt x="20388" y="17220"/>
                    <a:pt x="19251" y="1542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3" name="Freeform 8"/>
            <p:cNvSpPr/>
            <p:nvPr/>
          </p:nvSpPr>
          <p:spPr>
            <a:xfrm>
              <a:off x="1873390" y="44368"/>
              <a:ext cx="204243" cy="382755"/>
            </a:xfrm>
            <a:custGeom>
              <a:avLst/>
              <a:gdLst/>
              <a:ahLst/>
              <a:cxnLst>
                <a:cxn ang="0">
                  <a:pos x="wd2" y="hd2"/>
                </a:cxn>
                <a:cxn ang="5400000">
                  <a:pos x="wd2" y="hd2"/>
                </a:cxn>
                <a:cxn ang="10800000">
                  <a:pos x="wd2" y="hd2"/>
                </a:cxn>
                <a:cxn ang="16200000">
                  <a:pos x="wd2" y="hd2"/>
                </a:cxn>
              </a:cxnLst>
              <a:rect l="0" t="0" r="r" b="b"/>
              <a:pathLst>
                <a:path w="19602" h="20481" extrusionOk="0">
                  <a:moveTo>
                    <a:pt x="19548" y="5634"/>
                  </a:moveTo>
                  <a:cubicBezTo>
                    <a:pt x="19548" y="4945"/>
                    <a:pt x="19116" y="4486"/>
                    <a:pt x="18684" y="4026"/>
                  </a:cubicBezTo>
                  <a:cubicBezTo>
                    <a:pt x="18684" y="3337"/>
                    <a:pt x="18684" y="2647"/>
                    <a:pt x="18252" y="1958"/>
                  </a:cubicBezTo>
                  <a:cubicBezTo>
                    <a:pt x="17820" y="579"/>
                    <a:pt x="14796" y="-340"/>
                    <a:pt x="12204" y="120"/>
                  </a:cubicBezTo>
                  <a:cubicBezTo>
                    <a:pt x="9612" y="349"/>
                    <a:pt x="7452" y="809"/>
                    <a:pt x="4860" y="809"/>
                  </a:cubicBezTo>
                  <a:cubicBezTo>
                    <a:pt x="-1620" y="1039"/>
                    <a:pt x="-1620" y="6324"/>
                    <a:pt x="4860" y="6094"/>
                  </a:cubicBezTo>
                  <a:cubicBezTo>
                    <a:pt x="5724" y="6094"/>
                    <a:pt x="7020" y="6094"/>
                    <a:pt x="7884" y="6094"/>
                  </a:cubicBezTo>
                  <a:cubicBezTo>
                    <a:pt x="6588" y="7473"/>
                    <a:pt x="5292" y="9081"/>
                    <a:pt x="4860" y="10230"/>
                  </a:cubicBezTo>
                  <a:cubicBezTo>
                    <a:pt x="3564" y="12988"/>
                    <a:pt x="2700" y="15745"/>
                    <a:pt x="3996" y="18503"/>
                  </a:cubicBezTo>
                  <a:cubicBezTo>
                    <a:pt x="4860" y="20341"/>
                    <a:pt x="10044" y="21260"/>
                    <a:pt x="12636" y="19651"/>
                  </a:cubicBezTo>
                  <a:cubicBezTo>
                    <a:pt x="17820" y="15975"/>
                    <a:pt x="19980" y="10230"/>
                    <a:pt x="19548" y="5634"/>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4" name="Freeform 9"/>
            <p:cNvSpPr/>
            <p:nvPr/>
          </p:nvSpPr>
          <p:spPr>
            <a:xfrm>
              <a:off x="2925311" y="422957"/>
              <a:ext cx="344693" cy="391427"/>
            </a:xfrm>
            <a:custGeom>
              <a:avLst/>
              <a:gdLst/>
              <a:ahLst/>
              <a:cxnLst>
                <a:cxn ang="0">
                  <a:pos x="wd2" y="hd2"/>
                </a:cxn>
                <a:cxn ang="5400000">
                  <a:pos x="wd2" y="hd2"/>
                </a:cxn>
                <a:cxn ang="10800000">
                  <a:pos x="wd2" y="hd2"/>
                </a:cxn>
                <a:cxn ang="16200000">
                  <a:pos x="wd2" y="hd2"/>
                </a:cxn>
              </a:cxnLst>
              <a:rect l="0" t="0" r="r" b="b"/>
              <a:pathLst>
                <a:path w="19488" h="21039" extrusionOk="0">
                  <a:moveTo>
                    <a:pt x="14419" y="3091"/>
                  </a:moveTo>
                  <a:cubicBezTo>
                    <a:pt x="14419" y="2861"/>
                    <a:pt x="14419" y="2401"/>
                    <a:pt x="14165" y="1942"/>
                  </a:cubicBezTo>
                  <a:cubicBezTo>
                    <a:pt x="13657" y="793"/>
                    <a:pt x="12132" y="-356"/>
                    <a:pt x="10607" y="104"/>
                  </a:cubicBezTo>
                  <a:cubicBezTo>
                    <a:pt x="7304" y="1253"/>
                    <a:pt x="5525" y="3091"/>
                    <a:pt x="4000" y="5848"/>
                  </a:cubicBezTo>
                  <a:cubicBezTo>
                    <a:pt x="2984" y="8376"/>
                    <a:pt x="3238" y="11363"/>
                    <a:pt x="951" y="13201"/>
                  </a:cubicBezTo>
                  <a:cubicBezTo>
                    <a:pt x="-1082" y="14810"/>
                    <a:pt x="443" y="17338"/>
                    <a:pt x="2730" y="17567"/>
                  </a:cubicBezTo>
                  <a:cubicBezTo>
                    <a:pt x="2730" y="17567"/>
                    <a:pt x="2730" y="17567"/>
                    <a:pt x="2730" y="17797"/>
                  </a:cubicBezTo>
                  <a:cubicBezTo>
                    <a:pt x="2222" y="19865"/>
                    <a:pt x="4000" y="21244"/>
                    <a:pt x="6287" y="21014"/>
                  </a:cubicBezTo>
                  <a:cubicBezTo>
                    <a:pt x="9845" y="20555"/>
                    <a:pt x="12132" y="17338"/>
                    <a:pt x="14165" y="14810"/>
                  </a:cubicBezTo>
                  <a:cubicBezTo>
                    <a:pt x="16198" y="12053"/>
                    <a:pt x="17977" y="8835"/>
                    <a:pt x="19247" y="5618"/>
                  </a:cubicBezTo>
                  <a:cubicBezTo>
                    <a:pt x="20518" y="2861"/>
                    <a:pt x="16452" y="1482"/>
                    <a:pt x="14419" y="3091"/>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5" name="Freeform 10"/>
            <p:cNvSpPr/>
            <p:nvPr/>
          </p:nvSpPr>
          <p:spPr>
            <a:xfrm>
              <a:off x="3495438" y="1460176"/>
              <a:ext cx="390791" cy="194138"/>
            </a:xfrm>
            <a:custGeom>
              <a:avLst/>
              <a:gdLst/>
              <a:ahLst/>
              <a:cxnLst>
                <a:cxn ang="0">
                  <a:pos x="wd2" y="hd2"/>
                </a:cxn>
                <a:cxn ang="5400000">
                  <a:pos x="wd2" y="hd2"/>
                </a:cxn>
                <a:cxn ang="10800000">
                  <a:pos x="wd2" y="hd2"/>
                </a:cxn>
                <a:cxn ang="16200000">
                  <a:pos x="wd2" y="hd2"/>
                </a:cxn>
              </a:cxnLst>
              <a:rect l="0" t="0" r="r" b="b"/>
              <a:pathLst>
                <a:path w="20287" h="20500" extrusionOk="0">
                  <a:moveTo>
                    <a:pt x="20160" y="14152"/>
                  </a:moveTo>
                  <a:cubicBezTo>
                    <a:pt x="19463" y="10552"/>
                    <a:pt x="19231" y="7402"/>
                    <a:pt x="18767" y="4252"/>
                  </a:cubicBezTo>
                  <a:cubicBezTo>
                    <a:pt x="18534" y="1552"/>
                    <a:pt x="16909" y="-698"/>
                    <a:pt x="15515" y="202"/>
                  </a:cubicBezTo>
                  <a:cubicBezTo>
                    <a:pt x="12496" y="2902"/>
                    <a:pt x="9476" y="6052"/>
                    <a:pt x="6457" y="7852"/>
                  </a:cubicBezTo>
                  <a:cubicBezTo>
                    <a:pt x="6457" y="7852"/>
                    <a:pt x="6457" y="7852"/>
                    <a:pt x="6225" y="7852"/>
                  </a:cubicBezTo>
                  <a:cubicBezTo>
                    <a:pt x="6225" y="7402"/>
                    <a:pt x="5992" y="7402"/>
                    <a:pt x="5992" y="7402"/>
                  </a:cubicBezTo>
                  <a:cubicBezTo>
                    <a:pt x="4831" y="3352"/>
                    <a:pt x="1115" y="5152"/>
                    <a:pt x="1115" y="9652"/>
                  </a:cubicBezTo>
                  <a:cubicBezTo>
                    <a:pt x="-743" y="12352"/>
                    <a:pt x="-278" y="19102"/>
                    <a:pt x="2509" y="19102"/>
                  </a:cubicBezTo>
                  <a:cubicBezTo>
                    <a:pt x="3670" y="19102"/>
                    <a:pt x="4831" y="19102"/>
                    <a:pt x="5760" y="18652"/>
                  </a:cubicBezTo>
                  <a:cubicBezTo>
                    <a:pt x="9476" y="20452"/>
                    <a:pt x="14354" y="19552"/>
                    <a:pt x="16909" y="20452"/>
                  </a:cubicBezTo>
                  <a:cubicBezTo>
                    <a:pt x="18534" y="20902"/>
                    <a:pt x="20857" y="18202"/>
                    <a:pt x="20160" y="14152"/>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6" name="Freeform 11"/>
            <p:cNvSpPr/>
            <p:nvPr/>
          </p:nvSpPr>
          <p:spPr>
            <a:xfrm>
              <a:off x="3357956" y="2555607"/>
              <a:ext cx="417998" cy="270074"/>
            </a:xfrm>
            <a:custGeom>
              <a:avLst/>
              <a:gdLst/>
              <a:ahLst/>
              <a:cxnLst>
                <a:cxn ang="0">
                  <a:pos x="wd2" y="hd2"/>
                </a:cxn>
                <a:cxn ang="5400000">
                  <a:pos x="wd2" y="hd2"/>
                </a:cxn>
                <a:cxn ang="10800000">
                  <a:pos x="wd2" y="hd2"/>
                </a:cxn>
                <a:cxn ang="16200000">
                  <a:pos x="wd2" y="hd2"/>
                </a:cxn>
              </a:cxnLst>
              <a:rect l="0" t="0" r="r" b="b"/>
              <a:pathLst>
                <a:path w="20577" h="20658" extrusionOk="0">
                  <a:moveTo>
                    <a:pt x="20553" y="15975"/>
                  </a:moveTo>
                  <a:cubicBezTo>
                    <a:pt x="20112" y="12375"/>
                    <a:pt x="19230" y="9102"/>
                    <a:pt x="16806" y="8447"/>
                  </a:cubicBezTo>
                  <a:cubicBezTo>
                    <a:pt x="15924" y="8120"/>
                    <a:pt x="15042" y="8120"/>
                    <a:pt x="14161" y="8775"/>
                  </a:cubicBezTo>
                  <a:cubicBezTo>
                    <a:pt x="12618" y="5829"/>
                    <a:pt x="11075" y="2556"/>
                    <a:pt x="9091" y="593"/>
                  </a:cubicBezTo>
                  <a:cubicBezTo>
                    <a:pt x="7989" y="-389"/>
                    <a:pt x="6887" y="-62"/>
                    <a:pt x="6226" y="920"/>
                  </a:cubicBezTo>
                  <a:cubicBezTo>
                    <a:pt x="4904" y="920"/>
                    <a:pt x="3581" y="1247"/>
                    <a:pt x="2479" y="1575"/>
                  </a:cubicBezTo>
                  <a:cubicBezTo>
                    <a:pt x="-827" y="1575"/>
                    <a:pt x="-827" y="9102"/>
                    <a:pt x="2479" y="9102"/>
                  </a:cubicBezTo>
                  <a:cubicBezTo>
                    <a:pt x="3361" y="8775"/>
                    <a:pt x="4463" y="8775"/>
                    <a:pt x="5344" y="8775"/>
                  </a:cubicBezTo>
                  <a:cubicBezTo>
                    <a:pt x="5565" y="8775"/>
                    <a:pt x="5785" y="8775"/>
                    <a:pt x="5785" y="8775"/>
                  </a:cubicBezTo>
                  <a:cubicBezTo>
                    <a:pt x="5785" y="9756"/>
                    <a:pt x="5565" y="10411"/>
                    <a:pt x="5565" y="11393"/>
                  </a:cubicBezTo>
                  <a:cubicBezTo>
                    <a:pt x="5344" y="14338"/>
                    <a:pt x="6667" y="17284"/>
                    <a:pt x="8430" y="18266"/>
                  </a:cubicBezTo>
                  <a:cubicBezTo>
                    <a:pt x="10193" y="19247"/>
                    <a:pt x="11736" y="18593"/>
                    <a:pt x="13279" y="17611"/>
                  </a:cubicBezTo>
                  <a:cubicBezTo>
                    <a:pt x="13279" y="17611"/>
                    <a:pt x="13279" y="17611"/>
                    <a:pt x="13500" y="17611"/>
                  </a:cubicBezTo>
                  <a:cubicBezTo>
                    <a:pt x="14602" y="18920"/>
                    <a:pt x="15704" y="19902"/>
                    <a:pt x="17467" y="20556"/>
                  </a:cubicBezTo>
                  <a:cubicBezTo>
                    <a:pt x="19451" y="21211"/>
                    <a:pt x="20773" y="18593"/>
                    <a:pt x="20553" y="1597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7" name="Freeform 12"/>
            <p:cNvSpPr/>
            <p:nvPr/>
          </p:nvSpPr>
          <p:spPr>
            <a:xfrm>
              <a:off x="210414" y="2590223"/>
              <a:ext cx="397247" cy="216047"/>
            </a:xfrm>
            <a:custGeom>
              <a:avLst/>
              <a:gdLst/>
              <a:ahLst/>
              <a:cxnLst>
                <a:cxn ang="0">
                  <a:pos x="wd2" y="hd2"/>
                </a:cxn>
                <a:cxn ang="5400000">
                  <a:pos x="wd2" y="hd2"/>
                </a:cxn>
                <a:cxn ang="10800000">
                  <a:pos x="wd2" y="hd2"/>
                </a:cxn>
                <a:cxn ang="16200000">
                  <a:pos x="wd2" y="hd2"/>
                </a:cxn>
              </a:cxnLst>
              <a:rect l="0" t="0" r="r" b="b"/>
              <a:pathLst>
                <a:path w="20622" h="19530" extrusionOk="0">
                  <a:moveTo>
                    <a:pt x="19849" y="1834"/>
                  </a:moveTo>
                  <a:cubicBezTo>
                    <a:pt x="18456" y="-480"/>
                    <a:pt x="16830" y="-94"/>
                    <a:pt x="15204" y="291"/>
                  </a:cubicBezTo>
                  <a:cubicBezTo>
                    <a:pt x="14043" y="677"/>
                    <a:pt x="12649" y="1449"/>
                    <a:pt x="11488" y="2606"/>
                  </a:cubicBezTo>
                  <a:cubicBezTo>
                    <a:pt x="11024" y="2220"/>
                    <a:pt x="10559" y="1834"/>
                    <a:pt x="10327" y="1449"/>
                  </a:cubicBezTo>
                  <a:cubicBezTo>
                    <a:pt x="9166" y="291"/>
                    <a:pt x="8237" y="677"/>
                    <a:pt x="7540" y="1449"/>
                  </a:cubicBezTo>
                  <a:cubicBezTo>
                    <a:pt x="6843" y="1063"/>
                    <a:pt x="6146" y="1063"/>
                    <a:pt x="5217" y="1063"/>
                  </a:cubicBezTo>
                  <a:cubicBezTo>
                    <a:pt x="572" y="1834"/>
                    <a:pt x="-357" y="8777"/>
                    <a:pt x="108" y="15334"/>
                  </a:cubicBezTo>
                  <a:cubicBezTo>
                    <a:pt x="572" y="20734"/>
                    <a:pt x="5914" y="21120"/>
                    <a:pt x="5449" y="15334"/>
                  </a:cubicBezTo>
                  <a:cubicBezTo>
                    <a:pt x="5449" y="14949"/>
                    <a:pt x="5449" y="14949"/>
                    <a:pt x="5449" y="14563"/>
                  </a:cubicBezTo>
                  <a:cubicBezTo>
                    <a:pt x="5914" y="17649"/>
                    <a:pt x="7540" y="19577"/>
                    <a:pt x="9398" y="17649"/>
                  </a:cubicBezTo>
                  <a:cubicBezTo>
                    <a:pt x="10559" y="16106"/>
                    <a:pt x="11024" y="14563"/>
                    <a:pt x="11256" y="12249"/>
                  </a:cubicBezTo>
                  <a:cubicBezTo>
                    <a:pt x="11256" y="12249"/>
                    <a:pt x="11488" y="12249"/>
                    <a:pt x="11720" y="12249"/>
                  </a:cubicBezTo>
                  <a:cubicBezTo>
                    <a:pt x="14275" y="13406"/>
                    <a:pt x="17295" y="13406"/>
                    <a:pt x="19385" y="9934"/>
                  </a:cubicBezTo>
                  <a:cubicBezTo>
                    <a:pt x="20546" y="7620"/>
                    <a:pt x="21243" y="4149"/>
                    <a:pt x="19849" y="1834"/>
                  </a:cubicBezTo>
                  <a:close/>
                  <a:moveTo>
                    <a:pt x="5449" y="13406"/>
                  </a:moveTo>
                  <a:cubicBezTo>
                    <a:pt x="5449" y="12634"/>
                    <a:pt x="5449" y="11863"/>
                    <a:pt x="5449" y="11091"/>
                  </a:cubicBezTo>
                  <a:cubicBezTo>
                    <a:pt x="5449" y="10706"/>
                    <a:pt x="5449" y="10320"/>
                    <a:pt x="5449" y="10320"/>
                  </a:cubicBezTo>
                  <a:cubicBezTo>
                    <a:pt x="5449" y="9934"/>
                    <a:pt x="5449" y="9934"/>
                    <a:pt x="5449" y="9934"/>
                  </a:cubicBezTo>
                  <a:cubicBezTo>
                    <a:pt x="5682" y="9934"/>
                    <a:pt x="5682" y="9934"/>
                    <a:pt x="5914" y="9934"/>
                  </a:cubicBezTo>
                  <a:cubicBezTo>
                    <a:pt x="5914" y="10706"/>
                    <a:pt x="5914" y="10706"/>
                    <a:pt x="6611" y="9934"/>
                  </a:cubicBezTo>
                  <a:cubicBezTo>
                    <a:pt x="6611" y="9934"/>
                    <a:pt x="6611" y="9934"/>
                    <a:pt x="6611" y="9934"/>
                  </a:cubicBezTo>
                  <a:cubicBezTo>
                    <a:pt x="5682" y="11091"/>
                    <a:pt x="5449" y="12249"/>
                    <a:pt x="5449" y="13406"/>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8" name="Freeform 13"/>
            <p:cNvSpPr/>
            <p:nvPr/>
          </p:nvSpPr>
          <p:spPr>
            <a:xfrm>
              <a:off x="31254" y="1453562"/>
              <a:ext cx="425327" cy="214411"/>
            </a:xfrm>
            <a:custGeom>
              <a:avLst/>
              <a:gdLst/>
              <a:ahLst/>
              <a:cxnLst>
                <a:cxn ang="0">
                  <a:pos x="wd2" y="hd2"/>
                </a:cxn>
                <a:cxn ang="5400000">
                  <a:pos x="wd2" y="hd2"/>
                </a:cxn>
                <a:cxn ang="10800000">
                  <a:pos x="wd2" y="hd2"/>
                </a:cxn>
                <a:cxn ang="16200000">
                  <a:pos x="wd2" y="hd2"/>
                </a:cxn>
              </a:cxnLst>
              <a:rect l="0" t="0" r="r" b="b"/>
              <a:pathLst>
                <a:path w="20240" h="20801" extrusionOk="0">
                  <a:moveTo>
                    <a:pt x="15665" y="5815"/>
                  </a:moveTo>
                  <a:cubicBezTo>
                    <a:pt x="12457" y="2908"/>
                    <a:pt x="9463" y="0"/>
                    <a:pt x="5828" y="0"/>
                  </a:cubicBezTo>
                  <a:cubicBezTo>
                    <a:pt x="4117" y="0"/>
                    <a:pt x="3261" y="2908"/>
                    <a:pt x="3475" y="5815"/>
                  </a:cubicBezTo>
                  <a:cubicBezTo>
                    <a:pt x="3048" y="5815"/>
                    <a:pt x="2834" y="5815"/>
                    <a:pt x="2406" y="5815"/>
                  </a:cubicBezTo>
                  <a:cubicBezTo>
                    <a:pt x="-802" y="5400"/>
                    <a:pt x="-802" y="14954"/>
                    <a:pt x="2406" y="15369"/>
                  </a:cubicBezTo>
                  <a:cubicBezTo>
                    <a:pt x="6469" y="15369"/>
                    <a:pt x="9891" y="16615"/>
                    <a:pt x="13527" y="19938"/>
                  </a:cubicBezTo>
                  <a:cubicBezTo>
                    <a:pt x="15665" y="21600"/>
                    <a:pt x="19301" y="21185"/>
                    <a:pt x="20156" y="15785"/>
                  </a:cubicBezTo>
                  <a:cubicBezTo>
                    <a:pt x="20798" y="10800"/>
                    <a:pt x="17590" y="7477"/>
                    <a:pt x="15665" y="5815"/>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09" name="Freeform 14"/>
            <p:cNvSpPr/>
            <p:nvPr/>
          </p:nvSpPr>
          <p:spPr>
            <a:xfrm>
              <a:off x="1434556" y="3365667"/>
              <a:ext cx="1123819" cy="151093"/>
            </a:xfrm>
            <a:custGeom>
              <a:avLst/>
              <a:gdLst/>
              <a:ahLst/>
              <a:cxnLst>
                <a:cxn ang="0">
                  <a:pos x="wd2" y="hd2"/>
                </a:cxn>
                <a:cxn ang="5400000">
                  <a:pos x="wd2" y="hd2"/>
                </a:cxn>
                <a:cxn ang="10800000">
                  <a:pos x="wd2" y="hd2"/>
                </a:cxn>
                <a:cxn ang="16200000">
                  <a:pos x="wd2" y="hd2"/>
                </a:cxn>
              </a:cxnLst>
              <a:rect l="0" t="0" r="r" b="b"/>
              <a:pathLst>
                <a:path w="20972" h="20033" extrusionOk="0">
                  <a:moveTo>
                    <a:pt x="20030" y="252"/>
                  </a:moveTo>
                  <a:cubicBezTo>
                    <a:pt x="16849" y="252"/>
                    <a:pt x="13667" y="-316"/>
                    <a:pt x="10486" y="252"/>
                  </a:cubicBezTo>
                  <a:cubicBezTo>
                    <a:pt x="7221" y="821"/>
                    <a:pt x="4123" y="3095"/>
                    <a:pt x="942" y="4800"/>
                  </a:cubicBezTo>
                  <a:cubicBezTo>
                    <a:pt x="-314" y="5368"/>
                    <a:pt x="-314" y="19010"/>
                    <a:pt x="942" y="17873"/>
                  </a:cubicBezTo>
                  <a:cubicBezTo>
                    <a:pt x="3119" y="16737"/>
                    <a:pt x="5295" y="15600"/>
                    <a:pt x="7472" y="14463"/>
                  </a:cubicBezTo>
                  <a:cubicBezTo>
                    <a:pt x="7556" y="17873"/>
                    <a:pt x="7974" y="21284"/>
                    <a:pt x="8644" y="19579"/>
                  </a:cubicBezTo>
                  <a:cubicBezTo>
                    <a:pt x="10235" y="15031"/>
                    <a:pt x="12160" y="17873"/>
                    <a:pt x="13835" y="17873"/>
                  </a:cubicBezTo>
                  <a:cubicBezTo>
                    <a:pt x="14839" y="17873"/>
                    <a:pt x="15760" y="18442"/>
                    <a:pt x="16765" y="17873"/>
                  </a:cubicBezTo>
                  <a:cubicBezTo>
                    <a:pt x="17853" y="16737"/>
                    <a:pt x="18942" y="13895"/>
                    <a:pt x="20030" y="13326"/>
                  </a:cubicBezTo>
                  <a:cubicBezTo>
                    <a:pt x="21286" y="12189"/>
                    <a:pt x="21286" y="252"/>
                    <a:pt x="20030" y="252"/>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10" name="Freeform 15"/>
            <p:cNvSpPr/>
            <p:nvPr/>
          </p:nvSpPr>
          <p:spPr>
            <a:xfrm>
              <a:off x="1432228" y="3568998"/>
              <a:ext cx="1115159" cy="170234"/>
            </a:xfrm>
            <a:custGeom>
              <a:avLst/>
              <a:gdLst/>
              <a:ahLst/>
              <a:cxnLst>
                <a:cxn ang="0">
                  <a:pos x="wd2" y="hd2"/>
                </a:cxn>
                <a:cxn ang="5400000">
                  <a:pos x="wd2" y="hd2"/>
                </a:cxn>
                <a:cxn ang="10800000">
                  <a:pos x="wd2" y="hd2"/>
                </a:cxn>
                <a:cxn ang="16200000">
                  <a:pos x="wd2" y="hd2"/>
                </a:cxn>
              </a:cxnLst>
              <a:rect l="0" t="0" r="r" b="b"/>
              <a:pathLst>
                <a:path w="20743" h="20941" extrusionOk="0">
                  <a:moveTo>
                    <a:pt x="20097" y="2268"/>
                  </a:moveTo>
                  <a:cubicBezTo>
                    <a:pt x="18345" y="161"/>
                    <a:pt x="16594" y="688"/>
                    <a:pt x="14926" y="688"/>
                  </a:cubicBezTo>
                  <a:cubicBezTo>
                    <a:pt x="13008" y="1214"/>
                    <a:pt x="11090" y="1214"/>
                    <a:pt x="9172" y="1214"/>
                  </a:cubicBezTo>
                  <a:cubicBezTo>
                    <a:pt x="7587" y="1214"/>
                    <a:pt x="6002" y="688"/>
                    <a:pt x="4418" y="161"/>
                  </a:cubicBezTo>
                  <a:cubicBezTo>
                    <a:pt x="3083" y="-366"/>
                    <a:pt x="1582" y="161"/>
                    <a:pt x="415" y="5429"/>
                  </a:cubicBezTo>
                  <a:cubicBezTo>
                    <a:pt x="-586" y="9644"/>
                    <a:pt x="415" y="20180"/>
                    <a:pt x="1416" y="15966"/>
                  </a:cubicBezTo>
                  <a:cubicBezTo>
                    <a:pt x="2333" y="11224"/>
                    <a:pt x="3584" y="12278"/>
                    <a:pt x="4751" y="12805"/>
                  </a:cubicBezTo>
                  <a:cubicBezTo>
                    <a:pt x="5752" y="12805"/>
                    <a:pt x="6753" y="13332"/>
                    <a:pt x="7754" y="13332"/>
                  </a:cubicBezTo>
                  <a:cubicBezTo>
                    <a:pt x="7587" y="16493"/>
                    <a:pt x="7921" y="20707"/>
                    <a:pt x="8588" y="20707"/>
                  </a:cubicBezTo>
                  <a:cubicBezTo>
                    <a:pt x="10839" y="20707"/>
                    <a:pt x="13091" y="21234"/>
                    <a:pt x="15343" y="20707"/>
                  </a:cubicBezTo>
                  <a:cubicBezTo>
                    <a:pt x="16928" y="20707"/>
                    <a:pt x="19012" y="19654"/>
                    <a:pt x="20263" y="13332"/>
                  </a:cubicBezTo>
                  <a:cubicBezTo>
                    <a:pt x="20847" y="10697"/>
                    <a:pt x="21014" y="3322"/>
                    <a:pt x="20097" y="2268"/>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11" name="Freeform 16"/>
            <p:cNvSpPr/>
            <p:nvPr/>
          </p:nvSpPr>
          <p:spPr>
            <a:xfrm>
              <a:off x="1446021" y="3765184"/>
              <a:ext cx="1059135" cy="429703"/>
            </a:xfrm>
            <a:custGeom>
              <a:avLst/>
              <a:gdLst/>
              <a:ahLst/>
              <a:cxnLst>
                <a:cxn ang="0">
                  <a:pos x="wd2" y="hd2"/>
                </a:cxn>
                <a:cxn ang="5400000">
                  <a:pos x="wd2" y="hd2"/>
                </a:cxn>
                <a:cxn ang="10800000">
                  <a:pos x="wd2" y="hd2"/>
                </a:cxn>
                <a:cxn ang="16200000">
                  <a:pos x="wd2" y="hd2"/>
                </a:cxn>
              </a:cxnLst>
              <a:rect l="0" t="0" r="r" b="b"/>
              <a:pathLst>
                <a:path w="20748" h="20187" extrusionOk="0">
                  <a:moveTo>
                    <a:pt x="20431" y="2271"/>
                  </a:moveTo>
                  <a:cubicBezTo>
                    <a:pt x="18851" y="-1363"/>
                    <a:pt x="15426" y="454"/>
                    <a:pt x="13407" y="454"/>
                  </a:cubicBezTo>
                  <a:cubicBezTo>
                    <a:pt x="9105" y="454"/>
                    <a:pt x="4890" y="656"/>
                    <a:pt x="763" y="3280"/>
                  </a:cubicBezTo>
                  <a:cubicBezTo>
                    <a:pt x="-554" y="4087"/>
                    <a:pt x="-27" y="8529"/>
                    <a:pt x="1290" y="7721"/>
                  </a:cubicBezTo>
                  <a:cubicBezTo>
                    <a:pt x="1992" y="7317"/>
                    <a:pt x="2695" y="6914"/>
                    <a:pt x="3397" y="6712"/>
                  </a:cubicBezTo>
                  <a:cubicBezTo>
                    <a:pt x="3134" y="7519"/>
                    <a:pt x="3222" y="8932"/>
                    <a:pt x="3485" y="9538"/>
                  </a:cubicBezTo>
                  <a:cubicBezTo>
                    <a:pt x="3924" y="10547"/>
                    <a:pt x="4451" y="11153"/>
                    <a:pt x="5066" y="11355"/>
                  </a:cubicBezTo>
                  <a:cubicBezTo>
                    <a:pt x="4890" y="11758"/>
                    <a:pt x="4714" y="12566"/>
                    <a:pt x="4802" y="13373"/>
                  </a:cubicBezTo>
                  <a:cubicBezTo>
                    <a:pt x="4890" y="13777"/>
                    <a:pt x="4890" y="13979"/>
                    <a:pt x="4978" y="14383"/>
                  </a:cubicBezTo>
                  <a:cubicBezTo>
                    <a:pt x="4802" y="15392"/>
                    <a:pt x="4802" y="16401"/>
                    <a:pt x="4978" y="17815"/>
                  </a:cubicBezTo>
                  <a:cubicBezTo>
                    <a:pt x="5241" y="19228"/>
                    <a:pt x="5856" y="19833"/>
                    <a:pt x="6470" y="19228"/>
                  </a:cubicBezTo>
                  <a:cubicBezTo>
                    <a:pt x="6646" y="19026"/>
                    <a:pt x="6734" y="19026"/>
                    <a:pt x="6822" y="18824"/>
                  </a:cubicBezTo>
                  <a:cubicBezTo>
                    <a:pt x="7524" y="19631"/>
                    <a:pt x="8402" y="19833"/>
                    <a:pt x="9280" y="20035"/>
                  </a:cubicBezTo>
                  <a:cubicBezTo>
                    <a:pt x="10334" y="20237"/>
                    <a:pt x="11563" y="20237"/>
                    <a:pt x="12617" y="20035"/>
                  </a:cubicBezTo>
                  <a:cubicBezTo>
                    <a:pt x="14285" y="19631"/>
                    <a:pt x="15075" y="17007"/>
                    <a:pt x="16041" y="14383"/>
                  </a:cubicBezTo>
                  <a:cubicBezTo>
                    <a:pt x="16305" y="13979"/>
                    <a:pt x="16392" y="13373"/>
                    <a:pt x="16392" y="12768"/>
                  </a:cubicBezTo>
                  <a:cubicBezTo>
                    <a:pt x="16656" y="11960"/>
                    <a:pt x="16919" y="11153"/>
                    <a:pt x="17007" y="9942"/>
                  </a:cubicBezTo>
                  <a:cubicBezTo>
                    <a:pt x="17095" y="9134"/>
                    <a:pt x="17007" y="8125"/>
                    <a:pt x="16744" y="7721"/>
                  </a:cubicBezTo>
                  <a:cubicBezTo>
                    <a:pt x="17885" y="7317"/>
                    <a:pt x="19026" y="6914"/>
                    <a:pt x="19992" y="6106"/>
                  </a:cubicBezTo>
                  <a:cubicBezTo>
                    <a:pt x="20695" y="5501"/>
                    <a:pt x="21046" y="3482"/>
                    <a:pt x="20431" y="2271"/>
                  </a:cubicBezTo>
                  <a:close/>
                  <a:moveTo>
                    <a:pt x="7963" y="11153"/>
                  </a:moveTo>
                  <a:cubicBezTo>
                    <a:pt x="8226" y="11153"/>
                    <a:pt x="8402" y="11153"/>
                    <a:pt x="8578" y="11153"/>
                  </a:cubicBezTo>
                  <a:cubicBezTo>
                    <a:pt x="10334" y="11153"/>
                    <a:pt x="12178" y="10749"/>
                    <a:pt x="14022" y="11153"/>
                  </a:cubicBezTo>
                  <a:cubicBezTo>
                    <a:pt x="12002" y="11758"/>
                    <a:pt x="9983" y="11355"/>
                    <a:pt x="7963" y="11153"/>
                  </a:cubicBezTo>
                  <a:close/>
                </a:path>
              </a:pathLst>
            </a:custGeom>
            <a:solidFill>
              <a:srgbClr val="3C342F"/>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12" name="Freeform 17"/>
            <p:cNvSpPr/>
            <p:nvPr/>
          </p:nvSpPr>
          <p:spPr>
            <a:xfrm>
              <a:off x="3628641" y="2847374"/>
              <a:ext cx="13240"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0800"/>
                    <a:pt x="7200" y="10800"/>
                    <a:pt x="0" y="0"/>
                  </a:cubicBezTo>
                  <a:cubicBezTo>
                    <a:pt x="0" y="0"/>
                    <a:pt x="7200" y="10800"/>
                    <a:pt x="7200" y="10800"/>
                  </a:cubicBezTo>
                  <a:cubicBezTo>
                    <a:pt x="14400" y="10800"/>
                    <a:pt x="21600" y="108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15" name="Freeform 18"/>
            <p:cNvGrpSpPr/>
            <p:nvPr/>
          </p:nvGrpSpPr>
          <p:grpSpPr>
            <a:xfrm>
              <a:off x="3645663" y="2853710"/>
              <a:ext cx="13241" cy="12701"/>
              <a:chOff x="0" y="0"/>
              <a:chExt cx="13239" cy="12700"/>
            </a:xfrm>
          </p:grpSpPr>
          <p:sp>
            <p:nvSpPr>
              <p:cNvPr id="713"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0"/>
                      <a:pt x="14400" y="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14"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0"/>
                      <a:pt x="7200" y="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718" name="Freeform 19"/>
            <p:cNvGrpSpPr/>
            <p:nvPr/>
          </p:nvGrpSpPr>
          <p:grpSpPr>
            <a:xfrm>
              <a:off x="3637422" y="2858250"/>
              <a:ext cx="12701" cy="1271"/>
              <a:chOff x="0" y="0"/>
              <a:chExt cx="12700" cy="1270"/>
            </a:xfrm>
          </p:grpSpPr>
          <p:sp>
            <p:nvSpPr>
              <p:cNvPr id="716"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17" name="线条"/>
              <p:cNvSpPr/>
              <p:nvPr/>
            </p:nvSpPr>
            <p:spPr>
              <a:xfrm flipH="1" flipV="1">
                <a:off x="0" y="-1"/>
                <a:ext cx="12700" cy="1"/>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719" name="Freeform 21"/>
            <p:cNvSpPr/>
            <p:nvPr/>
          </p:nvSpPr>
          <p:spPr>
            <a:xfrm>
              <a:off x="3314688" y="2497611"/>
              <a:ext cx="501192" cy="364260"/>
            </a:xfrm>
            <a:custGeom>
              <a:avLst/>
              <a:gdLst/>
              <a:ahLst/>
              <a:cxnLst>
                <a:cxn ang="0">
                  <a:pos x="wd2" y="hd2"/>
                </a:cxn>
                <a:cxn ang="5400000">
                  <a:pos x="wd2" y="hd2"/>
                </a:cxn>
                <a:cxn ang="10800000">
                  <a:pos x="wd2" y="hd2"/>
                </a:cxn>
                <a:cxn ang="16200000">
                  <a:pos x="wd2" y="hd2"/>
                </a:cxn>
              </a:cxnLst>
              <a:rect l="0" t="0" r="r" b="b"/>
              <a:pathLst>
                <a:path w="21600" h="21412" extrusionOk="0">
                  <a:moveTo>
                    <a:pt x="21407" y="13124"/>
                  </a:moveTo>
                  <a:cubicBezTo>
                    <a:pt x="21407" y="12621"/>
                    <a:pt x="21407" y="12370"/>
                    <a:pt x="21214" y="12119"/>
                  </a:cubicBezTo>
                  <a:cubicBezTo>
                    <a:pt x="21214" y="11365"/>
                    <a:pt x="20829" y="10863"/>
                    <a:pt x="20636" y="10361"/>
                  </a:cubicBezTo>
                  <a:cubicBezTo>
                    <a:pt x="20829" y="10863"/>
                    <a:pt x="21021" y="11617"/>
                    <a:pt x="21021" y="12370"/>
                  </a:cubicBezTo>
                  <a:cubicBezTo>
                    <a:pt x="21214" y="12621"/>
                    <a:pt x="21214" y="13124"/>
                    <a:pt x="21214" y="13375"/>
                  </a:cubicBezTo>
                  <a:cubicBezTo>
                    <a:pt x="21214" y="13626"/>
                    <a:pt x="21214" y="14128"/>
                    <a:pt x="21214" y="14379"/>
                  </a:cubicBezTo>
                  <a:cubicBezTo>
                    <a:pt x="21021" y="15133"/>
                    <a:pt x="21021" y="15886"/>
                    <a:pt x="20829" y="16640"/>
                  </a:cubicBezTo>
                  <a:cubicBezTo>
                    <a:pt x="20636" y="16640"/>
                    <a:pt x="20636" y="16891"/>
                    <a:pt x="20636" y="17142"/>
                  </a:cubicBezTo>
                  <a:cubicBezTo>
                    <a:pt x="20443" y="17393"/>
                    <a:pt x="20443" y="17393"/>
                    <a:pt x="20443" y="17393"/>
                  </a:cubicBezTo>
                  <a:cubicBezTo>
                    <a:pt x="20443" y="17393"/>
                    <a:pt x="20443" y="17393"/>
                    <a:pt x="20443" y="17393"/>
                  </a:cubicBezTo>
                  <a:cubicBezTo>
                    <a:pt x="20250" y="17645"/>
                    <a:pt x="20250" y="17645"/>
                    <a:pt x="20250" y="17645"/>
                  </a:cubicBezTo>
                  <a:cubicBezTo>
                    <a:pt x="20250" y="17896"/>
                    <a:pt x="20250" y="17896"/>
                    <a:pt x="20250" y="17896"/>
                  </a:cubicBezTo>
                  <a:cubicBezTo>
                    <a:pt x="20057" y="18147"/>
                    <a:pt x="20057" y="18147"/>
                    <a:pt x="19864" y="18398"/>
                  </a:cubicBezTo>
                  <a:cubicBezTo>
                    <a:pt x="19093" y="19654"/>
                    <a:pt x="18129" y="20407"/>
                    <a:pt x="16971" y="20659"/>
                  </a:cubicBezTo>
                  <a:cubicBezTo>
                    <a:pt x="16007" y="20910"/>
                    <a:pt x="14850" y="20910"/>
                    <a:pt x="13886" y="20156"/>
                  </a:cubicBezTo>
                  <a:cubicBezTo>
                    <a:pt x="3857" y="13626"/>
                    <a:pt x="3857" y="13626"/>
                    <a:pt x="3857" y="13626"/>
                  </a:cubicBezTo>
                  <a:cubicBezTo>
                    <a:pt x="8293" y="16389"/>
                    <a:pt x="8293" y="16389"/>
                    <a:pt x="8293" y="16389"/>
                  </a:cubicBezTo>
                  <a:cubicBezTo>
                    <a:pt x="9643" y="17393"/>
                    <a:pt x="11186" y="18398"/>
                    <a:pt x="12536" y="19403"/>
                  </a:cubicBezTo>
                  <a:cubicBezTo>
                    <a:pt x="13114" y="19905"/>
                    <a:pt x="13114" y="19905"/>
                    <a:pt x="13114" y="19905"/>
                  </a:cubicBezTo>
                  <a:cubicBezTo>
                    <a:pt x="13307" y="19905"/>
                    <a:pt x="13500" y="19905"/>
                    <a:pt x="13693" y="20156"/>
                  </a:cubicBezTo>
                  <a:cubicBezTo>
                    <a:pt x="13693" y="20156"/>
                    <a:pt x="13886" y="20156"/>
                    <a:pt x="14079" y="20407"/>
                  </a:cubicBezTo>
                  <a:cubicBezTo>
                    <a:pt x="14657" y="20659"/>
                    <a:pt x="15236" y="20659"/>
                    <a:pt x="15814" y="20659"/>
                  </a:cubicBezTo>
                  <a:cubicBezTo>
                    <a:pt x="17164" y="20659"/>
                    <a:pt x="18321" y="20156"/>
                    <a:pt x="19286" y="19152"/>
                  </a:cubicBezTo>
                  <a:cubicBezTo>
                    <a:pt x="19479" y="18900"/>
                    <a:pt x="19671" y="18398"/>
                    <a:pt x="19864" y="18147"/>
                  </a:cubicBezTo>
                  <a:cubicBezTo>
                    <a:pt x="20057" y="17896"/>
                    <a:pt x="20057" y="17896"/>
                    <a:pt x="20250" y="17645"/>
                  </a:cubicBezTo>
                  <a:cubicBezTo>
                    <a:pt x="20443" y="17142"/>
                    <a:pt x="20443" y="17142"/>
                    <a:pt x="20443" y="17142"/>
                  </a:cubicBezTo>
                  <a:cubicBezTo>
                    <a:pt x="20636" y="16389"/>
                    <a:pt x="20829" y="15635"/>
                    <a:pt x="21021" y="14882"/>
                  </a:cubicBezTo>
                  <a:cubicBezTo>
                    <a:pt x="21021" y="14631"/>
                    <a:pt x="21021" y="14128"/>
                    <a:pt x="21021" y="13626"/>
                  </a:cubicBezTo>
                  <a:cubicBezTo>
                    <a:pt x="21021" y="13375"/>
                    <a:pt x="21021" y="13124"/>
                    <a:pt x="21021" y="12621"/>
                  </a:cubicBezTo>
                  <a:cubicBezTo>
                    <a:pt x="20829" y="11868"/>
                    <a:pt x="20636" y="11114"/>
                    <a:pt x="20443" y="10361"/>
                  </a:cubicBezTo>
                  <a:cubicBezTo>
                    <a:pt x="20250" y="10110"/>
                    <a:pt x="20057" y="9859"/>
                    <a:pt x="20057" y="9356"/>
                  </a:cubicBezTo>
                  <a:cubicBezTo>
                    <a:pt x="19671" y="9105"/>
                    <a:pt x="19479" y="8854"/>
                    <a:pt x="19093" y="8854"/>
                  </a:cubicBezTo>
                  <a:cubicBezTo>
                    <a:pt x="18707" y="8352"/>
                    <a:pt x="18129" y="8603"/>
                    <a:pt x="18129" y="8603"/>
                  </a:cubicBezTo>
                  <a:cubicBezTo>
                    <a:pt x="18129" y="8854"/>
                    <a:pt x="18129" y="8854"/>
                    <a:pt x="18321" y="9105"/>
                  </a:cubicBezTo>
                  <a:cubicBezTo>
                    <a:pt x="18321" y="9356"/>
                    <a:pt x="18514" y="9607"/>
                    <a:pt x="18900" y="10110"/>
                  </a:cubicBezTo>
                  <a:cubicBezTo>
                    <a:pt x="18900" y="10361"/>
                    <a:pt x="19093" y="10612"/>
                    <a:pt x="19286" y="10863"/>
                  </a:cubicBezTo>
                  <a:cubicBezTo>
                    <a:pt x="19479" y="11365"/>
                    <a:pt x="19479" y="11617"/>
                    <a:pt x="19479" y="11617"/>
                  </a:cubicBezTo>
                  <a:cubicBezTo>
                    <a:pt x="19479" y="11868"/>
                    <a:pt x="19286" y="11617"/>
                    <a:pt x="19093" y="11617"/>
                  </a:cubicBezTo>
                  <a:cubicBezTo>
                    <a:pt x="19286" y="12119"/>
                    <a:pt x="19479" y="12370"/>
                    <a:pt x="19479" y="12872"/>
                  </a:cubicBezTo>
                  <a:cubicBezTo>
                    <a:pt x="19479" y="13124"/>
                    <a:pt x="19479" y="13375"/>
                    <a:pt x="19479" y="13375"/>
                  </a:cubicBezTo>
                  <a:cubicBezTo>
                    <a:pt x="19479" y="13626"/>
                    <a:pt x="19479" y="13877"/>
                    <a:pt x="19479" y="14128"/>
                  </a:cubicBezTo>
                  <a:cubicBezTo>
                    <a:pt x="19479" y="14882"/>
                    <a:pt x="19286" y="15635"/>
                    <a:pt x="19093" y="16389"/>
                  </a:cubicBezTo>
                  <a:cubicBezTo>
                    <a:pt x="18900" y="16640"/>
                    <a:pt x="18900" y="16640"/>
                    <a:pt x="18707" y="16891"/>
                  </a:cubicBezTo>
                  <a:cubicBezTo>
                    <a:pt x="18707" y="17142"/>
                    <a:pt x="18514" y="17142"/>
                    <a:pt x="18514" y="17393"/>
                  </a:cubicBezTo>
                  <a:cubicBezTo>
                    <a:pt x="18321" y="17645"/>
                    <a:pt x="18129" y="17896"/>
                    <a:pt x="17743" y="18147"/>
                  </a:cubicBezTo>
                  <a:cubicBezTo>
                    <a:pt x="17357" y="18398"/>
                    <a:pt x="16586" y="18649"/>
                    <a:pt x="16007" y="18649"/>
                  </a:cubicBezTo>
                  <a:cubicBezTo>
                    <a:pt x="15621" y="18649"/>
                    <a:pt x="15236" y="18649"/>
                    <a:pt x="15043" y="18649"/>
                  </a:cubicBezTo>
                  <a:cubicBezTo>
                    <a:pt x="14850" y="18649"/>
                    <a:pt x="14657" y="18398"/>
                    <a:pt x="14464" y="18398"/>
                  </a:cubicBezTo>
                  <a:cubicBezTo>
                    <a:pt x="14271" y="18398"/>
                    <a:pt x="14271" y="18147"/>
                    <a:pt x="14271" y="18147"/>
                  </a:cubicBezTo>
                  <a:cubicBezTo>
                    <a:pt x="13886" y="18147"/>
                    <a:pt x="13886" y="18147"/>
                    <a:pt x="13886" y="18147"/>
                  </a:cubicBezTo>
                  <a:cubicBezTo>
                    <a:pt x="11571" y="16389"/>
                    <a:pt x="11571" y="16389"/>
                    <a:pt x="11571" y="16389"/>
                  </a:cubicBezTo>
                  <a:cubicBezTo>
                    <a:pt x="10029" y="15384"/>
                    <a:pt x="8486" y="14379"/>
                    <a:pt x="6943" y="13124"/>
                  </a:cubicBezTo>
                  <a:cubicBezTo>
                    <a:pt x="8486" y="14379"/>
                    <a:pt x="10029" y="15384"/>
                    <a:pt x="11571" y="16389"/>
                  </a:cubicBezTo>
                  <a:cubicBezTo>
                    <a:pt x="13886" y="18147"/>
                    <a:pt x="13886" y="18147"/>
                    <a:pt x="13886" y="18147"/>
                  </a:cubicBezTo>
                  <a:cubicBezTo>
                    <a:pt x="14079" y="18147"/>
                    <a:pt x="14079" y="18147"/>
                    <a:pt x="14079" y="18147"/>
                  </a:cubicBezTo>
                  <a:cubicBezTo>
                    <a:pt x="14271" y="18147"/>
                    <a:pt x="14271" y="18147"/>
                    <a:pt x="14271" y="18147"/>
                  </a:cubicBezTo>
                  <a:cubicBezTo>
                    <a:pt x="14271" y="18147"/>
                    <a:pt x="14464" y="18398"/>
                    <a:pt x="14464" y="18398"/>
                  </a:cubicBezTo>
                  <a:cubicBezTo>
                    <a:pt x="14657" y="18398"/>
                    <a:pt x="14850" y="18398"/>
                    <a:pt x="15043" y="18649"/>
                  </a:cubicBezTo>
                  <a:cubicBezTo>
                    <a:pt x="15236" y="18649"/>
                    <a:pt x="15621" y="18649"/>
                    <a:pt x="16007" y="18649"/>
                  </a:cubicBezTo>
                  <a:cubicBezTo>
                    <a:pt x="16586" y="18649"/>
                    <a:pt x="17357" y="18398"/>
                    <a:pt x="17743" y="18147"/>
                  </a:cubicBezTo>
                  <a:cubicBezTo>
                    <a:pt x="18129" y="17896"/>
                    <a:pt x="18321" y="17645"/>
                    <a:pt x="18514" y="17393"/>
                  </a:cubicBezTo>
                  <a:cubicBezTo>
                    <a:pt x="18514" y="17142"/>
                    <a:pt x="18707" y="16891"/>
                    <a:pt x="18707" y="16891"/>
                  </a:cubicBezTo>
                  <a:cubicBezTo>
                    <a:pt x="18707" y="16891"/>
                    <a:pt x="18900" y="16640"/>
                    <a:pt x="18900" y="16640"/>
                  </a:cubicBezTo>
                  <a:cubicBezTo>
                    <a:pt x="18900" y="16389"/>
                    <a:pt x="18900" y="16389"/>
                    <a:pt x="18900" y="16389"/>
                  </a:cubicBezTo>
                  <a:cubicBezTo>
                    <a:pt x="19286" y="15635"/>
                    <a:pt x="19479" y="14882"/>
                    <a:pt x="19479" y="14128"/>
                  </a:cubicBezTo>
                  <a:cubicBezTo>
                    <a:pt x="19479" y="13877"/>
                    <a:pt x="19479" y="13626"/>
                    <a:pt x="19479" y="13375"/>
                  </a:cubicBezTo>
                  <a:cubicBezTo>
                    <a:pt x="19479" y="13124"/>
                    <a:pt x="19286" y="12872"/>
                    <a:pt x="19286" y="12872"/>
                  </a:cubicBezTo>
                  <a:cubicBezTo>
                    <a:pt x="19286" y="12370"/>
                    <a:pt x="19093" y="12119"/>
                    <a:pt x="19093" y="11617"/>
                  </a:cubicBezTo>
                  <a:cubicBezTo>
                    <a:pt x="18900" y="11617"/>
                    <a:pt x="18900" y="11868"/>
                    <a:pt x="18900" y="12370"/>
                  </a:cubicBezTo>
                  <a:cubicBezTo>
                    <a:pt x="18900" y="12621"/>
                    <a:pt x="18900" y="12872"/>
                    <a:pt x="18900" y="13375"/>
                  </a:cubicBezTo>
                  <a:cubicBezTo>
                    <a:pt x="18900" y="13877"/>
                    <a:pt x="19093" y="14379"/>
                    <a:pt x="18900" y="14882"/>
                  </a:cubicBezTo>
                  <a:cubicBezTo>
                    <a:pt x="18900" y="15133"/>
                    <a:pt x="18900" y="15384"/>
                    <a:pt x="18707" y="15635"/>
                  </a:cubicBezTo>
                  <a:cubicBezTo>
                    <a:pt x="18707" y="15886"/>
                    <a:pt x="18707" y="15886"/>
                    <a:pt x="18707" y="15886"/>
                  </a:cubicBezTo>
                  <a:cubicBezTo>
                    <a:pt x="18707" y="15886"/>
                    <a:pt x="18707" y="16138"/>
                    <a:pt x="18707" y="16138"/>
                  </a:cubicBezTo>
                  <a:cubicBezTo>
                    <a:pt x="18514" y="16389"/>
                    <a:pt x="18514" y="16389"/>
                    <a:pt x="18514" y="16389"/>
                  </a:cubicBezTo>
                  <a:cubicBezTo>
                    <a:pt x="18514" y="16389"/>
                    <a:pt x="18514" y="16389"/>
                    <a:pt x="18514" y="16389"/>
                  </a:cubicBezTo>
                  <a:cubicBezTo>
                    <a:pt x="18321" y="16891"/>
                    <a:pt x="17936" y="17393"/>
                    <a:pt x="17743" y="17393"/>
                  </a:cubicBezTo>
                  <a:cubicBezTo>
                    <a:pt x="16971" y="18147"/>
                    <a:pt x="16007" y="18398"/>
                    <a:pt x="15043" y="17896"/>
                  </a:cubicBezTo>
                  <a:cubicBezTo>
                    <a:pt x="14850" y="17896"/>
                    <a:pt x="14657" y="17896"/>
                    <a:pt x="14464" y="17645"/>
                  </a:cubicBezTo>
                  <a:cubicBezTo>
                    <a:pt x="14271" y="17645"/>
                    <a:pt x="14271" y="17645"/>
                    <a:pt x="14271" y="17645"/>
                  </a:cubicBezTo>
                  <a:cubicBezTo>
                    <a:pt x="14271" y="17393"/>
                    <a:pt x="14079" y="17393"/>
                    <a:pt x="14079" y="17393"/>
                  </a:cubicBezTo>
                  <a:cubicBezTo>
                    <a:pt x="13693" y="17142"/>
                    <a:pt x="13693" y="17142"/>
                    <a:pt x="13693" y="17142"/>
                  </a:cubicBezTo>
                  <a:cubicBezTo>
                    <a:pt x="11957" y="15886"/>
                    <a:pt x="11957" y="15886"/>
                    <a:pt x="11957" y="15886"/>
                  </a:cubicBezTo>
                  <a:cubicBezTo>
                    <a:pt x="9643" y="14379"/>
                    <a:pt x="7521" y="12872"/>
                    <a:pt x="5400" y="11365"/>
                  </a:cubicBezTo>
                  <a:cubicBezTo>
                    <a:pt x="4243" y="10612"/>
                    <a:pt x="4243" y="10612"/>
                    <a:pt x="4243" y="10612"/>
                  </a:cubicBezTo>
                  <a:cubicBezTo>
                    <a:pt x="4050" y="10612"/>
                    <a:pt x="4050" y="10612"/>
                    <a:pt x="4050" y="10612"/>
                  </a:cubicBezTo>
                  <a:cubicBezTo>
                    <a:pt x="3857" y="10361"/>
                    <a:pt x="3857" y="10361"/>
                    <a:pt x="3857" y="10361"/>
                  </a:cubicBezTo>
                  <a:cubicBezTo>
                    <a:pt x="3857" y="10361"/>
                    <a:pt x="3857" y="10361"/>
                    <a:pt x="3857" y="10361"/>
                  </a:cubicBezTo>
                  <a:cubicBezTo>
                    <a:pt x="3664" y="10110"/>
                    <a:pt x="3471" y="10110"/>
                    <a:pt x="3471" y="10110"/>
                  </a:cubicBezTo>
                  <a:cubicBezTo>
                    <a:pt x="3086" y="9607"/>
                    <a:pt x="2893" y="8854"/>
                    <a:pt x="2700" y="8100"/>
                  </a:cubicBezTo>
                  <a:cubicBezTo>
                    <a:pt x="2700" y="7347"/>
                    <a:pt x="2700" y="6342"/>
                    <a:pt x="2893" y="5589"/>
                  </a:cubicBezTo>
                  <a:cubicBezTo>
                    <a:pt x="3086" y="5338"/>
                    <a:pt x="3279" y="5086"/>
                    <a:pt x="3471" y="4835"/>
                  </a:cubicBezTo>
                  <a:cubicBezTo>
                    <a:pt x="3471" y="4333"/>
                    <a:pt x="3857" y="4333"/>
                    <a:pt x="4050" y="4082"/>
                  </a:cubicBezTo>
                  <a:cubicBezTo>
                    <a:pt x="4629" y="3579"/>
                    <a:pt x="5593" y="3328"/>
                    <a:pt x="6557" y="3831"/>
                  </a:cubicBezTo>
                  <a:cubicBezTo>
                    <a:pt x="6557" y="3831"/>
                    <a:pt x="6750" y="3831"/>
                    <a:pt x="6750" y="3831"/>
                  </a:cubicBezTo>
                  <a:cubicBezTo>
                    <a:pt x="6943" y="3831"/>
                    <a:pt x="6943" y="3831"/>
                    <a:pt x="6943" y="4082"/>
                  </a:cubicBezTo>
                  <a:cubicBezTo>
                    <a:pt x="7136" y="4082"/>
                    <a:pt x="7136" y="4082"/>
                    <a:pt x="7136" y="4082"/>
                  </a:cubicBezTo>
                  <a:cubicBezTo>
                    <a:pt x="7907" y="4584"/>
                    <a:pt x="7907" y="4584"/>
                    <a:pt x="7907" y="4584"/>
                  </a:cubicBezTo>
                  <a:cubicBezTo>
                    <a:pt x="9643" y="5589"/>
                    <a:pt x="9643" y="5589"/>
                    <a:pt x="9643" y="5589"/>
                  </a:cubicBezTo>
                  <a:cubicBezTo>
                    <a:pt x="11764" y="7096"/>
                    <a:pt x="13886" y="8352"/>
                    <a:pt x="15621" y="9356"/>
                  </a:cubicBezTo>
                  <a:cubicBezTo>
                    <a:pt x="18900" y="11114"/>
                    <a:pt x="18129" y="9356"/>
                    <a:pt x="15043" y="7096"/>
                  </a:cubicBezTo>
                  <a:cubicBezTo>
                    <a:pt x="15236" y="6845"/>
                    <a:pt x="15236" y="6845"/>
                    <a:pt x="15236" y="6845"/>
                  </a:cubicBezTo>
                  <a:cubicBezTo>
                    <a:pt x="18321" y="9105"/>
                    <a:pt x="16971" y="7347"/>
                    <a:pt x="17550" y="7096"/>
                  </a:cubicBezTo>
                  <a:cubicBezTo>
                    <a:pt x="15814" y="6091"/>
                    <a:pt x="14464" y="5086"/>
                    <a:pt x="12921" y="3831"/>
                  </a:cubicBezTo>
                  <a:cubicBezTo>
                    <a:pt x="11379" y="2826"/>
                    <a:pt x="11379" y="2826"/>
                    <a:pt x="11379" y="2826"/>
                  </a:cubicBezTo>
                  <a:cubicBezTo>
                    <a:pt x="9643" y="1570"/>
                    <a:pt x="9643" y="1570"/>
                    <a:pt x="9643" y="1570"/>
                  </a:cubicBezTo>
                  <a:cubicBezTo>
                    <a:pt x="8679" y="1068"/>
                    <a:pt x="8679" y="1068"/>
                    <a:pt x="8679" y="1068"/>
                  </a:cubicBezTo>
                  <a:cubicBezTo>
                    <a:pt x="8293" y="817"/>
                    <a:pt x="8293" y="817"/>
                    <a:pt x="8293" y="817"/>
                  </a:cubicBezTo>
                  <a:cubicBezTo>
                    <a:pt x="8100" y="817"/>
                    <a:pt x="7907" y="565"/>
                    <a:pt x="7714" y="565"/>
                  </a:cubicBezTo>
                  <a:cubicBezTo>
                    <a:pt x="6171" y="-188"/>
                    <a:pt x="4629" y="-188"/>
                    <a:pt x="3086" y="565"/>
                  </a:cubicBezTo>
                  <a:cubicBezTo>
                    <a:pt x="2314" y="1068"/>
                    <a:pt x="1543" y="1821"/>
                    <a:pt x="1157" y="2826"/>
                  </a:cubicBezTo>
                  <a:cubicBezTo>
                    <a:pt x="579" y="3579"/>
                    <a:pt x="193" y="4584"/>
                    <a:pt x="193" y="5589"/>
                  </a:cubicBezTo>
                  <a:cubicBezTo>
                    <a:pt x="0" y="6593"/>
                    <a:pt x="0" y="7598"/>
                    <a:pt x="0" y="8603"/>
                  </a:cubicBezTo>
                  <a:cubicBezTo>
                    <a:pt x="193" y="9607"/>
                    <a:pt x="386" y="10612"/>
                    <a:pt x="964" y="11617"/>
                  </a:cubicBezTo>
                  <a:cubicBezTo>
                    <a:pt x="1157" y="12119"/>
                    <a:pt x="1350" y="12370"/>
                    <a:pt x="1736" y="12872"/>
                  </a:cubicBezTo>
                  <a:cubicBezTo>
                    <a:pt x="2121" y="13124"/>
                    <a:pt x="2507" y="13626"/>
                    <a:pt x="2893" y="13626"/>
                  </a:cubicBezTo>
                  <a:cubicBezTo>
                    <a:pt x="4436" y="14882"/>
                    <a:pt x="4436" y="14882"/>
                    <a:pt x="4436" y="14882"/>
                  </a:cubicBezTo>
                  <a:cubicBezTo>
                    <a:pt x="7714" y="16891"/>
                    <a:pt x="7714" y="16891"/>
                    <a:pt x="7714" y="16891"/>
                  </a:cubicBezTo>
                  <a:cubicBezTo>
                    <a:pt x="11186" y="19152"/>
                    <a:pt x="11186" y="19152"/>
                    <a:pt x="11186" y="19152"/>
                  </a:cubicBezTo>
                  <a:cubicBezTo>
                    <a:pt x="12729" y="20156"/>
                    <a:pt x="12729" y="20156"/>
                    <a:pt x="12729" y="20156"/>
                  </a:cubicBezTo>
                  <a:cubicBezTo>
                    <a:pt x="12921" y="20407"/>
                    <a:pt x="12921" y="20407"/>
                    <a:pt x="12921" y="20407"/>
                  </a:cubicBezTo>
                  <a:cubicBezTo>
                    <a:pt x="13114" y="20407"/>
                    <a:pt x="13114" y="20407"/>
                    <a:pt x="13114" y="20659"/>
                  </a:cubicBezTo>
                  <a:cubicBezTo>
                    <a:pt x="13307" y="20659"/>
                    <a:pt x="13307" y="20659"/>
                    <a:pt x="13500" y="20659"/>
                  </a:cubicBezTo>
                  <a:cubicBezTo>
                    <a:pt x="12343" y="19905"/>
                    <a:pt x="12343" y="19905"/>
                    <a:pt x="12343" y="19905"/>
                  </a:cubicBezTo>
                  <a:cubicBezTo>
                    <a:pt x="10221" y="18398"/>
                    <a:pt x="10221" y="18398"/>
                    <a:pt x="10221" y="18398"/>
                  </a:cubicBezTo>
                  <a:cubicBezTo>
                    <a:pt x="5979" y="15635"/>
                    <a:pt x="5979" y="15635"/>
                    <a:pt x="5979" y="15635"/>
                  </a:cubicBezTo>
                  <a:cubicBezTo>
                    <a:pt x="3857" y="14379"/>
                    <a:pt x="3857" y="14379"/>
                    <a:pt x="3857" y="14379"/>
                  </a:cubicBezTo>
                  <a:cubicBezTo>
                    <a:pt x="2893" y="13626"/>
                    <a:pt x="2893" y="13626"/>
                    <a:pt x="2893" y="13626"/>
                  </a:cubicBezTo>
                  <a:cubicBezTo>
                    <a:pt x="2700" y="13626"/>
                    <a:pt x="2700" y="13626"/>
                    <a:pt x="2700" y="13626"/>
                  </a:cubicBezTo>
                  <a:cubicBezTo>
                    <a:pt x="2507" y="13375"/>
                    <a:pt x="2507" y="13375"/>
                    <a:pt x="2507" y="13375"/>
                  </a:cubicBezTo>
                  <a:cubicBezTo>
                    <a:pt x="2507" y="13375"/>
                    <a:pt x="2314" y="13124"/>
                    <a:pt x="2314" y="13124"/>
                  </a:cubicBezTo>
                  <a:cubicBezTo>
                    <a:pt x="1929" y="12872"/>
                    <a:pt x="1736" y="12621"/>
                    <a:pt x="1543" y="12370"/>
                  </a:cubicBezTo>
                  <a:cubicBezTo>
                    <a:pt x="771" y="11617"/>
                    <a:pt x="386" y="10361"/>
                    <a:pt x="193" y="8854"/>
                  </a:cubicBezTo>
                  <a:cubicBezTo>
                    <a:pt x="0" y="7598"/>
                    <a:pt x="0" y="6342"/>
                    <a:pt x="386" y="5086"/>
                  </a:cubicBezTo>
                  <a:cubicBezTo>
                    <a:pt x="386" y="5086"/>
                    <a:pt x="386" y="5338"/>
                    <a:pt x="386" y="5086"/>
                  </a:cubicBezTo>
                  <a:cubicBezTo>
                    <a:pt x="193" y="6342"/>
                    <a:pt x="193" y="7598"/>
                    <a:pt x="386" y="8854"/>
                  </a:cubicBezTo>
                  <a:cubicBezTo>
                    <a:pt x="579" y="10110"/>
                    <a:pt x="964" y="11365"/>
                    <a:pt x="1736" y="12370"/>
                  </a:cubicBezTo>
                  <a:cubicBezTo>
                    <a:pt x="1929" y="12621"/>
                    <a:pt x="2121" y="12872"/>
                    <a:pt x="2314" y="12872"/>
                  </a:cubicBezTo>
                  <a:cubicBezTo>
                    <a:pt x="2507" y="13124"/>
                    <a:pt x="2507" y="13124"/>
                    <a:pt x="2700" y="13124"/>
                  </a:cubicBezTo>
                  <a:cubicBezTo>
                    <a:pt x="2893" y="13375"/>
                    <a:pt x="2893" y="13375"/>
                    <a:pt x="3086" y="13375"/>
                  </a:cubicBezTo>
                  <a:cubicBezTo>
                    <a:pt x="4050" y="14128"/>
                    <a:pt x="4050" y="14128"/>
                    <a:pt x="4050" y="14128"/>
                  </a:cubicBezTo>
                  <a:cubicBezTo>
                    <a:pt x="6171" y="15635"/>
                    <a:pt x="6171" y="15635"/>
                    <a:pt x="6171" y="15635"/>
                  </a:cubicBezTo>
                  <a:cubicBezTo>
                    <a:pt x="7521" y="16640"/>
                    <a:pt x="9064" y="17645"/>
                    <a:pt x="10414" y="18398"/>
                  </a:cubicBezTo>
                  <a:cubicBezTo>
                    <a:pt x="11186" y="18900"/>
                    <a:pt x="11764" y="19403"/>
                    <a:pt x="12536" y="19905"/>
                  </a:cubicBezTo>
                  <a:cubicBezTo>
                    <a:pt x="13114" y="20156"/>
                    <a:pt x="13114" y="20156"/>
                    <a:pt x="13114" y="20156"/>
                  </a:cubicBezTo>
                  <a:cubicBezTo>
                    <a:pt x="13114" y="20156"/>
                    <a:pt x="13307" y="20407"/>
                    <a:pt x="13500" y="20407"/>
                  </a:cubicBezTo>
                  <a:cubicBezTo>
                    <a:pt x="13500" y="20407"/>
                    <a:pt x="13693" y="20659"/>
                    <a:pt x="13886" y="20659"/>
                  </a:cubicBezTo>
                  <a:cubicBezTo>
                    <a:pt x="14271" y="20910"/>
                    <a:pt x="14850" y="20910"/>
                    <a:pt x="15236" y="20910"/>
                  </a:cubicBezTo>
                  <a:cubicBezTo>
                    <a:pt x="15236" y="21412"/>
                    <a:pt x="15236" y="21412"/>
                    <a:pt x="15236" y="21412"/>
                  </a:cubicBezTo>
                  <a:cubicBezTo>
                    <a:pt x="16007" y="21412"/>
                    <a:pt x="16779" y="21412"/>
                    <a:pt x="17550" y="21161"/>
                  </a:cubicBezTo>
                  <a:cubicBezTo>
                    <a:pt x="18321" y="20910"/>
                    <a:pt x="18900" y="20407"/>
                    <a:pt x="19479" y="19654"/>
                  </a:cubicBezTo>
                  <a:cubicBezTo>
                    <a:pt x="19864" y="19403"/>
                    <a:pt x="20057" y="18900"/>
                    <a:pt x="20443" y="18398"/>
                  </a:cubicBezTo>
                  <a:cubicBezTo>
                    <a:pt x="20443" y="18398"/>
                    <a:pt x="20636" y="18147"/>
                    <a:pt x="20636" y="17896"/>
                  </a:cubicBezTo>
                  <a:cubicBezTo>
                    <a:pt x="20829" y="17645"/>
                    <a:pt x="20829" y="17645"/>
                    <a:pt x="20829" y="17645"/>
                  </a:cubicBezTo>
                  <a:cubicBezTo>
                    <a:pt x="20829" y="17393"/>
                    <a:pt x="20829" y="17393"/>
                    <a:pt x="21021" y="17142"/>
                  </a:cubicBezTo>
                  <a:cubicBezTo>
                    <a:pt x="21407" y="16389"/>
                    <a:pt x="21407" y="15384"/>
                    <a:pt x="21600" y="14379"/>
                  </a:cubicBezTo>
                  <a:cubicBezTo>
                    <a:pt x="21600" y="14128"/>
                    <a:pt x="21600" y="13877"/>
                    <a:pt x="21600" y="13626"/>
                  </a:cubicBezTo>
                  <a:cubicBezTo>
                    <a:pt x="21600" y="13375"/>
                    <a:pt x="21407" y="13375"/>
                    <a:pt x="21407" y="1312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20" name="Freeform 22"/>
            <p:cNvSpPr/>
            <p:nvPr/>
          </p:nvSpPr>
          <p:spPr>
            <a:xfrm>
              <a:off x="154356" y="2499498"/>
              <a:ext cx="494919" cy="358753"/>
            </a:xfrm>
            <a:custGeom>
              <a:avLst/>
              <a:gdLst/>
              <a:ahLst/>
              <a:cxnLst>
                <a:cxn ang="0">
                  <a:pos x="wd2" y="hd2"/>
                </a:cxn>
                <a:cxn ang="5400000">
                  <a:pos x="wd2" y="hd2"/>
                </a:cxn>
                <a:cxn ang="10800000">
                  <a:pos x="wd2" y="hd2"/>
                </a:cxn>
                <a:cxn ang="16200000">
                  <a:pos x="wd2" y="hd2"/>
                </a:cxn>
              </a:cxnLst>
              <a:rect l="0" t="0" r="r" b="b"/>
              <a:pathLst>
                <a:path w="21492" h="21512" extrusionOk="0">
                  <a:moveTo>
                    <a:pt x="20432" y="11226"/>
                  </a:moveTo>
                  <a:cubicBezTo>
                    <a:pt x="20238" y="11998"/>
                    <a:pt x="19654" y="12512"/>
                    <a:pt x="19265" y="12769"/>
                  </a:cubicBezTo>
                  <a:cubicBezTo>
                    <a:pt x="19070" y="13026"/>
                    <a:pt x="19070" y="13026"/>
                    <a:pt x="18876" y="13283"/>
                  </a:cubicBezTo>
                  <a:cubicBezTo>
                    <a:pt x="18876" y="13283"/>
                    <a:pt x="18681" y="13283"/>
                    <a:pt x="18681" y="13283"/>
                  </a:cubicBezTo>
                  <a:cubicBezTo>
                    <a:pt x="18486" y="13541"/>
                    <a:pt x="18486" y="13541"/>
                    <a:pt x="18486" y="13541"/>
                  </a:cubicBezTo>
                  <a:cubicBezTo>
                    <a:pt x="17903" y="13798"/>
                    <a:pt x="17903" y="13798"/>
                    <a:pt x="17903" y="13798"/>
                  </a:cubicBezTo>
                  <a:cubicBezTo>
                    <a:pt x="16151" y="14826"/>
                    <a:pt x="14595" y="15855"/>
                    <a:pt x="12843" y="16883"/>
                  </a:cubicBezTo>
                  <a:cubicBezTo>
                    <a:pt x="10314" y="18683"/>
                    <a:pt x="10314" y="18683"/>
                    <a:pt x="10314" y="18683"/>
                  </a:cubicBezTo>
                  <a:cubicBezTo>
                    <a:pt x="9146" y="19455"/>
                    <a:pt x="9146" y="19455"/>
                    <a:pt x="9146" y="19455"/>
                  </a:cubicBezTo>
                  <a:cubicBezTo>
                    <a:pt x="8562" y="19712"/>
                    <a:pt x="8562" y="19712"/>
                    <a:pt x="8562" y="19712"/>
                  </a:cubicBezTo>
                  <a:cubicBezTo>
                    <a:pt x="8173" y="19969"/>
                    <a:pt x="8173" y="19969"/>
                    <a:pt x="8173" y="19969"/>
                  </a:cubicBezTo>
                  <a:cubicBezTo>
                    <a:pt x="7978" y="19969"/>
                    <a:pt x="7978" y="20226"/>
                    <a:pt x="7784" y="20226"/>
                  </a:cubicBezTo>
                  <a:cubicBezTo>
                    <a:pt x="6811" y="20741"/>
                    <a:pt x="5643" y="20998"/>
                    <a:pt x="4670" y="20741"/>
                  </a:cubicBezTo>
                  <a:cubicBezTo>
                    <a:pt x="3697" y="20483"/>
                    <a:pt x="2919" y="19969"/>
                    <a:pt x="2335" y="19455"/>
                  </a:cubicBezTo>
                  <a:cubicBezTo>
                    <a:pt x="2919" y="19969"/>
                    <a:pt x="3503" y="20226"/>
                    <a:pt x="4281" y="20483"/>
                  </a:cubicBezTo>
                  <a:cubicBezTo>
                    <a:pt x="5059" y="20741"/>
                    <a:pt x="6032" y="20741"/>
                    <a:pt x="7005" y="20483"/>
                  </a:cubicBezTo>
                  <a:cubicBezTo>
                    <a:pt x="7200" y="20483"/>
                    <a:pt x="7395" y="20226"/>
                    <a:pt x="7784" y="20226"/>
                  </a:cubicBezTo>
                  <a:cubicBezTo>
                    <a:pt x="7784" y="20226"/>
                    <a:pt x="7978" y="19969"/>
                    <a:pt x="7978" y="19969"/>
                  </a:cubicBezTo>
                  <a:cubicBezTo>
                    <a:pt x="8173" y="19969"/>
                    <a:pt x="8173" y="19712"/>
                    <a:pt x="8368" y="19712"/>
                  </a:cubicBezTo>
                  <a:cubicBezTo>
                    <a:pt x="9341" y="18941"/>
                    <a:pt x="9341" y="18941"/>
                    <a:pt x="9341" y="18941"/>
                  </a:cubicBezTo>
                  <a:cubicBezTo>
                    <a:pt x="10119" y="18683"/>
                    <a:pt x="10897" y="18169"/>
                    <a:pt x="11481" y="17655"/>
                  </a:cubicBezTo>
                  <a:cubicBezTo>
                    <a:pt x="13622" y="16369"/>
                    <a:pt x="15373" y="15341"/>
                    <a:pt x="17319" y="14055"/>
                  </a:cubicBezTo>
                  <a:cubicBezTo>
                    <a:pt x="18681" y="13283"/>
                    <a:pt x="18681" y="13283"/>
                    <a:pt x="18681" y="13283"/>
                  </a:cubicBezTo>
                  <a:cubicBezTo>
                    <a:pt x="19265" y="12769"/>
                    <a:pt x="19654" y="12255"/>
                    <a:pt x="20043" y="11483"/>
                  </a:cubicBezTo>
                  <a:cubicBezTo>
                    <a:pt x="20822" y="10198"/>
                    <a:pt x="21211" y="8655"/>
                    <a:pt x="21211" y="7112"/>
                  </a:cubicBezTo>
                  <a:cubicBezTo>
                    <a:pt x="21211" y="6598"/>
                    <a:pt x="21211" y="6341"/>
                    <a:pt x="21211" y="6083"/>
                  </a:cubicBezTo>
                  <a:cubicBezTo>
                    <a:pt x="21016" y="5569"/>
                    <a:pt x="20822" y="5312"/>
                    <a:pt x="20822" y="4798"/>
                  </a:cubicBezTo>
                  <a:cubicBezTo>
                    <a:pt x="20432" y="4283"/>
                    <a:pt x="20043" y="4026"/>
                    <a:pt x="20043" y="4026"/>
                  </a:cubicBezTo>
                  <a:cubicBezTo>
                    <a:pt x="19849" y="4026"/>
                    <a:pt x="19849" y="4283"/>
                    <a:pt x="19849" y="4541"/>
                  </a:cubicBezTo>
                  <a:cubicBezTo>
                    <a:pt x="19849" y="4798"/>
                    <a:pt x="19849" y="5312"/>
                    <a:pt x="19849" y="5826"/>
                  </a:cubicBezTo>
                  <a:cubicBezTo>
                    <a:pt x="20043" y="6083"/>
                    <a:pt x="20043" y="6598"/>
                    <a:pt x="20043" y="6855"/>
                  </a:cubicBezTo>
                  <a:cubicBezTo>
                    <a:pt x="20043" y="7369"/>
                    <a:pt x="20043" y="7626"/>
                    <a:pt x="20043" y="7626"/>
                  </a:cubicBezTo>
                  <a:cubicBezTo>
                    <a:pt x="19849" y="7883"/>
                    <a:pt x="19849" y="7626"/>
                    <a:pt x="19654" y="7626"/>
                  </a:cubicBezTo>
                  <a:cubicBezTo>
                    <a:pt x="19654" y="8398"/>
                    <a:pt x="19459" y="9169"/>
                    <a:pt x="19070" y="9941"/>
                  </a:cubicBezTo>
                  <a:cubicBezTo>
                    <a:pt x="18876" y="10455"/>
                    <a:pt x="18486" y="11226"/>
                    <a:pt x="17903" y="11483"/>
                  </a:cubicBezTo>
                  <a:cubicBezTo>
                    <a:pt x="14011" y="13798"/>
                    <a:pt x="14011" y="13798"/>
                    <a:pt x="14011" y="13798"/>
                  </a:cubicBezTo>
                  <a:cubicBezTo>
                    <a:pt x="12454" y="14826"/>
                    <a:pt x="10703" y="15855"/>
                    <a:pt x="9146" y="16883"/>
                  </a:cubicBezTo>
                  <a:cubicBezTo>
                    <a:pt x="7978" y="17655"/>
                    <a:pt x="7978" y="17655"/>
                    <a:pt x="7978" y="17655"/>
                  </a:cubicBezTo>
                  <a:cubicBezTo>
                    <a:pt x="7395" y="18169"/>
                    <a:pt x="7395" y="18169"/>
                    <a:pt x="7395" y="18169"/>
                  </a:cubicBezTo>
                  <a:cubicBezTo>
                    <a:pt x="7200" y="18169"/>
                    <a:pt x="7200" y="18169"/>
                    <a:pt x="7200" y="18169"/>
                  </a:cubicBezTo>
                  <a:cubicBezTo>
                    <a:pt x="7005" y="18169"/>
                    <a:pt x="7005" y="18426"/>
                    <a:pt x="6811" y="18426"/>
                  </a:cubicBezTo>
                  <a:cubicBezTo>
                    <a:pt x="6227" y="18683"/>
                    <a:pt x="5449" y="18683"/>
                    <a:pt x="4865" y="18426"/>
                  </a:cubicBezTo>
                  <a:cubicBezTo>
                    <a:pt x="5449" y="18683"/>
                    <a:pt x="6227" y="18683"/>
                    <a:pt x="6811" y="18426"/>
                  </a:cubicBezTo>
                  <a:cubicBezTo>
                    <a:pt x="7005" y="18169"/>
                    <a:pt x="7005" y="18169"/>
                    <a:pt x="7200" y="18169"/>
                  </a:cubicBezTo>
                  <a:cubicBezTo>
                    <a:pt x="7200" y="18169"/>
                    <a:pt x="7200" y="18169"/>
                    <a:pt x="7200" y="18169"/>
                  </a:cubicBezTo>
                  <a:cubicBezTo>
                    <a:pt x="7395" y="18169"/>
                    <a:pt x="7395" y="18169"/>
                    <a:pt x="7395" y="17912"/>
                  </a:cubicBezTo>
                  <a:cubicBezTo>
                    <a:pt x="7978" y="17655"/>
                    <a:pt x="7978" y="17655"/>
                    <a:pt x="7978" y="17655"/>
                  </a:cubicBezTo>
                  <a:cubicBezTo>
                    <a:pt x="9146" y="16883"/>
                    <a:pt x="9146" y="16883"/>
                    <a:pt x="9146" y="16883"/>
                  </a:cubicBezTo>
                  <a:cubicBezTo>
                    <a:pt x="14011" y="13798"/>
                    <a:pt x="14011" y="13798"/>
                    <a:pt x="14011" y="13798"/>
                  </a:cubicBezTo>
                  <a:cubicBezTo>
                    <a:pt x="17903" y="11483"/>
                    <a:pt x="17903" y="11483"/>
                    <a:pt x="17903" y="11483"/>
                  </a:cubicBezTo>
                  <a:cubicBezTo>
                    <a:pt x="18486" y="10969"/>
                    <a:pt x="18876" y="10455"/>
                    <a:pt x="19070" y="9683"/>
                  </a:cubicBezTo>
                  <a:cubicBezTo>
                    <a:pt x="19459" y="9169"/>
                    <a:pt x="19459" y="8141"/>
                    <a:pt x="19459" y="7369"/>
                  </a:cubicBezTo>
                  <a:cubicBezTo>
                    <a:pt x="19459" y="7369"/>
                    <a:pt x="19265" y="7369"/>
                    <a:pt x="19070" y="7883"/>
                  </a:cubicBezTo>
                  <a:cubicBezTo>
                    <a:pt x="19070" y="8398"/>
                    <a:pt x="18876" y="9426"/>
                    <a:pt x="18292" y="10198"/>
                  </a:cubicBezTo>
                  <a:cubicBezTo>
                    <a:pt x="18292" y="10455"/>
                    <a:pt x="18097" y="10455"/>
                    <a:pt x="17903" y="10712"/>
                  </a:cubicBezTo>
                  <a:cubicBezTo>
                    <a:pt x="17903" y="10712"/>
                    <a:pt x="17708" y="10969"/>
                    <a:pt x="17708" y="10969"/>
                  </a:cubicBezTo>
                  <a:cubicBezTo>
                    <a:pt x="17319" y="11226"/>
                    <a:pt x="17319" y="11226"/>
                    <a:pt x="17319" y="11226"/>
                  </a:cubicBezTo>
                  <a:cubicBezTo>
                    <a:pt x="16735" y="11483"/>
                    <a:pt x="16346" y="11741"/>
                    <a:pt x="15957" y="11998"/>
                  </a:cubicBezTo>
                  <a:cubicBezTo>
                    <a:pt x="14789" y="12769"/>
                    <a:pt x="13622" y="13283"/>
                    <a:pt x="12454" y="14055"/>
                  </a:cubicBezTo>
                  <a:cubicBezTo>
                    <a:pt x="9146" y="16369"/>
                    <a:pt x="9146" y="16369"/>
                    <a:pt x="9146" y="16369"/>
                  </a:cubicBezTo>
                  <a:cubicBezTo>
                    <a:pt x="7395" y="17398"/>
                    <a:pt x="7395" y="17398"/>
                    <a:pt x="7395" y="17398"/>
                  </a:cubicBezTo>
                  <a:cubicBezTo>
                    <a:pt x="7200" y="17655"/>
                    <a:pt x="7200" y="17655"/>
                    <a:pt x="7200" y="17655"/>
                  </a:cubicBezTo>
                  <a:cubicBezTo>
                    <a:pt x="7005" y="17655"/>
                    <a:pt x="7005" y="17655"/>
                    <a:pt x="7005" y="17655"/>
                  </a:cubicBezTo>
                  <a:cubicBezTo>
                    <a:pt x="7005" y="17655"/>
                    <a:pt x="7005" y="17655"/>
                    <a:pt x="7005" y="17655"/>
                  </a:cubicBezTo>
                  <a:cubicBezTo>
                    <a:pt x="6811" y="17655"/>
                    <a:pt x="6811" y="17655"/>
                    <a:pt x="6616" y="17912"/>
                  </a:cubicBezTo>
                  <a:cubicBezTo>
                    <a:pt x="6422" y="17912"/>
                    <a:pt x="6227" y="17912"/>
                    <a:pt x="6032" y="17912"/>
                  </a:cubicBezTo>
                  <a:cubicBezTo>
                    <a:pt x="5059" y="18169"/>
                    <a:pt x="4086" y="17655"/>
                    <a:pt x="3697" y="17141"/>
                  </a:cubicBezTo>
                  <a:cubicBezTo>
                    <a:pt x="3503" y="16883"/>
                    <a:pt x="3308" y="16626"/>
                    <a:pt x="3114" y="16369"/>
                  </a:cubicBezTo>
                  <a:cubicBezTo>
                    <a:pt x="3114" y="16112"/>
                    <a:pt x="3114" y="16112"/>
                    <a:pt x="3114" y="16112"/>
                  </a:cubicBezTo>
                  <a:cubicBezTo>
                    <a:pt x="3114" y="16112"/>
                    <a:pt x="3114" y="16112"/>
                    <a:pt x="3114" y="16112"/>
                  </a:cubicBezTo>
                  <a:cubicBezTo>
                    <a:pt x="3114" y="16112"/>
                    <a:pt x="3114" y="16112"/>
                    <a:pt x="3114" y="16112"/>
                  </a:cubicBezTo>
                  <a:cubicBezTo>
                    <a:pt x="3114" y="15855"/>
                    <a:pt x="3114" y="15855"/>
                    <a:pt x="2919" y="15855"/>
                  </a:cubicBezTo>
                  <a:cubicBezTo>
                    <a:pt x="2919" y="15855"/>
                    <a:pt x="2919" y="15598"/>
                    <a:pt x="2919" y="15598"/>
                  </a:cubicBezTo>
                  <a:cubicBezTo>
                    <a:pt x="2919" y="15341"/>
                    <a:pt x="2919" y="15341"/>
                    <a:pt x="2724" y="15083"/>
                  </a:cubicBezTo>
                  <a:cubicBezTo>
                    <a:pt x="2724" y="14826"/>
                    <a:pt x="2724" y="14312"/>
                    <a:pt x="2724" y="13798"/>
                  </a:cubicBezTo>
                  <a:cubicBezTo>
                    <a:pt x="2724" y="13541"/>
                    <a:pt x="2724" y="13541"/>
                    <a:pt x="2724" y="13283"/>
                  </a:cubicBezTo>
                  <a:cubicBezTo>
                    <a:pt x="2724" y="13026"/>
                    <a:pt x="2724" y="12769"/>
                    <a:pt x="2919" y="12769"/>
                  </a:cubicBezTo>
                  <a:cubicBezTo>
                    <a:pt x="3114" y="11998"/>
                    <a:pt x="3308" y="11226"/>
                    <a:pt x="3697" y="10969"/>
                  </a:cubicBezTo>
                  <a:cubicBezTo>
                    <a:pt x="3892" y="10969"/>
                    <a:pt x="3892" y="10969"/>
                    <a:pt x="3892" y="10712"/>
                  </a:cubicBezTo>
                  <a:cubicBezTo>
                    <a:pt x="4281" y="10712"/>
                    <a:pt x="4281" y="10712"/>
                    <a:pt x="4281" y="10712"/>
                  </a:cubicBezTo>
                  <a:cubicBezTo>
                    <a:pt x="4865" y="10198"/>
                    <a:pt x="4865" y="10198"/>
                    <a:pt x="4865" y="10198"/>
                  </a:cubicBezTo>
                  <a:cubicBezTo>
                    <a:pt x="6032" y="9426"/>
                    <a:pt x="6032" y="9426"/>
                    <a:pt x="6032" y="9426"/>
                  </a:cubicBezTo>
                  <a:cubicBezTo>
                    <a:pt x="8173" y="7883"/>
                    <a:pt x="10508" y="6341"/>
                    <a:pt x="12649" y="5055"/>
                  </a:cubicBezTo>
                  <a:cubicBezTo>
                    <a:pt x="14205" y="4026"/>
                    <a:pt x="14205" y="4026"/>
                    <a:pt x="14205" y="4026"/>
                  </a:cubicBezTo>
                  <a:cubicBezTo>
                    <a:pt x="14400" y="3769"/>
                    <a:pt x="14400" y="3769"/>
                    <a:pt x="14400" y="3769"/>
                  </a:cubicBezTo>
                  <a:cubicBezTo>
                    <a:pt x="14595" y="3769"/>
                    <a:pt x="14595" y="3769"/>
                    <a:pt x="14595" y="3769"/>
                  </a:cubicBezTo>
                  <a:cubicBezTo>
                    <a:pt x="14595" y="3769"/>
                    <a:pt x="14789" y="3769"/>
                    <a:pt x="14789" y="3512"/>
                  </a:cubicBezTo>
                  <a:cubicBezTo>
                    <a:pt x="14984" y="3512"/>
                    <a:pt x="15178" y="3512"/>
                    <a:pt x="15373" y="3512"/>
                  </a:cubicBezTo>
                  <a:cubicBezTo>
                    <a:pt x="16346" y="3255"/>
                    <a:pt x="17124" y="3512"/>
                    <a:pt x="17708" y="3769"/>
                  </a:cubicBezTo>
                  <a:cubicBezTo>
                    <a:pt x="18097" y="4283"/>
                    <a:pt x="18486" y="4541"/>
                    <a:pt x="18681" y="4798"/>
                  </a:cubicBezTo>
                  <a:cubicBezTo>
                    <a:pt x="18681" y="4798"/>
                    <a:pt x="18681" y="4798"/>
                    <a:pt x="18876" y="4798"/>
                  </a:cubicBezTo>
                  <a:cubicBezTo>
                    <a:pt x="18876" y="4798"/>
                    <a:pt x="18876" y="4798"/>
                    <a:pt x="18876" y="4798"/>
                  </a:cubicBezTo>
                  <a:cubicBezTo>
                    <a:pt x="19070" y="4798"/>
                    <a:pt x="19070" y="4798"/>
                    <a:pt x="19070" y="4798"/>
                  </a:cubicBezTo>
                  <a:cubicBezTo>
                    <a:pt x="19070" y="4541"/>
                    <a:pt x="19070" y="4026"/>
                    <a:pt x="18876" y="3255"/>
                  </a:cubicBezTo>
                  <a:cubicBezTo>
                    <a:pt x="18486" y="2741"/>
                    <a:pt x="17903" y="1969"/>
                    <a:pt x="17124" y="1712"/>
                  </a:cubicBezTo>
                  <a:cubicBezTo>
                    <a:pt x="17124" y="1198"/>
                    <a:pt x="17124" y="1198"/>
                    <a:pt x="17124" y="1198"/>
                  </a:cubicBezTo>
                  <a:cubicBezTo>
                    <a:pt x="18097" y="1712"/>
                    <a:pt x="18681" y="2226"/>
                    <a:pt x="18876" y="2483"/>
                  </a:cubicBezTo>
                  <a:cubicBezTo>
                    <a:pt x="19265" y="2741"/>
                    <a:pt x="19459" y="2741"/>
                    <a:pt x="19459" y="2741"/>
                  </a:cubicBezTo>
                  <a:cubicBezTo>
                    <a:pt x="19654" y="2483"/>
                    <a:pt x="19459" y="1969"/>
                    <a:pt x="19849" y="1969"/>
                  </a:cubicBezTo>
                  <a:cubicBezTo>
                    <a:pt x="19070" y="941"/>
                    <a:pt x="17903" y="426"/>
                    <a:pt x="16930" y="169"/>
                  </a:cubicBezTo>
                  <a:cubicBezTo>
                    <a:pt x="15762" y="-88"/>
                    <a:pt x="14595" y="-88"/>
                    <a:pt x="13622" y="426"/>
                  </a:cubicBezTo>
                  <a:cubicBezTo>
                    <a:pt x="13427" y="426"/>
                    <a:pt x="13232" y="426"/>
                    <a:pt x="13038" y="683"/>
                  </a:cubicBezTo>
                  <a:cubicBezTo>
                    <a:pt x="12649" y="941"/>
                    <a:pt x="12649" y="941"/>
                    <a:pt x="12649" y="941"/>
                  </a:cubicBezTo>
                  <a:cubicBezTo>
                    <a:pt x="11870" y="1455"/>
                    <a:pt x="11870" y="1455"/>
                    <a:pt x="11870" y="1455"/>
                  </a:cubicBezTo>
                  <a:cubicBezTo>
                    <a:pt x="5059" y="6083"/>
                    <a:pt x="5059" y="6083"/>
                    <a:pt x="5059" y="6083"/>
                  </a:cubicBezTo>
                  <a:cubicBezTo>
                    <a:pt x="3308" y="7112"/>
                    <a:pt x="3308" y="7112"/>
                    <a:pt x="3308" y="7112"/>
                  </a:cubicBezTo>
                  <a:cubicBezTo>
                    <a:pt x="2919" y="7369"/>
                    <a:pt x="2919" y="7369"/>
                    <a:pt x="2919" y="7369"/>
                  </a:cubicBezTo>
                  <a:cubicBezTo>
                    <a:pt x="2724" y="7626"/>
                    <a:pt x="2724" y="7626"/>
                    <a:pt x="2724" y="7626"/>
                  </a:cubicBezTo>
                  <a:cubicBezTo>
                    <a:pt x="2530" y="7626"/>
                    <a:pt x="2530" y="7626"/>
                    <a:pt x="2335" y="7626"/>
                  </a:cubicBezTo>
                  <a:cubicBezTo>
                    <a:pt x="1946" y="8141"/>
                    <a:pt x="1751" y="8398"/>
                    <a:pt x="1362" y="8912"/>
                  </a:cubicBezTo>
                  <a:cubicBezTo>
                    <a:pt x="778" y="9683"/>
                    <a:pt x="389" y="10712"/>
                    <a:pt x="195" y="11741"/>
                  </a:cubicBezTo>
                  <a:cubicBezTo>
                    <a:pt x="0" y="12255"/>
                    <a:pt x="0" y="12769"/>
                    <a:pt x="0" y="13283"/>
                  </a:cubicBezTo>
                  <a:cubicBezTo>
                    <a:pt x="0" y="13541"/>
                    <a:pt x="0" y="13798"/>
                    <a:pt x="0" y="14055"/>
                  </a:cubicBezTo>
                  <a:cubicBezTo>
                    <a:pt x="0" y="14312"/>
                    <a:pt x="0" y="14569"/>
                    <a:pt x="0" y="14826"/>
                  </a:cubicBezTo>
                  <a:cubicBezTo>
                    <a:pt x="0" y="15341"/>
                    <a:pt x="0" y="15855"/>
                    <a:pt x="195" y="16369"/>
                  </a:cubicBezTo>
                  <a:cubicBezTo>
                    <a:pt x="195" y="16626"/>
                    <a:pt x="389" y="16883"/>
                    <a:pt x="389" y="17141"/>
                  </a:cubicBezTo>
                  <a:cubicBezTo>
                    <a:pt x="389" y="17141"/>
                    <a:pt x="389" y="17398"/>
                    <a:pt x="584" y="17398"/>
                  </a:cubicBezTo>
                  <a:cubicBezTo>
                    <a:pt x="584" y="17655"/>
                    <a:pt x="584" y="17655"/>
                    <a:pt x="584" y="17655"/>
                  </a:cubicBezTo>
                  <a:cubicBezTo>
                    <a:pt x="584" y="17912"/>
                    <a:pt x="584" y="17912"/>
                    <a:pt x="584" y="17912"/>
                  </a:cubicBezTo>
                  <a:cubicBezTo>
                    <a:pt x="584" y="17912"/>
                    <a:pt x="584" y="17912"/>
                    <a:pt x="584" y="17912"/>
                  </a:cubicBezTo>
                  <a:cubicBezTo>
                    <a:pt x="584" y="17912"/>
                    <a:pt x="584" y="17912"/>
                    <a:pt x="584" y="17912"/>
                  </a:cubicBezTo>
                  <a:cubicBezTo>
                    <a:pt x="778" y="17912"/>
                    <a:pt x="778" y="17912"/>
                    <a:pt x="778" y="17912"/>
                  </a:cubicBezTo>
                  <a:cubicBezTo>
                    <a:pt x="778" y="18169"/>
                    <a:pt x="778" y="18169"/>
                    <a:pt x="778" y="18169"/>
                  </a:cubicBezTo>
                  <a:cubicBezTo>
                    <a:pt x="778" y="18169"/>
                    <a:pt x="973" y="18426"/>
                    <a:pt x="973" y="18426"/>
                  </a:cubicBezTo>
                  <a:cubicBezTo>
                    <a:pt x="973" y="18683"/>
                    <a:pt x="1168" y="18941"/>
                    <a:pt x="1362" y="19198"/>
                  </a:cubicBezTo>
                  <a:cubicBezTo>
                    <a:pt x="1557" y="19712"/>
                    <a:pt x="1946" y="19969"/>
                    <a:pt x="2335" y="20226"/>
                  </a:cubicBezTo>
                  <a:cubicBezTo>
                    <a:pt x="2919" y="20998"/>
                    <a:pt x="3697" y="21255"/>
                    <a:pt x="4476" y="21512"/>
                  </a:cubicBezTo>
                  <a:cubicBezTo>
                    <a:pt x="5254" y="21512"/>
                    <a:pt x="6227" y="21512"/>
                    <a:pt x="7005" y="21255"/>
                  </a:cubicBezTo>
                  <a:cubicBezTo>
                    <a:pt x="7395" y="21255"/>
                    <a:pt x="7784" y="20998"/>
                    <a:pt x="8173" y="20741"/>
                  </a:cubicBezTo>
                  <a:cubicBezTo>
                    <a:pt x="8173" y="20741"/>
                    <a:pt x="8173" y="20741"/>
                    <a:pt x="8173" y="20741"/>
                  </a:cubicBezTo>
                  <a:cubicBezTo>
                    <a:pt x="8368" y="20483"/>
                    <a:pt x="8368" y="20483"/>
                    <a:pt x="8368" y="20483"/>
                  </a:cubicBezTo>
                  <a:cubicBezTo>
                    <a:pt x="8368" y="20483"/>
                    <a:pt x="8562" y="20483"/>
                    <a:pt x="8562" y="20483"/>
                  </a:cubicBezTo>
                  <a:cubicBezTo>
                    <a:pt x="8951" y="20226"/>
                    <a:pt x="8951" y="20226"/>
                    <a:pt x="8951" y="20226"/>
                  </a:cubicBezTo>
                  <a:cubicBezTo>
                    <a:pt x="10703" y="19198"/>
                    <a:pt x="10703" y="19198"/>
                    <a:pt x="10703" y="19198"/>
                  </a:cubicBezTo>
                  <a:cubicBezTo>
                    <a:pt x="14011" y="16883"/>
                    <a:pt x="14011" y="16883"/>
                    <a:pt x="14011" y="16883"/>
                  </a:cubicBezTo>
                  <a:cubicBezTo>
                    <a:pt x="9730" y="19712"/>
                    <a:pt x="9730" y="19712"/>
                    <a:pt x="9730" y="19712"/>
                  </a:cubicBezTo>
                  <a:cubicBezTo>
                    <a:pt x="8562" y="20226"/>
                    <a:pt x="8562" y="20226"/>
                    <a:pt x="8562" y="20226"/>
                  </a:cubicBezTo>
                  <a:cubicBezTo>
                    <a:pt x="8368" y="20483"/>
                    <a:pt x="8368" y="20483"/>
                    <a:pt x="8368" y="20483"/>
                  </a:cubicBezTo>
                  <a:cubicBezTo>
                    <a:pt x="8173" y="20741"/>
                    <a:pt x="8173" y="20741"/>
                    <a:pt x="8173" y="20741"/>
                  </a:cubicBezTo>
                  <a:cubicBezTo>
                    <a:pt x="7978" y="20741"/>
                    <a:pt x="7978" y="20741"/>
                    <a:pt x="7978" y="20741"/>
                  </a:cubicBezTo>
                  <a:cubicBezTo>
                    <a:pt x="7784" y="20998"/>
                    <a:pt x="7589" y="20998"/>
                    <a:pt x="7395" y="20998"/>
                  </a:cubicBezTo>
                  <a:cubicBezTo>
                    <a:pt x="6422" y="21512"/>
                    <a:pt x="5254" y="21512"/>
                    <a:pt x="4281" y="21255"/>
                  </a:cubicBezTo>
                  <a:cubicBezTo>
                    <a:pt x="3308" y="20998"/>
                    <a:pt x="2335" y="20483"/>
                    <a:pt x="1751" y="19455"/>
                  </a:cubicBezTo>
                  <a:cubicBezTo>
                    <a:pt x="1362" y="18941"/>
                    <a:pt x="973" y="18426"/>
                    <a:pt x="778" y="17655"/>
                  </a:cubicBezTo>
                  <a:cubicBezTo>
                    <a:pt x="778" y="17655"/>
                    <a:pt x="778" y="17655"/>
                    <a:pt x="778" y="17655"/>
                  </a:cubicBezTo>
                  <a:cubicBezTo>
                    <a:pt x="778" y="17912"/>
                    <a:pt x="778" y="17655"/>
                    <a:pt x="778" y="17655"/>
                  </a:cubicBezTo>
                  <a:cubicBezTo>
                    <a:pt x="584" y="17655"/>
                    <a:pt x="584" y="17655"/>
                    <a:pt x="584" y="17655"/>
                  </a:cubicBezTo>
                  <a:cubicBezTo>
                    <a:pt x="584" y="17655"/>
                    <a:pt x="584" y="17398"/>
                    <a:pt x="584" y="17398"/>
                  </a:cubicBezTo>
                  <a:cubicBezTo>
                    <a:pt x="584" y="17141"/>
                    <a:pt x="389" y="17141"/>
                    <a:pt x="389" y="16883"/>
                  </a:cubicBezTo>
                  <a:cubicBezTo>
                    <a:pt x="389" y="16626"/>
                    <a:pt x="195" y="16369"/>
                    <a:pt x="195" y="15855"/>
                  </a:cubicBezTo>
                  <a:cubicBezTo>
                    <a:pt x="0" y="15341"/>
                    <a:pt x="0" y="14569"/>
                    <a:pt x="0" y="14055"/>
                  </a:cubicBezTo>
                  <a:cubicBezTo>
                    <a:pt x="0" y="13283"/>
                    <a:pt x="0" y="12769"/>
                    <a:pt x="195" y="11998"/>
                  </a:cubicBezTo>
                  <a:cubicBezTo>
                    <a:pt x="389" y="10712"/>
                    <a:pt x="973" y="9426"/>
                    <a:pt x="1751" y="8398"/>
                  </a:cubicBezTo>
                  <a:cubicBezTo>
                    <a:pt x="1751" y="8655"/>
                    <a:pt x="1751" y="8655"/>
                    <a:pt x="1946" y="8655"/>
                  </a:cubicBezTo>
                  <a:cubicBezTo>
                    <a:pt x="1168" y="9426"/>
                    <a:pt x="584" y="10712"/>
                    <a:pt x="389" y="11998"/>
                  </a:cubicBezTo>
                  <a:cubicBezTo>
                    <a:pt x="195" y="12769"/>
                    <a:pt x="195" y="13283"/>
                    <a:pt x="195" y="14055"/>
                  </a:cubicBezTo>
                  <a:cubicBezTo>
                    <a:pt x="195" y="14569"/>
                    <a:pt x="195" y="15341"/>
                    <a:pt x="389" y="15855"/>
                  </a:cubicBezTo>
                  <a:cubicBezTo>
                    <a:pt x="389" y="16369"/>
                    <a:pt x="584" y="16626"/>
                    <a:pt x="584" y="16883"/>
                  </a:cubicBezTo>
                  <a:cubicBezTo>
                    <a:pt x="584" y="17141"/>
                    <a:pt x="778" y="17141"/>
                    <a:pt x="778" y="17398"/>
                  </a:cubicBezTo>
                  <a:cubicBezTo>
                    <a:pt x="778" y="17398"/>
                    <a:pt x="778" y="17398"/>
                    <a:pt x="778" y="17655"/>
                  </a:cubicBezTo>
                  <a:cubicBezTo>
                    <a:pt x="973" y="17655"/>
                    <a:pt x="973" y="17655"/>
                    <a:pt x="973" y="17655"/>
                  </a:cubicBezTo>
                  <a:cubicBezTo>
                    <a:pt x="973" y="17655"/>
                    <a:pt x="973" y="17655"/>
                    <a:pt x="973" y="17655"/>
                  </a:cubicBezTo>
                  <a:cubicBezTo>
                    <a:pt x="973" y="17655"/>
                    <a:pt x="973" y="17655"/>
                    <a:pt x="973" y="17655"/>
                  </a:cubicBezTo>
                  <a:cubicBezTo>
                    <a:pt x="973" y="17655"/>
                    <a:pt x="973" y="17655"/>
                    <a:pt x="973" y="17655"/>
                  </a:cubicBezTo>
                  <a:cubicBezTo>
                    <a:pt x="1168" y="18426"/>
                    <a:pt x="1557" y="18941"/>
                    <a:pt x="1946" y="19455"/>
                  </a:cubicBezTo>
                  <a:cubicBezTo>
                    <a:pt x="2530" y="20226"/>
                    <a:pt x="3503" y="20741"/>
                    <a:pt x="4476" y="20998"/>
                  </a:cubicBezTo>
                  <a:cubicBezTo>
                    <a:pt x="5449" y="21255"/>
                    <a:pt x="6422" y="21255"/>
                    <a:pt x="7395" y="20741"/>
                  </a:cubicBezTo>
                  <a:cubicBezTo>
                    <a:pt x="7784" y="20741"/>
                    <a:pt x="7978" y="20741"/>
                    <a:pt x="8173" y="20483"/>
                  </a:cubicBezTo>
                  <a:cubicBezTo>
                    <a:pt x="8368" y="20226"/>
                    <a:pt x="8562" y="20226"/>
                    <a:pt x="8757" y="20226"/>
                  </a:cubicBezTo>
                  <a:cubicBezTo>
                    <a:pt x="9730" y="19455"/>
                    <a:pt x="9730" y="19455"/>
                    <a:pt x="9730" y="19455"/>
                  </a:cubicBezTo>
                  <a:cubicBezTo>
                    <a:pt x="11286" y="18426"/>
                    <a:pt x="12649" y="17398"/>
                    <a:pt x="14205" y="16369"/>
                  </a:cubicBezTo>
                  <a:cubicBezTo>
                    <a:pt x="14205" y="16883"/>
                    <a:pt x="14205" y="16883"/>
                    <a:pt x="14205" y="16883"/>
                  </a:cubicBezTo>
                  <a:cubicBezTo>
                    <a:pt x="17514" y="14826"/>
                    <a:pt x="17514" y="14826"/>
                    <a:pt x="17514" y="14826"/>
                  </a:cubicBezTo>
                  <a:cubicBezTo>
                    <a:pt x="18292" y="14312"/>
                    <a:pt x="18292" y="14312"/>
                    <a:pt x="18292" y="14312"/>
                  </a:cubicBezTo>
                  <a:cubicBezTo>
                    <a:pt x="18486" y="14055"/>
                    <a:pt x="18681" y="14055"/>
                    <a:pt x="19070" y="13541"/>
                  </a:cubicBezTo>
                  <a:cubicBezTo>
                    <a:pt x="19849" y="13026"/>
                    <a:pt x="20432" y="12255"/>
                    <a:pt x="20822" y="11226"/>
                  </a:cubicBezTo>
                  <a:cubicBezTo>
                    <a:pt x="21211" y="10455"/>
                    <a:pt x="21405" y="9683"/>
                    <a:pt x="21405" y="8912"/>
                  </a:cubicBezTo>
                  <a:cubicBezTo>
                    <a:pt x="21600" y="8398"/>
                    <a:pt x="21405" y="7626"/>
                    <a:pt x="21405" y="7112"/>
                  </a:cubicBezTo>
                  <a:cubicBezTo>
                    <a:pt x="21405" y="8398"/>
                    <a:pt x="21211" y="9941"/>
                    <a:pt x="20432" y="11226"/>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23" name="Freeform 23"/>
            <p:cNvGrpSpPr/>
            <p:nvPr/>
          </p:nvGrpSpPr>
          <p:grpSpPr>
            <a:xfrm>
              <a:off x="3884235" y="1654490"/>
              <a:ext cx="12701" cy="1271"/>
              <a:chOff x="0" y="0"/>
              <a:chExt cx="12700" cy="1270"/>
            </a:xfrm>
          </p:grpSpPr>
          <p:sp>
            <p:nvSpPr>
              <p:cNvPr id="721" name="线条"/>
              <p:cNvSpPr/>
              <p:nvPr/>
            </p:nvSpPr>
            <p:spPr>
              <a:xfrm>
                <a:off x="0" y="0"/>
                <a:ext cx="12700" cy="0"/>
              </a:xfrm>
              <a:prstGeom prst="line">
                <a:avLst/>
              </a:prstGeom>
              <a:noFill/>
              <a:ln w="12700" cap="flat">
                <a:noFill/>
                <a:miter lim="400000"/>
              </a:ln>
              <a:effectLst/>
            </p:spPr>
            <p:txBody>
              <a:bodyPr wrap="square" lIns="45719" tIns="45719" rIns="45719" bIns="45719" numCol="1" anchor="t">
                <a:noAutofit/>
              </a:bodyPr>
              <a:lstStyle/>
              <a:p>
                <a:endParaRPr/>
              </a:p>
            </p:txBody>
          </p:sp>
          <p:sp>
            <p:nvSpPr>
              <p:cNvPr id="722" name="线条"/>
              <p:cNvSpPr/>
              <p:nvPr/>
            </p:nvSpPr>
            <p:spPr>
              <a:xfrm>
                <a:off x="0" y="0"/>
                <a:ext cx="12700"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grpSp>
          <p:nvGrpSpPr>
            <p:cNvPr id="726" name="Freeform 24"/>
            <p:cNvGrpSpPr/>
            <p:nvPr/>
          </p:nvGrpSpPr>
          <p:grpSpPr>
            <a:xfrm>
              <a:off x="3893420" y="1643615"/>
              <a:ext cx="13241" cy="12701"/>
              <a:chOff x="0" y="0"/>
              <a:chExt cx="13239" cy="12700"/>
            </a:xfrm>
          </p:grpSpPr>
          <p:sp>
            <p:nvSpPr>
              <p:cNvPr id="724"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21600"/>
                      <a:pt x="14400" y="10800"/>
                      <a:pt x="2160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25"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10800"/>
                      <a:pt x="7200" y="21600"/>
                      <a:pt x="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727" name="Freeform 25"/>
            <p:cNvSpPr/>
            <p:nvPr/>
          </p:nvSpPr>
          <p:spPr>
            <a:xfrm>
              <a:off x="3443819" y="1422789"/>
              <a:ext cx="525254" cy="295058"/>
            </a:xfrm>
            <a:custGeom>
              <a:avLst/>
              <a:gdLst/>
              <a:ahLst/>
              <a:cxnLst>
                <a:cxn ang="0">
                  <a:pos x="wd2" y="hd2"/>
                </a:cxn>
                <a:cxn ang="5400000">
                  <a:pos x="wd2" y="hd2"/>
                </a:cxn>
                <a:cxn ang="10800000">
                  <a:pos x="wd2" y="hd2"/>
                </a:cxn>
                <a:cxn ang="16200000">
                  <a:pos x="wd2" y="hd2"/>
                </a:cxn>
              </a:cxnLst>
              <a:rect l="0" t="0" r="r" b="b"/>
              <a:pathLst>
                <a:path w="21424" h="21600" extrusionOk="0">
                  <a:moveTo>
                    <a:pt x="19960" y="2817"/>
                  </a:moveTo>
                  <a:cubicBezTo>
                    <a:pt x="19593" y="1878"/>
                    <a:pt x="19227" y="1252"/>
                    <a:pt x="18678" y="939"/>
                  </a:cubicBezTo>
                  <a:cubicBezTo>
                    <a:pt x="18312" y="313"/>
                    <a:pt x="17763" y="0"/>
                    <a:pt x="17214" y="0"/>
                  </a:cubicBezTo>
                  <a:cubicBezTo>
                    <a:pt x="18312" y="626"/>
                    <a:pt x="19227" y="1878"/>
                    <a:pt x="19777" y="3130"/>
                  </a:cubicBezTo>
                  <a:cubicBezTo>
                    <a:pt x="20509" y="4696"/>
                    <a:pt x="20875" y="6261"/>
                    <a:pt x="20875" y="8139"/>
                  </a:cubicBezTo>
                  <a:cubicBezTo>
                    <a:pt x="21058" y="10017"/>
                    <a:pt x="20875" y="11896"/>
                    <a:pt x="20143" y="13461"/>
                  </a:cubicBezTo>
                  <a:cubicBezTo>
                    <a:pt x="19960" y="14087"/>
                    <a:pt x="19593" y="14713"/>
                    <a:pt x="19044" y="15339"/>
                  </a:cubicBezTo>
                  <a:cubicBezTo>
                    <a:pt x="18678" y="15965"/>
                    <a:pt x="18129" y="16278"/>
                    <a:pt x="17580" y="16591"/>
                  </a:cubicBezTo>
                  <a:cubicBezTo>
                    <a:pt x="17580" y="16591"/>
                    <a:pt x="17397" y="16591"/>
                    <a:pt x="17214" y="16591"/>
                  </a:cubicBezTo>
                  <a:cubicBezTo>
                    <a:pt x="16848" y="16904"/>
                    <a:pt x="16848" y="16904"/>
                    <a:pt x="16848" y="16904"/>
                  </a:cubicBezTo>
                  <a:cubicBezTo>
                    <a:pt x="16299" y="16904"/>
                    <a:pt x="16299" y="16904"/>
                    <a:pt x="16299" y="16904"/>
                  </a:cubicBezTo>
                  <a:cubicBezTo>
                    <a:pt x="15017" y="17530"/>
                    <a:pt x="15017" y="17530"/>
                    <a:pt x="15017" y="17530"/>
                  </a:cubicBezTo>
                  <a:cubicBezTo>
                    <a:pt x="12455" y="18470"/>
                    <a:pt x="12455" y="18470"/>
                    <a:pt x="12455" y="18470"/>
                  </a:cubicBezTo>
                  <a:cubicBezTo>
                    <a:pt x="7329" y="20348"/>
                    <a:pt x="7329" y="20348"/>
                    <a:pt x="7329" y="20348"/>
                  </a:cubicBezTo>
                  <a:cubicBezTo>
                    <a:pt x="10075" y="19096"/>
                    <a:pt x="13370" y="17843"/>
                    <a:pt x="16299" y="16904"/>
                  </a:cubicBezTo>
                  <a:cubicBezTo>
                    <a:pt x="17031" y="16591"/>
                    <a:pt x="17031" y="16591"/>
                    <a:pt x="17031" y="16591"/>
                  </a:cubicBezTo>
                  <a:cubicBezTo>
                    <a:pt x="17214" y="16591"/>
                    <a:pt x="17214" y="16591"/>
                    <a:pt x="17214" y="16591"/>
                  </a:cubicBezTo>
                  <a:cubicBezTo>
                    <a:pt x="17214" y="16591"/>
                    <a:pt x="17397" y="16591"/>
                    <a:pt x="17397" y="16591"/>
                  </a:cubicBezTo>
                  <a:cubicBezTo>
                    <a:pt x="17580" y="16591"/>
                    <a:pt x="17763" y="16278"/>
                    <a:pt x="17763" y="16278"/>
                  </a:cubicBezTo>
                  <a:cubicBezTo>
                    <a:pt x="18495" y="15965"/>
                    <a:pt x="19044" y="15652"/>
                    <a:pt x="19410" y="14713"/>
                  </a:cubicBezTo>
                  <a:cubicBezTo>
                    <a:pt x="19960" y="14087"/>
                    <a:pt x="20326" y="13148"/>
                    <a:pt x="20509" y="12209"/>
                  </a:cubicBezTo>
                  <a:cubicBezTo>
                    <a:pt x="20692" y="11270"/>
                    <a:pt x="20875" y="10330"/>
                    <a:pt x="20875" y="9391"/>
                  </a:cubicBezTo>
                  <a:cubicBezTo>
                    <a:pt x="20875" y="7513"/>
                    <a:pt x="20509" y="5322"/>
                    <a:pt x="19960" y="3757"/>
                  </a:cubicBezTo>
                  <a:cubicBezTo>
                    <a:pt x="19227" y="2191"/>
                    <a:pt x="18312" y="939"/>
                    <a:pt x="17214" y="313"/>
                  </a:cubicBezTo>
                  <a:cubicBezTo>
                    <a:pt x="17031" y="313"/>
                    <a:pt x="16665" y="0"/>
                    <a:pt x="16482" y="0"/>
                  </a:cubicBezTo>
                  <a:cubicBezTo>
                    <a:pt x="16116" y="0"/>
                    <a:pt x="15932" y="0"/>
                    <a:pt x="15566" y="313"/>
                  </a:cubicBezTo>
                  <a:cubicBezTo>
                    <a:pt x="15200" y="626"/>
                    <a:pt x="14834" y="939"/>
                    <a:pt x="14834" y="1252"/>
                  </a:cubicBezTo>
                  <a:cubicBezTo>
                    <a:pt x="14834" y="1565"/>
                    <a:pt x="15017" y="1565"/>
                    <a:pt x="15200" y="1565"/>
                  </a:cubicBezTo>
                  <a:cubicBezTo>
                    <a:pt x="15383" y="1565"/>
                    <a:pt x="15749" y="1878"/>
                    <a:pt x="16116" y="1878"/>
                  </a:cubicBezTo>
                  <a:cubicBezTo>
                    <a:pt x="16299" y="1878"/>
                    <a:pt x="16482" y="1878"/>
                    <a:pt x="16848" y="2191"/>
                  </a:cubicBezTo>
                  <a:cubicBezTo>
                    <a:pt x="17031" y="2191"/>
                    <a:pt x="17214" y="2191"/>
                    <a:pt x="17214" y="2191"/>
                  </a:cubicBezTo>
                  <a:cubicBezTo>
                    <a:pt x="17397" y="2504"/>
                    <a:pt x="17214" y="2817"/>
                    <a:pt x="17031" y="2817"/>
                  </a:cubicBezTo>
                  <a:cubicBezTo>
                    <a:pt x="18129" y="3757"/>
                    <a:pt x="19044" y="5322"/>
                    <a:pt x="19227" y="7200"/>
                  </a:cubicBezTo>
                  <a:cubicBezTo>
                    <a:pt x="19410" y="8452"/>
                    <a:pt x="19410" y="9391"/>
                    <a:pt x="19410" y="10330"/>
                  </a:cubicBezTo>
                  <a:cubicBezTo>
                    <a:pt x="19227" y="11270"/>
                    <a:pt x="19044" y="12209"/>
                    <a:pt x="18495" y="12835"/>
                  </a:cubicBezTo>
                  <a:cubicBezTo>
                    <a:pt x="18312" y="13148"/>
                    <a:pt x="18129" y="13461"/>
                    <a:pt x="17763" y="13774"/>
                  </a:cubicBezTo>
                  <a:cubicBezTo>
                    <a:pt x="17580" y="13774"/>
                    <a:pt x="17397" y="14087"/>
                    <a:pt x="17214" y="14087"/>
                  </a:cubicBezTo>
                  <a:cubicBezTo>
                    <a:pt x="17031" y="14087"/>
                    <a:pt x="16848" y="14087"/>
                    <a:pt x="16665" y="14400"/>
                  </a:cubicBezTo>
                  <a:cubicBezTo>
                    <a:pt x="14285" y="15026"/>
                    <a:pt x="14285" y="15026"/>
                    <a:pt x="14285" y="15026"/>
                  </a:cubicBezTo>
                  <a:cubicBezTo>
                    <a:pt x="12638" y="15652"/>
                    <a:pt x="10990" y="16278"/>
                    <a:pt x="9343" y="16591"/>
                  </a:cubicBezTo>
                  <a:cubicBezTo>
                    <a:pt x="10990" y="16278"/>
                    <a:pt x="12638" y="15652"/>
                    <a:pt x="14285" y="15026"/>
                  </a:cubicBezTo>
                  <a:cubicBezTo>
                    <a:pt x="16665" y="14087"/>
                    <a:pt x="16665" y="14087"/>
                    <a:pt x="16665" y="14087"/>
                  </a:cubicBezTo>
                  <a:cubicBezTo>
                    <a:pt x="16848" y="14087"/>
                    <a:pt x="17031" y="14087"/>
                    <a:pt x="17214" y="14087"/>
                  </a:cubicBezTo>
                  <a:cubicBezTo>
                    <a:pt x="17397" y="14087"/>
                    <a:pt x="17580" y="13774"/>
                    <a:pt x="17763" y="13774"/>
                  </a:cubicBezTo>
                  <a:cubicBezTo>
                    <a:pt x="18129" y="13461"/>
                    <a:pt x="18312" y="13148"/>
                    <a:pt x="18495" y="12835"/>
                  </a:cubicBezTo>
                  <a:cubicBezTo>
                    <a:pt x="19044" y="12209"/>
                    <a:pt x="19227" y="11270"/>
                    <a:pt x="19227" y="10330"/>
                  </a:cubicBezTo>
                  <a:cubicBezTo>
                    <a:pt x="19410" y="9391"/>
                    <a:pt x="19410" y="8452"/>
                    <a:pt x="19227" y="7200"/>
                  </a:cubicBezTo>
                  <a:cubicBezTo>
                    <a:pt x="18861" y="5322"/>
                    <a:pt x="18129" y="3757"/>
                    <a:pt x="17031" y="3130"/>
                  </a:cubicBezTo>
                  <a:cubicBezTo>
                    <a:pt x="16848" y="3130"/>
                    <a:pt x="16848" y="3443"/>
                    <a:pt x="17214" y="3757"/>
                  </a:cubicBezTo>
                  <a:cubicBezTo>
                    <a:pt x="17397" y="4070"/>
                    <a:pt x="17580" y="4383"/>
                    <a:pt x="17763" y="4696"/>
                  </a:cubicBezTo>
                  <a:cubicBezTo>
                    <a:pt x="17946" y="5009"/>
                    <a:pt x="18312" y="5322"/>
                    <a:pt x="18495" y="5948"/>
                  </a:cubicBezTo>
                  <a:cubicBezTo>
                    <a:pt x="18678" y="6574"/>
                    <a:pt x="18861" y="7513"/>
                    <a:pt x="19044" y="8139"/>
                  </a:cubicBezTo>
                  <a:cubicBezTo>
                    <a:pt x="19044" y="8765"/>
                    <a:pt x="19044" y="9391"/>
                    <a:pt x="19044" y="10017"/>
                  </a:cubicBezTo>
                  <a:cubicBezTo>
                    <a:pt x="18861" y="11270"/>
                    <a:pt x="18312" y="12522"/>
                    <a:pt x="17580" y="13148"/>
                  </a:cubicBezTo>
                  <a:cubicBezTo>
                    <a:pt x="17397" y="13148"/>
                    <a:pt x="17031" y="13461"/>
                    <a:pt x="16848" y="13461"/>
                  </a:cubicBezTo>
                  <a:cubicBezTo>
                    <a:pt x="16116" y="13774"/>
                    <a:pt x="16116" y="13774"/>
                    <a:pt x="16116" y="13774"/>
                  </a:cubicBezTo>
                  <a:cubicBezTo>
                    <a:pt x="14285" y="14400"/>
                    <a:pt x="14285" y="14400"/>
                    <a:pt x="14285" y="14400"/>
                  </a:cubicBezTo>
                  <a:cubicBezTo>
                    <a:pt x="11905" y="15026"/>
                    <a:pt x="9526" y="15965"/>
                    <a:pt x="7329" y="16591"/>
                  </a:cubicBezTo>
                  <a:cubicBezTo>
                    <a:pt x="6048" y="17217"/>
                    <a:pt x="6048" y="17217"/>
                    <a:pt x="6048" y="17217"/>
                  </a:cubicBezTo>
                  <a:cubicBezTo>
                    <a:pt x="5865" y="17217"/>
                    <a:pt x="5499" y="17217"/>
                    <a:pt x="5316" y="17217"/>
                  </a:cubicBezTo>
                  <a:cubicBezTo>
                    <a:pt x="5132" y="17217"/>
                    <a:pt x="5132" y="17217"/>
                    <a:pt x="5132" y="17217"/>
                  </a:cubicBezTo>
                  <a:cubicBezTo>
                    <a:pt x="4949" y="17217"/>
                    <a:pt x="4949" y="17217"/>
                    <a:pt x="4949" y="17217"/>
                  </a:cubicBezTo>
                  <a:cubicBezTo>
                    <a:pt x="4949" y="17217"/>
                    <a:pt x="4949" y="17217"/>
                    <a:pt x="4949" y="17217"/>
                  </a:cubicBezTo>
                  <a:cubicBezTo>
                    <a:pt x="4766" y="17217"/>
                    <a:pt x="4766" y="17217"/>
                    <a:pt x="4766" y="17217"/>
                  </a:cubicBezTo>
                  <a:cubicBezTo>
                    <a:pt x="4766" y="17217"/>
                    <a:pt x="4766" y="17217"/>
                    <a:pt x="4766" y="17217"/>
                  </a:cubicBezTo>
                  <a:cubicBezTo>
                    <a:pt x="4583" y="16904"/>
                    <a:pt x="4400" y="16904"/>
                    <a:pt x="4400" y="16904"/>
                  </a:cubicBezTo>
                  <a:cubicBezTo>
                    <a:pt x="4034" y="16904"/>
                    <a:pt x="3851" y="16591"/>
                    <a:pt x="3668" y="16278"/>
                  </a:cubicBezTo>
                  <a:cubicBezTo>
                    <a:pt x="3302" y="15965"/>
                    <a:pt x="2936" y="15026"/>
                    <a:pt x="2753" y="14087"/>
                  </a:cubicBezTo>
                  <a:cubicBezTo>
                    <a:pt x="2570" y="13148"/>
                    <a:pt x="2570" y="12209"/>
                    <a:pt x="2753" y="11270"/>
                  </a:cubicBezTo>
                  <a:cubicBezTo>
                    <a:pt x="2753" y="10330"/>
                    <a:pt x="2936" y="10017"/>
                    <a:pt x="3119" y="9391"/>
                  </a:cubicBezTo>
                  <a:cubicBezTo>
                    <a:pt x="3485" y="8765"/>
                    <a:pt x="3668" y="8452"/>
                    <a:pt x="4034" y="8139"/>
                  </a:cubicBezTo>
                  <a:cubicBezTo>
                    <a:pt x="4217" y="8139"/>
                    <a:pt x="4217" y="8139"/>
                    <a:pt x="4400" y="7826"/>
                  </a:cubicBezTo>
                  <a:cubicBezTo>
                    <a:pt x="4400" y="7826"/>
                    <a:pt x="4400" y="7826"/>
                    <a:pt x="4400" y="7826"/>
                  </a:cubicBezTo>
                  <a:cubicBezTo>
                    <a:pt x="4583" y="7826"/>
                    <a:pt x="4583" y="7826"/>
                    <a:pt x="4583" y="7826"/>
                  </a:cubicBezTo>
                  <a:cubicBezTo>
                    <a:pt x="5499" y="7513"/>
                    <a:pt x="5499" y="7513"/>
                    <a:pt x="5499" y="7513"/>
                  </a:cubicBezTo>
                  <a:cubicBezTo>
                    <a:pt x="7146" y="6887"/>
                    <a:pt x="7146" y="6887"/>
                    <a:pt x="7146" y="6887"/>
                  </a:cubicBezTo>
                  <a:cubicBezTo>
                    <a:pt x="9343" y="6261"/>
                    <a:pt x="11539" y="5322"/>
                    <a:pt x="13370" y="4696"/>
                  </a:cubicBezTo>
                  <a:cubicBezTo>
                    <a:pt x="16482" y="3130"/>
                    <a:pt x="15200" y="2191"/>
                    <a:pt x="11905" y="2817"/>
                  </a:cubicBezTo>
                  <a:cubicBezTo>
                    <a:pt x="11905" y="2504"/>
                    <a:pt x="11905" y="2504"/>
                    <a:pt x="11905" y="2504"/>
                  </a:cubicBezTo>
                  <a:cubicBezTo>
                    <a:pt x="15017" y="1565"/>
                    <a:pt x="13370" y="939"/>
                    <a:pt x="13736" y="313"/>
                  </a:cubicBezTo>
                  <a:cubicBezTo>
                    <a:pt x="12088" y="939"/>
                    <a:pt x="10441" y="1565"/>
                    <a:pt x="8793" y="1878"/>
                  </a:cubicBezTo>
                  <a:cubicBezTo>
                    <a:pt x="7146" y="2504"/>
                    <a:pt x="7146" y="2504"/>
                    <a:pt x="7146" y="2504"/>
                  </a:cubicBezTo>
                  <a:cubicBezTo>
                    <a:pt x="5316" y="3130"/>
                    <a:pt x="5316" y="3130"/>
                    <a:pt x="5316" y="3130"/>
                  </a:cubicBezTo>
                  <a:cubicBezTo>
                    <a:pt x="4400" y="3443"/>
                    <a:pt x="4400" y="3443"/>
                    <a:pt x="4400" y="3443"/>
                  </a:cubicBezTo>
                  <a:cubicBezTo>
                    <a:pt x="4034" y="3443"/>
                    <a:pt x="4034" y="3443"/>
                    <a:pt x="4034" y="3443"/>
                  </a:cubicBezTo>
                  <a:cubicBezTo>
                    <a:pt x="3851" y="3443"/>
                    <a:pt x="3668" y="3757"/>
                    <a:pt x="3485" y="3757"/>
                  </a:cubicBezTo>
                  <a:cubicBezTo>
                    <a:pt x="2753" y="4383"/>
                    <a:pt x="2021" y="5009"/>
                    <a:pt x="1471" y="5948"/>
                  </a:cubicBezTo>
                  <a:cubicBezTo>
                    <a:pt x="1288" y="6261"/>
                    <a:pt x="1105" y="6574"/>
                    <a:pt x="1105" y="6887"/>
                  </a:cubicBezTo>
                  <a:cubicBezTo>
                    <a:pt x="922" y="7200"/>
                    <a:pt x="922" y="7200"/>
                    <a:pt x="739" y="7826"/>
                  </a:cubicBezTo>
                  <a:cubicBezTo>
                    <a:pt x="556" y="8139"/>
                    <a:pt x="373" y="9078"/>
                    <a:pt x="190" y="9704"/>
                  </a:cubicBezTo>
                  <a:cubicBezTo>
                    <a:pt x="-176" y="11896"/>
                    <a:pt x="7" y="14713"/>
                    <a:pt x="556" y="16904"/>
                  </a:cubicBezTo>
                  <a:cubicBezTo>
                    <a:pt x="922" y="18157"/>
                    <a:pt x="1471" y="19409"/>
                    <a:pt x="2204" y="20035"/>
                  </a:cubicBezTo>
                  <a:cubicBezTo>
                    <a:pt x="2753" y="20974"/>
                    <a:pt x="3668" y="21287"/>
                    <a:pt x="4400" y="21600"/>
                  </a:cubicBezTo>
                  <a:cubicBezTo>
                    <a:pt x="4400" y="21600"/>
                    <a:pt x="4583" y="21600"/>
                    <a:pt x="4583" y="21600"/>
                  </a:cubicBezTo>
                  <a:cubicBezTo>
                    <a:pt x="4766" y="21600"/>
                    <a:pt x="4766" y="21600"/>
                    <a:pt x="4766" y="21600"/>
                  </a:cubicBezTo>
                  <a:cubicBezTo>
                    <a:pt x="4766" y="21600"/>
                    <a:pt x="4766" y="21600"/>
                    <a:pt x="4766" y="21600"/>
                  </a:cubicBezTo>
                  <a:cubicBezTo>
                    <a:pt x="4766" y="21600"/>
                    <a:pt x="4766" y="21600"/>
                    <a:pt x="4766" y="21600"/>
                  </a:cubicBezTo>
                  <a:cubicBezTo>
                    <a:pt x="4949" y="21600"/>
                    <a:pt x="5132" y="21600"/>
                    <a:pt x="5316" y="21600"/>
                  </a:cubicBezTo>
                  <a:cubicBezTo>
                    <a:pt x="5682" y="21600"/>
                    <a:pt x="6231" y="21600"/>
                    <a:pt x="6597" y="21600"/>
                  </a:cubicBezTo>
                  <a:cubicBezTo>
                    <a:pt x="8244" y="20974"/>
                    <a:pt x="8244" y="20974"/>
                    <a:pt x="8244" y="20974"/>
                  </a:cubicBezTo>
                  <a:cubicBezTo>
                    <a:pt x="11722" y="19409"/>
                    <a:pt x="11722" y="19409"/>
                    <a:pt x="11722" y="19409"/>
                  </a:cubicBezTo>
                  <a:cubicBezTo>
                    <a:pt x="15200" y="18157"/>
                    <a:pt x="15200" y="18157"/>
                    <a:pt x="15200" y="18157"/>
                  </a:cubicBezTo>
                  <a:cubicBezTo>
                    <a:pt x="16848" y="17530"/>
                    <a:pt x="16848" y="17530"/>
                    <a:pt x="16848" y="17530"/>
                  </a:cubicBezTo>
                  <a:cubicBezTo>
                    <a:pt x="17397" y="17530"/>
                    <a:pt x="17397" y="17530"/>
                    <a:pt x="17397" y="17530"/>
                  </a:cubicBezTo>
                  <a:cubicBezTo>
                    <a:pt x="17580" y="17530"/>
                    <a:pt x="17763" y="17217"/>
                    <a:pt x="17946" y="17217"/>
                  </a:cubicBezTo>
                  <a:cubicBezTo>
                    <a:pt x="17946" y="17217"/>
                    <a:pt x="18129" y="17217"/>
                    <a:pt x="18129" y="16904"/>
                  </a:cubicBezTo>
                  <a:cubicBezTo>
                    <a:pt x="17946" y="17217"/>
                    <a:pt x="17763" y="17217"/>
                    <a:pt x="17580" y="17217"/>
                  </a:cubicBezTo>
                  <a:cubicBezTo>
                    <a:pt x="17214" y="17530"/>
                    <a:pt x="17214" y="17530"/>
                    <a:pt x="17031" y="17530"/>
                  </a:cubicBezTo>
                  <a:cubicBezTo>
                    <a:pt x="16482" y="17843"/>
                    <a:pt x="16482" y="17843"/>
                    <a:pt x="16482" y="17843"/>
                  </a:cubicBezTo>
                  <a:cubicBezTo>
                    <a:pt x="14102" y="18470"/>
                    <a:pt x="14102" y="18470"/>
                    <a:pt x="14102" y="18470"/>
                  </a:cubicBezTo>
                  <a:cubicBezTo>
                    <a:pt x="9892" y="20035"/>
                    <a:pt x="9892" y="20035"/>
                    <a:pt x="9892" y="20035"/>
                  </a:cubicBezTo>
                  <a:cubicBezTo>
                    <a:pt x="7695" y="20974"/>
                    <a:pt x="7695" y="20974"/>
                    <a:pt x="7695" y="20974"/>
                  </a:cubicBezTo>
                  <a:cubicBezTo>
                    <a:pt x="6597" y="21287"/>
                    <a:pt x="6597" y="21287"/>
                    <a:pt x="6597" y="21287"/>
                  </a:cubicBezTo>
                  <a:cubicBezTo>
                    <a:pt x="6048" y="21600"/>
                    <a:pt x="5682" y="21600"/>
                    <a:pt x="5132" y="21600"/>
                  </a:cubicBezTo>
                  <a:cubicBezTo>
                    <a:pt x="4949" y="21600"/>
                    <a:pt x="4949" y="21600"/>
                    <a:pt x="4766" y="21600"/>
                  </a:cubicBezTo>
                  <a:cubicBezTo>
                    <a:pt x="4766" y="21600"/>
                    <a:pt x="4766" y="21600"/>
                    <a:pt x="4766" y="21600"/>
                  </a:cubicBezTo>
                  <a:cubicBezTo>
                    <a:pt x="4766" y="21600"/>
                    <a:pt x="4766" y="21600"/>
                    <a:pt x="4766" y="21600"/>
                  </a:cubicBezTo>
                  <a:cubicBezTo>
                    <a:pt x="4583" y="21600"/>
                    <a:pt x="4583" y="21287"/>
                    <a:pt x="4583" y="21287"/>
                  </a:cubicBezTo>
                  <a:cubicBezTo>
                    <a:pt x="4217" y="21287"/>
                    <a:pt x="4034" y="21287"/>
                    <a:pt x="3851" y="21287"/>
                  </a:cubicBezTo>
                  <a:cubicBezTo>
                    <a:pt x="3302" y="20974"/>
                    <a:pt x="2936" y="20661"/>
                    <a:pt x="2387" y="20348"/>
                  </a:cubicBezTo>
                  <a:cubicBezTo>
                    <a:pt x="1471" y="19409"/>
                    <a:pt x="922" y="17843"/>
                    <a:pt x="556" y="16278"/>
                  </a:cubicBezTo>
                  <a:cubicBezTo>
                    <a:pt x="556" y="16278"/>
                    <a:pt x="739" y="16591"/>
                    <a:pt x="556" y="16278"/>
                  </a:cubicBezTo>
                  <a:cubicBezTo>
                    <a:pt x="922" y="17843"/>
                    <a:pt x="1655" y="19096"/>
                    <a:pt x="2570" y="20035"/>
                  </a:cubicBezTo>
                  <a:cubicBezTo>
                    <a:pt x="2936" y="20348"/>
                    <a:pt x="3302" y="20661"/>
                    <a:pt x="3851" y="20974"/>
                  </a:cubicBezTo>
                  <a:cubicBezTo>
                    <a:pt x="4034" y="20974"/>
                    <a:pt x="4400" y="20974"/>
                    <a:pt x="4583" y="20974"/>
                  </a:cubicBezTo>
                  <a:cubicBezTo>
                    <a:pt x="4583" y="20974"/>
                    <a:pt x="4766" y="20974"/>
                    <a:pt x="4766" y="20974"/>
                  </a:cubicBezTo>
                  <a:cubicBezTo>
                    <a:pt x="4766" y="21287"/>
                    <a:pt x="4766" y="20974"/>
                    <a:pt x="4766" y="21287"/>
                  </a:cubicBezTo>
                  <a:cubicBezTo>
                    <a:pt x="4766" y="21287"/>
                    <a:pt x="4766" y="21287"/>
                    <a:pt x="4766" y="21287"/>
                  </a:cubicBezTo>
                  <a:cubicBezTo>
                    <a:pt x="4949" y="21287"/>
                    <a:pt x="5132" y="21287"/>
                    <a:pt x="5132" y="21287"/>
                  </a:cubicBezTo>
                  <a:cubicBezTo>
                    <a:pt x="5682" y="21287"/>
                    <a:pt x="6048" y="21287"/>
                    <a:pt x="6597" y="20974"/>
                  </a:cubicBezTo>
                  <a:cubicBezTo>
                    <a:pt x="7695" y="20661"/>
                    <a:pt x="7695" y="20661"/>
                    <a:pt x="7695" y="20661"/>
                  </a:cubicBezTo>
                  <a:cubicBezTo>
                    <a:pt x="9892" y="19722"/>
                    <a:pt x="9892" y="19722"/>
                    <a:pt x="9892" y="19722"/>
                  </a:cubicBezTo>
                  <a:cubicBezTo>
                    <a:pt x="11356" y="19409"/>
                    <a:pt x="12821" y="18783"/>
                    <a:pt x="14285" y="18157"/>
                  </a:cubicBezTo>
                  <a:cubicBezTo>
                    <a:pt x="15017" y="18157"/>
                    <a:pt x="15749" y="17843"/>
                    <a:pt x="16482" y="17530"/>
                  </a:cubicBezTo>
                  <a:cubicBezTo>
                    <a:pt x="17214" y="17217"/>
                    <a:pt x="17214" y="17217"/>
                    <a:pt x="17214" y="17217"/>
                  </a:cubicBezTo>
                  <a:cubicBezTo>
                    <a:pt x="17397" y="17217"/>
                    <a:pt x="17397" y="17217"/>
                    <a:pt x="17397" y="17217"/>
                  </a:cubicBezTo>
                  <a:cubicBezTo>
                    <a:pt x="17580" y="16904"/>
                    <a:pt x="17580" y="16904"/>
                    <a:pt x="17763" y="16904"/>
                  </a:cubicBezTo>
                  <a:cubicBezTo>
                    <a:pt x="18312" y="16591"/>
                    <a:pt x="18678" y="16278"/>
                    <a:pt x="19044" y="15652"/>
                  </a:cubicBezTo>
                  <a:cubicBezTo>
                    <a:pt x="19227" y="15965"/>
                    <a:pt x="19227" y="15965"/>
                    <a:pt x="19227" y="15965"/>
                  </a:cubicBezTo>
                  <a:cubicBezTo>
                    <a:pt x="19777" y="15339"/>
                    <a:pt x="20326" y="14400"/>
                    <a:pt x="20692" y="13148"/>
                  </a:cubicBezTo>
                  <a:cubicBezTo>
                    <a:pt x="21058" y="12209"/>
                    <a:pt x="21241" y="10957"/>
                    <a:pt x="21424" y="9704"/>
                  </a:cubicBezTo>
                  <a:cubicBezTo>
                    <a:pt x="21424" y="7200"/>
                    <a:pt x="20875" y="4696"/>
                    <a:pt x="19960" y="2817"/>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28" name="Freeform 26"/>
            <p:cNvSpPr/>
            <p:nvPr/>
          </p:nvSpPr>
          <p:spPr>
            <a:xfrm>
              <a:off x="0" y="1413738"/>
              <a:ext cx="511809" cy="304109"/>
            </a:xfrm>
            <a:custGeom>
              <a:avLst/>
              <a:gdLst/>
              <a:ahLst/>
              <a:cxnLst>
                <a:cxn ang="0">
                  <a:pos x="wd2" y="hd2"/>
                </a:cxn>
                <a:cxn ang="5400000">
                  <a:pos x="wd2" y="hd2"/>
                </a:cxn>
                <a:cxn ang="10800000">
                  <a:pos x="wd2" y="hd2"/>
                </a:cxn>
                <a:cxn ang="16200000">
                  <a:pos x="wd2" y="hd2"/>
                </a:cxn>
              </a:cxnLst>
              <a:rect l="0" t="0" r="r" b="b"/>
              <a:pathLst>
                <a:path w="21490" h="21600" extrusionOk="0">
                  <a:moveTo>
                    <a:pt x="10408" y="19775"/>
                  </a:moveTo>
                  <a:cubicBezTo>
                    <a:pt x="5900" y="17949"/>
                    <a:pt x="5900" y="17949"/>
                    <a:pt x="5900" y="17949"/>
                  </a:cubicBezTo>
                  <a:cubicBezTo>
                    <a:pt x="4773" y="17645"/>
                    <a:pt x="4773" y="17645"/>
                    <a:pt x="4773" y="17645"/>
                  </a:cubicBezTo>
                  <a:cubicBezTo>
                    <a:pt x="4210" y="17341"/>
                    <a:pt x="4210" y="17341"/>
                    <a:pt x="4210" y="17341"/>
                  </a:cubicBezTo>
                  <a:cubicBezTo>
                    <a:pt x="4022" y="17341"/>
                    <a:pt x="4022" y="17341"/>
                    <a:pt x="4022" y="17341"/>
                  </a:cubicBezTo>
                  <a:cubicBezTo>
                    <a:pt x="3834" y="17341"/>
                    <a:pt x="3647" y="17341"/>
                    <a:pt x="3647" y="17037"/>
                  </a:cubicBezTo>
                  <a:cubicBezTo>
                    <a:pt x="2520" y="16732"/>
                    <a:pt x="1768" y="15515"/>
                    <a:pt x="1205" y="14299"/>
                  </a:cubicBezTo>
                  <a:cubicBezTo>
                    <a:pt x="641" y="13082"/>
                    <a:pt x="266" y="11561"/>
                    <a:pt x="78" y="10039"/>
                  </a:cubicBezTo>
                  <a:cubicBezTo>
                    <a:pt x="78" y="9127"/>
                    <a:pt x="78" y="8518"/>
                    <a:pt x="78" y="7606"/>
                  </a:cubicBezTo>
                  <a:cubicBezTo>
                    <a:pt x="78" y="7301"/>
                    <a:pt x="78" y="6997"/>
                    <a:pt x="266" y="6693"/>
                  </a:cubicBezTo>
                  <a:cubicBezTo>
                    <a:pt x="266" y="6085"/>
                    <a:pt x="266" y="5780"/>
                    <a:pt x="453" y="5476"/>
                  </a:cubicBezTo>
                  <a:cubicBezTo>
                    <a:pt x="829" y="3955"/>
                    <a:pt x="1580" y="2434"/>
                    <a:pt x="2332" y="1521"/>
                  </a:cubicBezTo>
                  <a:cubicBezTo>
                    <a:pt x="3083" y="608"/>
                    <a:pt x="4022" y="304"/>
                    <a:pt x="5149" y="0"/>
                  </a:cubicBezTo>
                  <a:cubicBezTo>
                    <a:pt x="4961" y="0"/>
                    <a:pt x="4773" y="304"/>
                    <a:pt x="5149" y="304"/>
                  </a:cubicBezTo>
                  <a:cubicBezTo>
                    <a:pt x="4210" y="304"/>
                    <a:pt x="3271" y="913"/>
                    <a:pt x="2332" y="1825"/>
                  </a:cubicBezTo>
                  <a:cubicBezTo>
                    <a:pt x="1580" y="2738"/>
                    <a:pt x="1017" y="3955"/>
                    <a:pt x="641" y="5476"/>
                  </a:cubicBezTo>
                  <a:cubicBezTo>
                    <a:pt x="453" y="5780"/>
                    <a:pt x="453" y="6389"/>
                    <a:pt x="453" y="6693"/>
                  </a:cubicBezTo>
                  <a:cubicBezTo>
                    <a:pt x="266" y="6997"/>
                    <a:pt x="266" y="7301"/>
                    <a:pt x="266" y="7910"/>
                  </a:cubicBezTo>
                  <a:cubicBezTo>
                    <a:pt x="266" y="8518"/>
                    <a:pt x="266" y="9431"/>
                    <a:pt x="266" y="10039"/>
                  </a:cubicBezTo>
                  <a:cubicBezTo>
                    <a:pt x="453" y="11561"/>
                    <a:pt x="829" y="13082"/>
                    <a:pt x="1393" y="14299"/>
                  </a:cubicBezTo>
                  <a:cubicBezTo>
                    <a:pt x="1956" y="15515"/>
                    <a:pt x="2707" y="16732"/>
                    <a:pt x="3834" y="17037"/>
                  </a:cubicBezTo>
                  <a:cubicBezTo>
                    <a:pt x="4022" y="17037"/>
                    <a:pt x="4022" y="17037"/>
                    <a:pt x="4022" y="17037"/>
                  </a:cubicBezTo>
                  <a:cubicBezTo>
                    <a:pt x="4210" y="17341"/>
                    <a:pt x="4210" y="17341"/>
                    <a:pt x="4210" y="17341"/>
                  </a:cubicBezTo>
                  <a:cubicBezTo>
                    <a:pt x="4398" y="17341"/>
                    <a:pt x="4398" y="17341"/>
                    <a:pt x="4398" y="17341"/>
                  </a:cubicBezTo>
                  <a:cubicBezTo>
                    <a:pt x="4961" y="17645"/>
                    <a:pt x="4961" y="17645"/>
                    <a:pt x="4961" y="17645"/>
                  </a:cubicBezTo>
                  <a:cubicBezTo>
                    <a:pt x="6088" y="17949"/>
                    <a:pt x="6088" y="17949"/>
                    <a:pt x="6088" y="17949"/>
                  </a:cubicBezTo>
                  <a:cubicBezTo>
                    <a:pt x="7591" y="18558"/>
                    <a:pt x="9093" y="18862"/>
                    <a:pt x="10784" y="19470"/>
                  </a:cubicBezTo>
                  <a:cubicBezTo>
                    <a:pt x="10784" y="19775"/>
                    <a:pt x="10784" y="19775"/>
                    <a:pt x="10784" y="19775"/>
                  </a:cubicBezTo>
                  <a:cubicBezTo>
                    <a:pt x="13977" y="20992"/>
                    <a:pt x="13977" y="20992"/>
                    <a:pt x="13977" y="20992"/>
                  </a:cubicBezTo>
                  <a:cubicBezTo>
                    <a:pt x="14916" y="21296"/>
                    <a:pt x="14916" y="21296"/>
                    <a:pt x="14916" y="21296"/>
                  </a:cubicBezTo>
                  <a:cubicBezTo>
                    <a:pt x="14916" y="21296"/>
                    <a:pt x="15104" y="21600"/>
                    <a:pt x="15292" y="21600"/>
                  </a:cubicBezTo>
                  <a:cubicBezTo>
                    <a:pt x="15480" y="21600"/>
                    <a:pt x="15667" y="21600"/>
                    <a:pt x="15855" y="21600"/>
                  </a:cubicBezTo>
                  <a:cubicBezTo>
                    <a:pt x="16607" y="21600"/>
                    <a:pt x="17358" y="21600"/>
                    <a:pt x="18109" y="21296"/>
                  </a:cubicBezTo>
                  <a:cubicBezTo>
                    <a:pt x="18860" y="20687"/>
                    <a:pt x="19236" y="20079"/>
                    <a:pt x="19612" y="19470"/>
                  </a:cubicBezTo>
                  <a:cubicBezTo>
                    <a:pt x="19987" y="18862"/>
                    <a:pt x="20363" y="18254"/>
                    <a:pt x="20551" y="17645"/>
                  </a:cubicBezTo>
                  <a:cubicBezTo>
                    <a:pt x="19800" y="19166"/>
                    <a:pt x="19048" y="20079"/>
                    <a:pt x="17921" y="20687"/>
                  </a:cubicBezTo>
                  <a:cubicBezTo>
                    <a:pt x="17358" y="20992"/>
                    <a:pt x="16794" y="20992"/>
                    <a:pt x="16231" y="20992"/>
                  </a:cubicBezTo>
                  <a:cubicBezTo>
                    <a:pt x="16043" y="20992"/>
                    <a:pt x="15667" y="20992"/>
                    <a:pt x="15480" y="20992"/>
                  </a:cubicBezTo>
                  <a:cubicBezTo>
                    <a:pt x="15292" y="20992"/>
                    <a:pt x="15292" y="20687"/>
                    <a:pt x="15104" y="20687"/>
                  </a:cubicBezTo>
                  <a:cubicBezTo>
                    <a:pt x="14728" y="20687"/>
                    <a:pt x="14728" y="20687"/>
                    <a:pt x="14728" y="20687"/>
                  </a:cubicBezTo>
                  <a:cubicBezTo>
                    <a:pt x="13038" y="20079"/>
                    <a:pt x="11347" y="19166"/>
                    <a:pt x="9469" y="18558"/>
                  </a:cubicBezTo>
                  <a:cubicBezTo>
                    <a:pt x="4210" y="16732"/>
                    <a:pt x="4210" y="16732"/>
                    <a:pt x="4210" y="16732"/>
                  </a:cubicBezTo>
                  <a:cubicBezTo>
                    <a:pt x="4210" y="16732"/>
                    <a:pt x="4210" y="16732"/>
                    <a:pt x="4210" y="16732"/>
                  </a:cubicBezTo>
                  <a:cubicBezTo>
                    <a:pt x="4022" y="16732"/>
                    <a:pt x="4022" y="16732"/>
                    <a:pt x="4022" y="16732"/>
                  </a:cubicBezTo>
                  <a:cubicBezTo>
                    <a:pt x="3834" y="16428"/>
                    <a:pt x="3647" y="16428"/>
                    <a:pt x="3459" y="16428"/>
                  </a:cubicBezTo>
                  <a:cubicBezTo>
                    <a:pt x="3271" y="16124"/>
                    <a:pt x="3083" y="16124"/>
                    <a:pt x="2895" y="15820"/>
                  </a:cubicBezTo>
                  <a:cubicBezTo>
                    <a:pt x="2332" y="15211"/>
                    <a:pt x="1956" y="14603"/>
                    <a:pt x="1580" y="13994"/>
                  </a:cubicBezTo>
                  <a:cubicBezTo>
                    <a:pt x="1017" y="12777"/>
                    <a:pt x="641" y="10952"/>
                    <a:pt x="641" y="9431"/>
                  </a:cubicBezTo>
                  <a:cubicBezTo>
                    <a:pt x="641" y="10648"/>
                    <a:pt x="829" y="12169"/>
                    <a:pt x="1393" y="13386"/>
                  </a:cubicBezTo>
                  <a:cubicBezTo>
                    <a:pt x="1956" y="14603"/>
                    <a:pt x="2707" y="15820"/>
                    <a:pt x="3647" y="16428"/>
                  </a:cubicBezTo>
                  <a:cubicBezTo>
                    <a:pt x="3647" y="16428"/>
                    <a:pt x="3834" y="16428"/>
                    <a:pt x="3834" y="16428"/>
                  </a:cubicBezTo>
                  <a:cubicBezTo>
                    <a:pt x="4022" y="16428"/>
                    <a:pt x="4210" y="16428"/>
                    <a:pt x="4210" y="16732"/>
                  </a:cubicBezTo>
                  <a:cubicBezTo>
                    <a:pt x="4773" y="16732"/>
                    <a:pt x="4773" y="16732"/>
                    <a:pt x="4773" y="16732"/>
                  </a:cubicBezTo>
                  <a:cubicBezTo>
                    <a:pt x="5900" y="17341"/>
                    <a:pt x="5900" y="17341"/>
                    <a:pt x="5900" y="17341"/>
                  </a:cubicBezTo>
                  <a:cubicBezTo>
                    <a:pt x="6840" y="17645"/>
                    <a:pt x="7591" y="17645"/>
                    <a:pt x="8154" y="17949"/>
                  </a:cubicBezTo>
                  <a:cubicBezTo>
                    <a:pt x="10220" y="18862"/>
                    <a:pt x="12287" y="19470"/>
                    <a:pt x="14165" y="20383"/>
                  </a:cubicBezTo>
                  <a:cubicBezTo>
                    <a:pt x="14916" y="20687"/>
                    <a:pt x="14916" y="20687"/>
                    <a:pt x="14916" y="20687"/>
                  </a:cubicBezTo>
                  <a:cubicBezTo>
                    <a:pt x="15104" y="20687"/>
                    <a:pt x="15480" y="20687"/>
                    <a:pt x="15667" y="20687"/>
                  </a:cubicBezTo>
                  <a:cubicBezTo>
                    <a:pt x="16231" y="20992"/>
                    <a:pt x="16982" y="20992"/>
                    <a:pt x="17546" y="20687"/>
                  </a:cubicBezTo>
                  <a:cubicBezTo>
                    <a:pt x="18673" y="20079"/>
                    <a:pt x="19612" y="18862"/>
                    <a:pt x="20363" y="17341"/>
                  </a:cubicBezTo>
                  <a:cubicBezTo>
                    <a:pt x="20551" y="17037"/>
                    <a:pt x="20739" y="16732"/>
                    <a:pt x="20739" y="16428"/>
                  </a:cubicBezTo>
                  <a:cubicBezTo>
                    <a:pt x="20927" y="15820"/>
                    <a:pt x="20927" y="15515"/>
                    <a:pt x="20927" y="14907"/>
                  </a:cubicBezTo>
                  <a:cubicBezTo>
                    <a:pt x="20927" y="14299"/>
                    <a:pt x="20927" y="13690"/>
                    <a:pt x="20739" y="13386"/>
                  </a:cubicBezTo>
                  <a:cubicBezTo>
                    <a:pt x="20551" y="13386"/>
                    <a:pt x="20551" y="13690"/>
                    <a:pt x="20363" y="13994"/>
                  </a:cubicBezTo>
                  <a:cubicBezTo>
                    <a:pt x="20363" y="13994"/>
                    <a:pt x="20175" y="14603"/>
                    <a:pt x="19987" y="15211"/>
                  </a:cubicBezTo>
                  <a:cubicBezTo>
                    <a:pt x="19800" y="15515"/>
                    <a:pt x="19612" y="15820"/>
                    <a:pt x="19612" y="16124"/>
                  </a:cubicBezTo>
                  <a:cubicBezTo>
                    <a:pt x="19424" y="16732"/>
                    <a:pt x="19236" y="16732"/>
                    <a:pt x="19236" y="16732"/>
                  </a:cubicBezTo>
                  <a:cubicBezTo>
                    <a:pt x="19048" y="17037"/>
                    <a:pt x="19048" y="16732"/>
                    <a:pt x="19048" y="16428"/>
                  </a:cubicBezTo>
                  <a:cubicBezTo>
                    <a:pt x="18673" y="17341"/>
                    <a:pt x="18109" y="17645"/>
                    <a:pt x="17546" y="18254"/>
                  </a:cubicBezTo>
                  <a:cubicBezTo>
                    <a:pt x="16982" y="18558"/>
                    <a:pt x="16419" y="18558"/>
                    <a:pt x="15855" y="18254"/>
                  </a:cubicBezTo>
                  <a:cubicBezTo>
                    <a:pt x="15667" y="18254"/>
                    <a:pt x="15480" y="18254"/>
                    <a:pt x="15292" y="18254"/>
                  </a:cubicBezTo>
                  <a:cubicBezTo>
                    <a:pt x="14916" y="17949"/>
                    <a:pt x="14916" y="17949"/>
                    <a:pt x="14916" y="17949"/>
                  </a:cubicBezTo>
                  <a:cubicBezTo>
                    <a:pt x="13789" y="17645"/>
                    <a:pt x="13789" y="17645"/>
                    <a:pt x="13789" y="17645"/>
                  </a:cubicBezTo>
                  <a:cubicBezTo>
                    <a:pt x="11723" y="17037"/>
                    <a:pt x="11723" y="17037"/>
                    <a:pt x="11723" y="17037"/>
                  </a:cubicBezTo>
                  <a:cubicBezTo>
                    <a:pt x="10033" y="16428"/>
                    <a:pt x="8530" y="15820"/>
                    <a:pt x="6840" y="15211"/>
                  </a:cubicBezTo>
                  <a:cubicBezTo>
                    <a:pt x="5525" y="14603"/>
                    <a:pt x="5525" y="14603"/>
                    <a:pt x="5525" y="14603"/>
                  </a:cubicBezTo>
                  <a:cubicBezTo>
                    <a:pt x="4961" y="14299"/>
                    <a:pt x="4961" y="14299"/>
                    <a:pt x="4961" y="14299"/>
                  </a:cubicBezTo>
                  <a:cubicBezTo>
                    <a:pt x="4586" y="14299"/>
                    <a:pt x="4586" y="14299"/>
                    <a:pt x="4586" y="14299"/>
                  </a:cubicBezTo>
                  <a:cubicBezTo>
                    <a:pt x="4586" y="14299"/>
                    <a:pt x="4398" y="14299"/>
                    <a:pt x="4398" y="13994"/>
                  </a:cubicBezTo>
                  <a:cubicBezTo>
                    <a:pt x="3647" y="13690"/>
                    <a:pt x="3271" y="13082"/>
                    <a:pt x="2895" y="12169"/>
                  </a:cubicBezTo>
                  <a:cubicBezTo>
                    <a:pt x="3271" y="13082"/>
                    <a:pt x="3834" y="13690"/>
                    <a:pt x="4398" y="13994"/>
                  </a:cubicBezTo>
                  <a:cubicBezTo>
                    <a:pt x="6840" y="14907"/>
                    <a:pt x="6840" y="14907"/>
                    <a:pt x="6840" y="14907"/>
                  </a:cubicBezTo>
                  <a:cubicBezTo>
                    <a:pt x="11723" y="17037"/>
                    <a:pt x="11723" y="17037"/>
                    <a:pt x="11723" y="17037"/>
                  </a:cubicBezTo>
                  <a:cubicBezTo>
                    <a:pt x="13789" y="17645"/>
                    <a:pt x="13789" y="17645"/>
                    <a:pt x="13789" y="17645"/>
                  </a:cubicBezTo>
                  <a:cubicBezTo>
                    <a:pt x="14916" y="17949"/>
                    <a:pt x="14916" y="17949"/>
                    <a:pt x="14916" y="17949"/>
                  </a:cubicBezTo>
                  <a:cubicBezTo>
                    <a:pt x="15292" y="18254"/>
                    <a:pt x="15292" y="18254"/>
                    <a:pt x="15292" y="18254"/>
                  </a:cubicBezTo>
                  <a:cubicBezTo>
                    <a:pt x="15480" y="18254"/>
                    <a:pt x="15667" y="18254"/>
                    <a:pt x="15855" y="18254"/>
                  </a:cubicBezTo>
                  <a:cubicBezTo>
                    <a:pt x="16419" y="18558"/>
                    <a:pt x="16982" y="18254"/>
                    <a:pt x="17546" y="17949"/>
                  </a:cubicBezTo>
                  <a:cubicBezTo>
                    <a:pt x="18109" y="17645"/>
                    <a:pt x="18485" y="17037"/>
                    <a:pt x="18860" y="16124"/>
                  </a:cubicBezTo>
                  <a:cubicBezTo>
                    <a:pt x="18860" y="16124"/>
                    <a:pt x="18860" y="15820"/>
                    <a:pt x="18485" y="16428"/>
                  </a:cubicBezTo>
                  <a:cubicBezTo>
                    <a:pt x="18109" y="16732"/>
                    <a:pt x="17546" y="17341"/>
                    <a:pt x="16794" y="17645"/>
                  </a:cubicBezTo>
                  <a:cubicBezTo>
                    <a:pt x="16419" y="17645"/>
                    <a:pt x="15855" y="17645"/>
                    <a:pt x="15480" y="17645"/>
                  </a:cubicBezTo>
                  <a:cubicBezTo>
                    <a:pt x="15104" y="17341"/>
                    <a:pt x="14540" y="17341"/>
                    <a:pt x="14165" y="17037"/>
                  </a:cubicBezTo>
                  <a:cubicBezTo>
                    <a:pt x="11911" y="16124"/>
                    <a:pt x="9469" y="15211"/>
                    <a:pt x="7027" y="14299"/>
                  </a:cubicBezTo>
                  <a:cubicBezTo>
                    <a:pt x="5337" y="13690"/>
                    <a:pt x="5337" y="13690"/>
                    <a:pt x="5337" y="13690"/>
                  </a:cubicBezTo>
                  <a:cubicBezTo>
                    <a:pt x="4773" y="13690"/>
                    <a:pt x="4773" y="13690"/>
                    <a:pt x="4773" y="13690"/>
                  </a:cubicBezTo>
                  <a:cubicBezTo>
                    <a:pt x="4586" y="13386"/>
                    <a:pt x="4586" y="13386"/>
                    <a:pt x="4586" y="13386"/>
                  </a:cubicBezTo>
                  <a:cubicBezTo>
                    <a:pt x="4586" y="13386"/>
                    <a:pt x="4586" y="13386"/>
                    <a:pt x="4586" y="13386"/>
                  </a:cubicBezTo>
                  <a:cubicBezTo>
                    <a:pt x="4398" y="13386"/>
                    <a:pt x="4398" y="13386"/>
                    <a:pt x="4398" y="13386"/>
                  </a:cubicBezTo>
                  <a:cubicBezTo>
                    <a:pt x="4210" y="13386"/>
                    <a:pt x="4022" y="13082"/>
                    <a:pt x="3834" y="13082"/>
                  </a:cubicBezTo>
                  <a:cubicBezTo>
                    <a:pt x="3271" y="12473"/>
                    <a:pt x="2895" y="11256"/>
                    <a:pt x="2707" y="9735"/>
                  </a:cubicBezTo>
                  <a:cubicBezTo>
                    <a:pt x="2707" y="9127"/>
                    <a:pt x="2707" y="8823"/>
                    <a:pt x="2707" y="8214"/>
                  </a:cubicBezTo>
                  <a:cubicBezTo>
                    <a:pt x="2707" y="7910"/>
                    <a:pt x="2707" y="7606"/>
                    <a:pt x="2707" y="7606"/>
                  </a:cubicBezTo>
                  <a:cubicBezTo>
                    <a:pt x="2707" y="7301"/>
                    <a:pt x="2895" y="6997"/>
                    <a:pt x="2895" y="6997"/>
                  </a:cubicBezTo>
                  <a:cubicBezTo>
                    <a:pt x="3083" y="6085"/>
                    <a:pt x="3459" y="5476"/>
                    <a:pt x="3834" y="4868"/>
                  </a:cubicBezTo>
                  <a:cubicBezTo>
                    <a:pt x="4398" y="4563"/>
                    <a:pt x="4961" y="4259"/>
                    <a:pt x="5525" y="4259"/>
                  </a:cubicBezTo>
                  <a:cubicBezTo>
                    <a:pt x="5713" y="4259"/>
                    <a:pt x="5900" y="4259"/>
                    <a:pt x="6088" y="4259"/>
                  </a:cubicBezTo>
                  <a:cubicBezTo>
                    <a:pt x="6088" y="4259"/>
                    <a:pt x="6088" y="4259"/>
                    <a:pt x="6088" y="4259"/>
                  </a:cubicBezTo>
                  <a:cubicBezTo>
                    <a:pt x="6276" y="4259"/>
                    <a:pt x="6276" y="4259"/>
                    <a:pt x="6276" y="4259"/>
                  </a:cubicBezTo>
                  <a:cubicBezTo>
                    <a:pt x="6652" y="4563"/>
                    <a:pt x="6652" y="4563"/>
                    <a:pt x="6652" y="4563"/>
                  </a:cubicBezTo>
                  <a:cubicBezTo>
                    <a:pt x="7779" y="4868"/>
                    <a:pt x="7779" y="4868"/>
                    <a:pt x="7779" y="4868"/>
                  </a:cubicBezTo>
                  <a:cubicBezTo>
                    <a:pt x="10220" y="5780"/>
                    <a:pt x="12474" y="6693"/>
                    <a:pt x="14728" y="7301"/>
                  </a:cubicBezTo>
                  <a:cubicBezTo>
                    <a:pt x="16607" y="7910"/>
                    <a:pt x="16607" y="7910"/>
                    <a:pt x="16607" y="7910"/>
                  </a:cubicBezTo>
                  <a:cubicBezTo>
                    <a:pt x="17358" y="8214"/>
                    <a:pt x="17358" y="8214"/>
                    <a:pt x="17358" y="8214"/>
                  </a:cubicBezTo>
                  <a:cubicBezTo>
                    <a:pt x="17546" y="8518"/>
                    <a:pt x="17733" y="8518"/>
                    <a:pt x="17921" y="8518"/>
                  </a:cubicBezTo>
                  <a:cubicBezTo>
                    <a:pt x="18485" y="9127"/>
                    <a:pt x="18860" y="9735"/>
                    <a:pt x="19048" y="10952"/>
                  </a:cubicBezTo>
                  <a:cubicBezTo>
                    <a:pt x="19236" y="11865"/>
                    <a:pt x="19424" y="12473"/>
                    <a:pt x="19424" y="12777"/>
                  </a:cubicBezTo>
                  <a:cubicBezTo>
                    <a:pt x="19424" y="13082"/>
                    <a:pt x="19424" y="13082"/>
                    <a:pt x="19424" y="13082"/>
                  </a:cubicBezTo>
                  <a:cubicBezTo>
                    <a:pt x="19612" y="13082"/>
                    <a:pt x="19612" y="13386"/>
                    <a:pt x="19612" y="13386"/>
                  </a:cubicBezTo>
                  <a:cubicBezTo>
                    <a:pt x="19612" y="13386"/>
                    <a:pt x="19612" y="13386"/>
                    <a:pt x="19800" y="13386"/>
                  </a:cubicBezTo>
                  <a:cubicBezTo>
                    <a:pt x="19987" y="13082"/>
                    <a:pt x="20175" y="12473"/>
                    <a:pt x="20175" y="11561"/>
                  </a:cubicBezTo>
                  <a:cubicBezTo>
                    <a:pt x="20363" y="10952"/>
                    <a:pt x="20363" y="9735"/>
                    <a:pt x="19800" y="8518"/>
                  </a:cubicBezTo>
                  <a:cubicBezTo>
                    <a:pt x="19987" y="8214"/>
                    <a:pt x="19987" y="8214"/>
                    <a:pt x="19987" y="8214"/>
                  </a:cubicBezTo>
                  <a:cubicBezTo>
                    <a:pt x="20363" y="8823"/>
                    <a:pt x="20551" y="9431"/>
                    <a:pt x="20551" y="9735"/>
                  </a:cubicBezTo>
                  <a:cubicBezTo>
                    <a:pt x="20739" y="10344"/>
                    <a:pt x="20739" y="10648"/>
                    <a:pt x="20739" y="10952"/>
                  </a:cubicBezTo>
                  <a:cubicBezTo>
                    <a:pt x="20927" y="11561"/>
                    <a:pt x="20927" y="11865"/>
                    <a:pt x="20927" y="11865"/>
                  </a:cubicBezTo>
                  <a:cubicBezTo>
                    <a:pt x="21114" y="11865"/>
                    <a:pt x="21302" y="11256"/>
                    <a:pt x="21490" y="11561"/>
                  </a:cubicBezTo>
                  <a:cubicBezTo>
                    <a:pt x="21490" y="10648"/>
                    <a:pt x="21490" y="10039"/>
                    <a:pt x="21302" y="9127"/>
                  </a:cubicBezTo>
                  <a:cubicBezTo>
                    <a:pt x="21114" y="8214"/>
                    <a:pt x="20739" y="7301"/>
                    <a:pt x="20363" y="6693"/>
                  </a:cubicBezTo>
                  <a:cubicBezTo>
                    <a:pt x="19987" y="6085"/>
                    <a:pt x="19612" y="5476"/>
                    <a:pt x="19048" y="4868"/>
                  </a:cubicBezTo>
                  <a:cubicBezTo>
                    <a:pt x="18860" y="4868"/>
                    <a:pt x="18485" y="4563"/>
                    <a:pt x="18297" y="4259"/>
                  </a:cubicBezTo>
                  <a:cubicBezTo>
                    <a:pt x="18109" y="4259"/>
                    <a:pt x="18109" y="4259"/>
                    <a:pt x="17921" y="4259"/>
                  </a:cubicBezTo>
                  <a:cubicBezTo>
                    <a:pt x="17546" y="3955"/>
                    <a:pt x="17546" y="3955"/>
                    <a:pt x="17546" y="3955"/>
                  </a:cubicBezTo>
                  <a:cubicBezTo>
                    <a:pt x="15855" y="3346"/>
                    <a:pt x="15855" y="3346"/>
                    <a:pt x="15855" y="3346"/>
                  </a:cubicBezTo>
                  <a:cubicBezTo>
                    <a:pt x="8718" y="913"/>
                    <a:pt x="8718" y="913"/>
                    <a:pt x="8718" y="913"/>
                  </a:cubicBezTo>
                  <a:cubicBezTo>
                    <a:pt x="6840" y="0"/>
                    <a:pt x="6840" y="0"/>
                    <a:pt x="6840" y="0"/>
                  </a:cubicBezTo>
                  <a:cubicBezTo>
                    <a:pt x="6652" y="0"/>
                    <a:pt x="6652" y="0"/>
                    <a:pt x="6652" y="0"/>
                  </a:cubicBezTo>
                  <a:cubicBezTo>
                    <a:pt x="6652" y="0"/>
                    <a:pt x="6464" y="0"/>
                    <a:pt x="6276" y="0"/>
                  </a:cubicBezTo>
                  <a:cubicBezTo>
                    <a:pt x="6088" y="0"/>
                    <a:pt x="5900" y="0"/>
                    <a:pt x="5713" y="0"/>
                  </a:cubicBezTo>
                  <a:cubicBezTo>
                    <a:pt x="5337" y="0"/>
                    <a:pt x="4961" y="0"/>
                    <a:pt x="4586" y="0"/>
                  </a:cubicBezTo>
                  <a:cubicBezTo>
                    <a:pt x="3834" y="304"/>
                    <a:pt x="3083" y="608"/>
                    <a:pt x="2520" y="1217"/>
                  </a:cubicBezTo>
                  <a:cubicBezTo>
                    <a:pt x="1768" y="1825"/>
                    <a:pt x="1205" y="2738"/>
                    <a:pt x="829" y="3955"/>
                  </a:cubicBezTo>
                  <a:cubicBezTo>
                    <a:pt x="641" y="4563"/>
                    <a:pt x="453" y="5172"/>
                    <a:pt x="266" y="5780"/>
                  </a:cubicBezTo>
                  <a:cubicBezTo>
                    <a:pt x="78" y="6389"/>
                    <a:pt x="78" y="6997"/>
                    <a:pt x="78" y="7606"/>
                  </a:cubicBezTo>
                  <a:cubicBezTo>
                    <a:pt x="-110" y="8823"/>
                    <a:pt x="78" y="10039"/>
                    <a:pt x="266" y="11256"/>
                  </a:cubicBezTo>
                  <a:cubicBezTo>
                    <a:pt x="453" y="12473"/>
                    <a:pt x="641" y="13690"/>
                    <a:pt x="1205" y="14603"/>
                  </a:cubicBezTo>
                  <a:cubicBezTo>
                    <a:pt x="1768" y="15515"/>
                    <a:pt x="2332" y="16428"/>
                    <a:pt x="3083" y="17037"/>
                  </a:cubicBezTo>
                  <a:cubicBezTo>
                    <a:pt x="3271" y="17037"/>
                    <a:pt x="3459" y="17341"/>
                    <a:pt x="3647" y="17341"/>
                  </a:cubicBezTo>
                  <a:cubicBezTo>
                    <a:pt x="3834" y="17341"/>
                    <a:pt x="3834" y="17341"/>
                    <a:pt x="4022" y="17341"/>
                  </a:cubicBezTo>
                  <a:cubicBezTo>
                    <a:pt x="4210" y="17645"/>
                    <a:pt x="4210" y="17645"/>
                    <a:pt x="4210" y="17645"/>
                  </a:cubicBezTo>
                  <a:cubicBezTo>
                    <a:pt x="5149" y="17949"/>
                    <a:pt x="5149" y="17949"/>
                    <a:pt x="5149" y="17949"/>
                  </a:cubicBezTo>
                  <a:cubicBezTo>
                    <a:pt x="6840" y="18558"/>
                    <a:pt x="6840" y="18558"/>
                    <a:pt x="6840" y="18558"/>
                  </a:cubicBezTo>
                  <a:lnTo>
                    <a:pt x="10408" y="19775"/>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29" name="Freeform 27"/>
            <p:cNvSpPr/>
            <p:nvPr/>
          </p:nvSpPr>
          <p:spPr>
            <a:xfrm>
              <a:off x="2875911" y="394615"/>
              <a:ext cx="429042" cy="442794"/>
            </a:xfrm>
            <a:custGeom>
              <a:avLst/>
              <a:gdLst/>
              <a:ahLst/>
              <a:cxnLst>
                <a:cxn ang="0">
                  <a:pos x="wd2" y="hd2"/>
                </a:cxn>
                <a:cxn ang="5400000">
                  <a:pos x="wd2" y="hd2"/>
                </a:cxn>
                <a:cxn ang="10800000">
                  <a:pos x="wd2" y="hd2"/>
                </a:cxn>
                <a:cxn ang="16200000">
                  <a:pos x="wd2" y="hd2"/>
                </a:cxn>
              </a:cxnLst>
              <a:rect l="0" t="0" r="r" b="b"/>
              <a:pathLst>
                <a:path w="21397" h="21478" extrusionOk="0">
                  <a:moveTo>
                    <a:pt x="20487" y="7685"/>
                  </a:moveTo>
                  <a:cubicBezTo>
                    <a:pt x="20264" y="8308"/>
                    <a:pt x="20041" y="8723"/>
                    <a:pt x="19819" y="9138"/>
                  </a:cubicBezTo>
                  <a:cubicBezTo>
                    <a:pt x="19596" y="9346"/>
                    <a:pt x="19373" y="9762"/>
                    <a:pt x="19151" y="9969"/>
                  </a:cubicBezTo>
                  <a:cubicBezTo>
                    <a:pt x="18705" y="10385"/>
                    <a:pt x="18705" y="10385"/>
                    <a:pt x="18705" y="10385"/>
                  </a:cubicBezTo>
                  <a:cubicBezTo>
                    <a:pt x="17369" y="11838"/>
                    <a:pt x="16033" y="13500"/>
                    <a:pt x="14474" y="14954"/>
                  </a:cubicBezTo>
                  <a:cubicBezTo>
                    <a:pt x="12470" y="17238"/>
                    <a:pt x="12470" y="17238"/>
                    <a:pt x="12470" y="17238"/>
                  </a:cubicBezTo>
                  <a:cubicBezTo>
                    <a:pt x="11579" y="18485"/>
                    <a:pt x="11579" y="18485"/>
                    <a:pt x="11579" y="18485"/>
                  </a:cubicBezTo>
                  <a:cubicBezTo>
                    <a:pt x="10911" y="18900"/>
                    <a:pt x="10911" y="18900"/>
                    <a:pt x="10911" y="18900"/>
                  </a:cubicBezTo>
                  <a:cubicBezTo>
                    <a:pt x="10689" y="19315"/>
                    <a:pt x="10689" y="19315"/>
                    <a:pt x="10689" y="19315"/>
                  </a:cubicBezTo>
                  <a:cubicBezTo>
                    <a:pt x="10689" y="19315"/>
                    <a:pt x="10466" y="19523"/>
                    <a:pt x="10466" y="19523"/>
                  </a:cubicBezTo>
                  <a:cubicBezTo>
                    <a:pt x="10021" y="19938"/>
                    <a:pt x="9353" y="20354"/>
                    <a:pt x="8685" y="20562"/>
                  </a:cubicBezTo>
                  <a:cubicBezTo>
                    <a:pt x="8239" y="20769"/>
                    <a:pt x="7571" y="20977"/>
                    <a:pt x="6903" y="20977"/>
                  </a:cubicBezTo>
                  <a:cubicBezTo>
                    <a:pt x="5790" y="20977"/>
                    <a:pt x="4454" y="20562"/>
                    <a:pt x="3563" y="20146"/>
                  </a:cubicBezTo>
                  <a:cubicBezTo>
                    <a:pt x="4454" y="20562"/>
                    <a:pt x="5344" y="20769"/>
                    <a:pt x="6458" y="20769"/>
                  </a:cubicBezTo>
                  <a:cubicBezTo>
                    <a:pt x="7571" y="20977"/>
                    <a:pt x="8685" y="20769"/>
                    <a:pt x="9575" y="20146"/>
                  </a:cubicBezTo>
                  <a:cubicBezTo>
                    <a:pt x="9798" y="19938"/>
                    <a:pt x="10021" y="19731"/>
                    <a:pt x="10243" y="19523"/>
                  </a:cubicBezTo>
                  <a:cubicBezTo>
                    <a:pt x="10466" y="19523"/>
                    <a:pt x="10466" y="19315"/>
                    <a:pt x="10689" y="19315"/>
                  </a:cubicBezTo>
                  <a:cubicBezTo>
                    <a:pt x="10911" y="19108"/>
                    <a:pt x="10911" y="19108"/>
                    <a:pt x="10911" y="19108"/>
                  </a:cubicBezTo>
                  <a:cubicBezTo>
                    <a:pt x="11802" y="18069"/>
                    <a:pt x="11802" y="18069"/>
                    <a:pt x="11802" y="18069"/>
                  </a:cubicBezTo>
                  <a:cubicBezTo>
                    <a:pt x="12247" y="17446"/>
                    <a:pt x="12915" y="16615"/>
                    <a:pt x="13584" y="15992"/>
                  </a:cubicBezTo>
                  <a:cubicBezTo>
                    <a:pt x="15142" y="14331"/>
                    <a:pt x="16701" y="12669"/>
                    <a:pt x="18260" y="10800"/>
                  </a:cubicBezTo>
                  <a:cubicBezTo>
                    <a:pt x="18705" y="10177"/>
                    <a:pt x="18705" y="10177"/>
                    <a:pt x="18705" y="10177"/>
                  </a:cubicBezTo>
                  <a:cubicBezTo>
                    <a:pt x="18928" y="9969"/>
                    <a:pt x="18928" y="9969"/>
                    <a:pt x="18928" y="9969"/>
                  </a:cubicBezTo>
                  <a:cubicBezTo>
                    <a:pt x="19151" y="9762"/>
                    <a:pt x="19151" y="9762"/>
                    <a:pt x="19151" y="9762"/>
                  </a:cubicBezTo>
                  <a:cubicBezTo>
                    <a:pt x="19373" y="9554"/>
                    <a:pt x="19373" y="9554"/>
                    <a:pt x="19373" y="9554"/>
                  </a:cubicBezTo>
                  <a:cubicBezTo>
                    <a:pt x="19596" y="9138"/>
                    <a:pt x="20041" y="8515"/>
                    <a:pt x="20264" y="7892"/>
                  </a:cubicBezTo>
                  <a:cubicBezTo>
                    <a:pt x="20709" y="6854"/>
                    <a:pt x="20932" y="5608"/>
                    <a:pt x="20709" y="4154"/>
                  </a:cubicBezTo>
                  <a:cubicBezTo>
                    <a:pt x="20709" y="3946"/>
                    <a:pt x="20487" y="3738"/>
                    <a:pt x="20487" y="3323"/>
                  </a:cubicBezTo>
                  <a:cubicBezTo>
                    <a:pt x="20264" y="3115"/>
                    <a:pt x="19819" y="2700"/>
                    <a:pt x="19596" y="2492"/>
                  </a:cubicBezTo>
                  <a:cubicBezTo>
                    <a:pt x="19151" y="2285"/>
                    <a:pt x="18705" y="2077"/>
                    <a:pt x="18482" y="2285"/>
                  </a:cubicBezTo>
                  <a:cubicBezTo>
                    <a:pt x="18482" y="2285"/>
                    <a:pt x="18482" y="2492"/>
                    <a:pt x="18482" y="2700"/>
                  </a:cubicBezTo>
                  <a:cubicBezTo>
                    <a:pt x="18705" y="2908"/>
                    <a:pt x="18705" y="3115"/>
                    <a:pt x="18928" y="3738"/>
                  </a:cubicBezTo>
                  <a:cubicBezTo>
                    <a:pt x="19151" y="3738"/>
                    <a:pt x="19373" y="4154"/>
                    <a:pt x="19373" y="4362"/>
                  </a:cubicBezTo>
                  <a:cubicBezTo>
                    <a:pt x="19373" y="4777"/>
                    <a:pt x="19373" y="4985"/>
                    <a:pt x="19373" y="4985"/>
                  </a:cubicBezTo>
                  <a:cubicBezTo>
                    <a:pt x="19373" y="5192"/>
                    <a:pt x="19151" y="4985"/>
                    <a:pt x="19151" y="4985"/>
                  </a:cubicBezTo>
                  <a:cubicBezTo>
                    <a:pt x="19151" y="6231"/>
                    <a:pt x="18705" y="7685"/>
                    <a:pt x="17814" y="8723"/>
                  </a:cubicBezTo>
                  <a:cubicBezTo>
                    <a:pt x="14697" y="12254"/>
                    <a:pt x="14697" y="12254"/>
                    <a:pt x="14697" y="12254"/>
                  </a:cubicBezTo>
                  <a:cubicBezTo>
                    <a:pt x="13361" y="13708"/>
                    <a:pt x="12025" y="15162"/>
                    <a:pt x="10689" y="16615"/>
                  </a:cubicBezTo>
                  <a:cubicBezTo>
                    <a:pt x="9798" y="17654"/>
                    <a:pt x="9798" y="17654"/>
                    <a:pt x="9798" y="17654"/>
                  </a:cubicBezTo>
                  <a:cubicBezTo>
                    <a:pt x="9353" y="18069"/>
                    <a:pt x="9353" y="18069"/>
                    <a:pt x="9353" y="18069"/>
                  </a:cubicBezTo>
                  <a:cubicBezTo>
                    <a:pt x="9130" y="18277"/>
                    <a:pt x="9130" y="18277"/>
                    <a:pt x="9130" y="18277"/>
                  </a:cubicBezTo>
                  <a:cubicBezTo>
                    <a:pt x="9130" y="18485"/>
                    <a:pt x="8907" y="18485"/>
                    <a:pt x="8907" y="18485"/>
                  </a:cubicBezTo>
                  <a:cubicBezTo>
                    <a:pt x="8239" y="18900"/>
                    <a:pt x="7571" y="19108"/>
                    <a:pt x="6680" y="19108"/>
                  </a:cubicBezTo>
                  <a:cubicBezTo>
                    <a:pt x="7571" y="19108"/>
                    <a:pt x="8239" y="18900"/>
                    <a:pt x="8907" y="18485"/>
                  </a:cubicBezTo>
                  <a:cubicBezTo>
                    <a:pt x="8907" y="18485"/>
                    <a:pt x="9130" y="18277"/>
                    <a:pt x="9130" y="18277"/>
                  </a:cubicBezTo>
                  <a:cubicBezTo>
                    <a:pt x="9130" y="18277"/>
                    <a:pt x="9130" y="18277"/>
                    <a:pt x="9130" y="18277"/>
                  </a:cubicBezTo>
                  <a:cubicBezTo>
                    <a:pt x="9353" y="18069"/>
                    <a:pt x="9353" y="18069"/>
                    <a:pt x="9353" y="18069"/>
                  </a:cubicBezTo>
                  <a:cubicBezTo>
                    <a:pt x="9798" y="17654"/>
                    <a:pt x="9798" y="17654"/>
                    <a:pt x="9798" y="17654"/>
                  </a:cubicBezTo>
                  <a:cubicBezTo>
                    <a:pt x="10689" y="16408"/>
                    <a:pt x="10689" y="16408"/>
                    <a:pt x="10689" y="16408"/>
                  </a:cubicBezTo>
                  <a:cubicBezTo>
                    <a:pt x="14697" y="12254"/>
                    <a:pt x="14697" y="12254"/>
                    <a:pt x="14697" y="12254"/>
                  </a:cubicBezTo>
                  <a:cubicBezTo>
                    <a:pt x="17814" y="8723"/>
                    <a:pt x="17814" y="8723"/>
                    <a:pt x="17814" y="8723"/>
                  </a:cubicBezTo>
                  <a:cubicBezTo>
                    <a:pt x="18705" y="7685"/>
                    <a:pt x="19151" y="6231"/>
                    <a:pt x="18928" y="4777"/>
                  </a:cubicBezTo>
                  <a:cubicBezTo>
                    <a:pt x="18705" y="4777"/>
                    <a:pt x="18705" y="4985"/>
                    <a:pt x="18482" y="5400"/>
                  </a:cubicBezTo>
                  <a:cubicBezTo>
                    <a:pt x="18482" y="5608"/>
                    <a:pt x="18482" y="5815"/>
                    <a:pt x="18482" y="6231"/>
                  </a:cubicBezTo>
                  <a:cubicBezTo>
                    <a:pt x="18260" y="6646"/>
                    <a:pt x="18260" y="7062"/>
                    <a:pt x="18037" y="7477"/>
                  </a:cubicBezTo>
                  <a:cubicBezTo>
                    <a:pt x="17814" y="7685"/>
                    <a:pt x="17814" y="7892"/>
                    <a:pt x="17592" y="8100"/>
                  </a:cubicBezTo>
                  <a:cubicBezTo>
                    <a:pt x="17592" y="8308"/>
                    <a:pt x="17592" y="8308"/>
                    <a:pt x="17369" y="8515"/>
                  </a:cubicBezTo>
                  <a:cubicBezTo>
                    <a:pt x="17146" y="8723"/>
                    <a:pt x="17146" y="8723"/>
                    <a:pt x="17146" y="8723"/>
                  </a:cubicBezTo>
                  <a:cubicBezTo>
                    <a:pt x="16701" y="9138"/>
                    <a:pt x="16256" y="9554"/>
                    <a:pt x="16033" y="9969"/>
                  </a:cubicBezTo>
                  <a:cubicBezTo>
                    <a:pt x="14252" y="11838"/>
                    <a:pt x="12247" y="13915"/>
                    <a:pt x="10466" y="15992"/>
                  </a:cubicBezTo>
                  <a:cubicBezTo>
                    <a:pt x="9130" y="17654"/>
                    <a:pt x="9130" y="17654"/>
                    <a:pt x="9130" y="17654"/>
                  </a:cubicBezTo>
                  <a:cubicBezTo>
                    <a:pt x="8907" y="17862"/>
                    <a:pt x="8907" y="17862"/>
                    <a:pt x="8685" y="18069"/>
                  </a:cubicBezTo>
                  <a:cubicBezTo>
                    <a:pt x="8685" y="18069"/>
                    <a:pt x="8685" y="18069"/>
                    <a:pt x="8462" y="18069"/>
                  </a:cubicBezTo>
                  <a:cubicBezTo>
                    <a:pt x="8462" y="18277"/>
                    <a:pt x="8239" y="18277"/>
                    <a:pt x="8016" y="18485"/>
                  </a:cubicBezTo>
                  <a:cubicBezTo>
                    <a:pt x="7126" y="18692"/>
                    <a:pt x="6012" y="18692"/>
                    <a:pt x="4899" y="18277"/>
                  </a:cubicBezTo>
                  <a:cubicBezTo>
                    <a:pt x="4899" y="18277"/>
                    <a:pt x="4676" y="18069"/>
                    <a:pt x="4454" y="18069"/>
                  </a:cubicBezTo>
                  <a:cubicBezTo>
                    <a:pt x="4454" y="18069"/>
                    <a:pt x="4454" y="17862"/>
                    <a:pt x="4231" y="17862"/>
                  </a:cubicBezTo>
                  <a:cubicBezTo>
                    <a:pt x="4231" y="17862"/>
                    <a:pt x="4231" y="17862"/>
                    <a:pt x="4231" y="17862"/>
                  </a:cubicBezTo>
                  <a:cubicBezTo>
                    <a:pt x="4231" y="17862"/>
                    <a:pt x="4231" y="17862"/>
                    <a:pt x="4231" y="17862"/>
                  </a:cubicBezTo>
                  <a:cubicBezTo>
                    <a:pt x="4231" y="17862"/>
                    <a:pt x="4231" y="17862"/>
                    <a:pt x="4231" y="17862"/>
                  </a:cubicBezTo>
                  <a:cubicBezTo>
                    <a:pt x="4231" y="17654"/>
                    <a:pt x="4231" y="17654"/>
                    <a:pt x="4231" y="17654"/>
                  </a:cubicBezTo>
                  <a:cubicBezTo>
                    <a:pt x="4008" y="17654"/>
                    <a:pt x="4008" y="17654"/>
                    <a:pt x="4008" y="17654"/>
                  </a:cubicBezTo>
                  <a:cubicBezTo>
                    <a:pt x="4008" y="17654"/>
                    <a:pt x="4008" y="17446"/>
                    <a:pt x="4008" y="17446"/>
                  </a:cubicBezTo>
                  <a:cubicBezTo>
                    <a:pt x="3786" y="17446"/>
                    <a:pt x="3786" y="17238"/>
                    <a:pt x="3563" y="17031"/>
                  </a:cubicBezTo>
                  <a:cubicBezTo>
                    <a:pt x="3340" y="16615"/>
                    <a:pt x="3118" y="15992"/>
                    <a:pt x="3340" y="15369"/>
                  </a:cubicBezTo>
                  <a:cubicBezTo>
                    <a:pt x="3340" y="14538"/>
                    <a:pt x="3563" y="13915"/>
                    <a:pt x="4008" y="13500"/>
                  </a:cubicBezTo>
                  <a:cubicBezTo>
                    <a:pt x="4008" y="13292"/>
                    <a:pt x="4231" y="13292"/>
                    <a:pt x="4231" y="13292"/>
                  </a:cubicBezTo>
                  <a:cubicBezTo>
                    <a:pt x="4454" y="12877"/>
                    <a:pt x="4454" y="12877"/>
                    <a:pt x="4454" y="12877"/>
                  </a:cubicBezTo>
                  <a:cubicBezTo>
                    <a:pt x="4899" y="12254"/>
                    <a:pt x="4899" y="12254"/>
                    <a:pt x="4899" y="12254"/>
                  </a:cubicBezTo>
                  <a:cubicBezTo>
                    <a:pt x="5790" y="11215"/>
                    <a:pt x="5790" y="11215"/>
                    <a:pt x="5790" y="11215"/>
                  </a:cubicBezTo>
                  <a:cubicBezTo>
                    <a:pt x="7571" y="9138"/>
                    <a:pt x="9353" y="7062"/>
                    <a:pt x="11134" y="4985"/>
                  </a:cubicBezTo>
                  <a:cubicBezTo>
                    <a:pt x="12470" y="3531"/>
                    <a:pt x="12470" y="3531"/>
                    <a:pt x="12470" y="3531"/>
                  </a:cubicBezTo>
                  <a:cubicBezTo>
                    <a:pt x="12470" y="3531"/>
                    <a:pt x="12470" y="3531"/>
                    <a:pt x="12470" y="3531"/>
                  </a:cubicBezTo>
                  <a:cubicBezTo>
                    <a:pt x="12470" y="3531"/>
                    <a:pt x="12470" y="3531"/>
                    <a:pt x="12470" y="3531"/>
                  </a:cubicBezTo>
                  <a:cubicBezTo>
                    <a:pt x="12470" y="3323"/>
                    <a:pt x="12470" y="3323"/>
                    <a:pt x="12693" y="3323"/>
                  </a:cubicBezTo>
                  <a:cubicBezTo>
                    <a:pt x="12693" y="3323"/>
                    <a:pt x="12693" y="3115"/>
                    <a:pt x="12693" y="3115"/>
                  </a:cubicBezTo>
                  <a:cubicBezTo>
                    <a:pt x="12915" y="3115"/>
                    <a:pt x="13138" y="2908"/>
                    <a:pt x="13361" y="2908"/>
                  </a:cubicBezTo>
                  <a:cubicBezTo>
                    <a:pt x="14029" y="2700"/>
                    <a:pt x="14920" y="2700"/>
                    <a:pt x="15810" y="2908"/>
                  </a:cubicBezTo>
                  <a:cubicBezTo>
                    <a:pt x="16478" y="3115"/>
                    <a:pt x="16924" y="3323"/>
                    <a:pt x="17369" y="3323"/>
                  </a:cubicBezTo>
                  <a:cubicBezTo>
                    <a:pt x="17592" y="3323"/>
                    <a:pt x="17592" y="3323"/>
                    <a:pt x="17592" y="3323"/>
                  </a:cubicBezTo>
                  <a:cubicBezTo>
                    <a:pt x="17814" y="3323"/>
                    <a:pt x="17814" y="3323"/>
                    <a:pt x="17814" y="3115"/>
                  </a:cubicBezTo>
                  <a:cubicBezTo>
                    <a:pt x="17814" y="2908"/>
                    <a:pt x="17592" y="2492"/>
                    <a:pt x="17146" y="2077"/>
                  </a:cubicBezTo>
                  <a:cubicBezTo>
                    <a:pt x="16478" y="1662"/>
                    <a:pt x="15810" y="1246"/>
                    <a:pt x="14697" y="1246"/>
                  </a:cubicBezTo>
                  <a:cubicBezTo>
                    <a:pt x="14920" y="831"/>
                    <a:pt x="14920" y="831"/>
                    <a:pt x="14920" y="831"/>
                  </a:cubicBezTo>
                  <a:cubicBezTo>
                    <a:pt x="15810" y="1038"/>
                    <a:pt x="16478" y="1246"/>
                    <a:pt x="16924" y="1454"/>
                  </a:cubicBezTo>
                  <a:cubicBezTo>
                    <a:pt x="17369" y="1454"/>
                    <a:pt x="17369" y="1454"/>
                    <a:pt x="17592" y="1454"/>
                  </a:cubicBezTo>
                  <a:cubicBezTo>
                    <a:pt x="17592" y="1246"/>
                    <a:pt x="17369" y="831"/>
                    <a:pt x="17814" y="831"/>
                  </a:cubicBezTo>
                  <a:cubicBezTo>
                    <a:pt x="16701" y="415"/>
                    <a:pt x="15588" y="0"/>
                    <a:pt x="14252" y="0"/>
                  </a:cubicBezTo>
                  <a:cubicBezTo>
                    <a:pt x="13584" y="0"/>
                    <a:pt x="12915" y="0"/>
                    <a:pt x="12247" y="208"/>
                  </a:cubicBezTo>
                  <a:cubicBezTo>
                    <a:pt x="11579" y="415"/>
                    <a:pt x="10911" y="831"/>
                    <a:pt x="10466" y="1246"/>
                  </a:cubicBezTo>
                  <a:cubicBezTo>
                    <a:pt x="10243" y="1246"/>
                    <a:pt x="10243" y="1454"/>
                    <a:pt x="10021" y="1662"/>
                  </a:cubicBezTo>
                  <a:cubicBezTo>
                    <a:pt x="9575" y="2077"/>
                    <a:pt x="9575" y="2077"/>
                    <a:pt x="9575" y="2077"/>
                  </a:cubicBezTo>
                  <a:cubicBezTo>
                    <a:pt x="8907" y="2700"/>
                    <a:pt x="8907" y="2700"/>
                    <a:pt x="8907" y="2700"/>
                  </a:cubicBezTo>
                  <a:cubicBezTo>
                    <a:pt x="3563" y="9138"/>
                    <a:pt x="3563" y="9138"/>
                    <a:pt x="3563" y="9138"/>
                  </a:cubicBezTo>
                  <a:cubicBezTo>
                    <a:pt x="2227" y="10800"/>
                    <a:pt x="2227" y="10800"/>
                    <a:pt x="2227" y="10800"/>
                  </a:cubicBezTo>
                  <a:cubicBezTo>
                    <a:pt x="1781" y="11215"/>
                    <a:pt x="1781" y="11215"/>
                    <a:pt x="1781" y="11215"/>
                  </a:cubicBezTo>
                  <a:cubicBezTo>
                    <a:pt x="1781" y="11423"/>
                    <a:pt x="1781" y="11423"/>
                    <a:pt x="1781" y="11423"/>
                  </a:cubicBezTo>
                  <a:cubicBezTo>
                    <a:pt x="1559" y="11631"/>
                    <a:pt x="1559" y="11631"/>
                    <a:pt x="1559" y="11631"/>
                  </a:cubicBezTo>
                  <a:cubicBezTo>
                    <a:pt x="1336" y="11838"/>
                    <a:pt x="1113" y="12254"/>
                    <a:pt x="891" y="12669"/>
                  </a:cubicBezTo>
                  <a:cubicBezTo>
                    <a:pt x="445" y="13292"/>
                    <a:pt x="223" y="14123"/>
                    <a:pt x="0" y="15162"/>
                  </a:cubicBezTo>
                  <a:cubicBezTo>
                    <a:pt x="0" y="15992"/>
                    <a:pt x="0" y="16823"/>
                    <a:pt x="445" y="17654"/>
                  </a:cubicBezTo>
                  <a:cubicBezTo>
                    <a:pt x="668" y="18485"/>
                    <a:pt x="1336" y="19108"/>
                    <a:pt x="1781" y="19731"/>
                  </a:cubicBezTo>
                  <a:cubicBezTo>
                    <a:pt x="2004" y="19938"/>
                    <a:pt x="2004" y="19938"/>
                    <a:pt x="2227" y="20146"/>
                  </a:cubicBezTo>
                  <a:cubicBezTo>
                    <a:pt x="2449" y="20146"/>
                    <a:pt x="2449" y="20354"/>
                    <a:pt x="2449" y="20354"/>
                  </a:cubicBezTo>
                  <a:cubicBezTo>
                    <a:pt x="2672" y="20354"/>
                    <a:pt x="2895" y="20562"/>
                    <a:pt x="3118" y="20562"/>
                  </a:cubicBezTo>
                  <a:cubicBezTo>
                    <a:pt x="3563" y="20769"/>
                    <a:pt x="4008" y="20977"/>
                    <a:pt x="4454" y="21185"/>
                  </a:cubicBezTo>
                  <a:cubicBezTo>
                    <a:pt x="5122" y="21392"/>
                    <a:pt x="6012" y="21600"/>
                    <a:pt x="6903" y="21392"/>
                  </a:cubicBezTo>
                  <a:cubicBezTo>
                    <a:pt x="7794" y="21392"/>
                    <a:pt x="8907" y="21185"/>
                    <a:pt x="9798" y="20769"/>
                  </a:cubicBezTo>
                  <a:cubicBezTo>
                    <a:pt x="10243" y="20562"/>
                    <a:pt x="10466" y="20354"/>
                    <a:pt x="10911" y="19938"/>
                  </a:cubicBezTo>
                  <a:cubicBezTo>
                    <a:pt x="10911" y="19731"/>
                    <a:pt x="11134" y="19731"/>
                    <a:pt x="11134" y="19731"/>
                  </a:cubicBezTo>
                  <a:cubicBezTo>
                    <a:pt x="11357" y="19523"/>
                    <a:pt x="11357" y="19523"/>
                    <a:pt x="11357" y="19523"/>
                  </a:cubicBezTo>
                  <a:cubicBezTo>
                    <a:pt x="11579" y="19108"/>
                    <a:pt x="11579" y="19108"/>
                    <a:pt x="11579" y="19108"/>
                  </a:cubicBezTo>
                  <a:cubicBezTo>
                    <a:pt x="12915" y="17446"/>
                    <a:pt x="12915" y="17446"/>
                    <a:pt x="12915" y="17446"/>
                  </a:cubicBezTo>
                  <a:cubicBezTo>
                    <a:pt x="15810" y="14331"/>
                    <a:pt x="15810" y="14331"/>
                    <a:pt x="15810" y="14331"/>
                  </a:cubicBezTo>
                  <a:cubicBezTo>
                    <a:pt x="12247" y="18277"/>
                    <a:pt x="12247" y="18277"/>
                    <a:pt x="12247" y="18277"/>
                  </a:cubicBezTo>
                  <a:cubicBezTo>
                    <a:pt x="11357" y="19315"/>
                    <a:pt x="11357" y="19315"/>
                    <a:pt x="11357" y="19315"/>
                  </a:cubicBezTo>
                  <a:cubicBezTo>
                    <a:pt x="11134" y="19523"/>
                    <a:pt x="11134" y="19523"/>
                    <a:pt x="11134" y="19523"/>
                  </a:cubicBezTo>
                  <a:cubicBezTo>
                    <a:pt x="10911" y="19731"/>
                    <a:pt x="10911" y="19731"/>
                    <a:pt x="10911" y="19731"/>
                  </a:cubicBezTo>
                  <a:cubicBezTo>
                    <a:pt x="10911" y="19731"/>
                    <a:pt x="10911" y="19731"/>
                    <a:pt x="10911" y="19938"/>
                  </a:cubicBezTo>
                  <a:cubicBezTo>
                    <a:pt x="10689" y="20146"/>
                    <a:pt x="10466" y="20354"/>
                    <a:pt x="10021" y="20562"/>
                  </a:cubicBezTo>
                  <a:cubicBezTo>
                    <a:pt x="9130" y="21185"/>
                    <a:pt x="7794" y="21392"/>
                    <a:pt x="6680" y="21392"/>
                  </a:cubicBezTo>
                  <a:cubicBezTo>
                    <a:pt x="5567" y="21392"/>
                    <a:pt x="4454" y="21185"/>
                    <a:pt x="3563" y="20769"/>
                  </a:cubicBezTo>
                  <a:cubicBezTo>
                    <a:pt x="3340" y="20562"/>
                    <a:pt x="3118" y="20562"/>
                    <a:pt x="2672" y="20354"/>
                  </a:cubicBezTo>
                  <a:cubicBezTo>
                    <a:pt x="2672" y="20354"/>
                    <a:pt x="2449" y="20146"/>
                    <a:pt x="2449" y="20146"/>
                  </a:cubicBezTo>
                  <a:cubicBezTo>
                    <a:pt x="2227" y="20146"/>
                    <a:pt x="2227" y="20146"/>
                    <a:pt x="2227" y="20146"/>
                  </a:cubicBezTo>
                  <a:cubicBezTo>
                    <a:pt x="2227" y="19938"/>
                    <a:pt x="2227" y="19938"/>
                    <a:pt x="2227" y="19938"/>
                  </a:cubicBezTo>
                  <a:cubicBezTo>
                    <a:pt x="2227" y="19938"/>
                    <a:pt x="2004" y="19938"/>
                    <a:pt x="2004" y="19731"/>
                  </a:cubicBezTo>
                  <a:cubicBezTo>
                    <a:pt x="1559" y="19315"/>
                    <a:pt x="1336" y="18900"/>
                    <a:pt x="891" y="18485"/>
                  </a:cubicBezTo>
                  <a:cubicBezTo>
                    <a:pt x="445" y="17446"/>
                    <a:pt x="223" y="16408"/>
                    <a:pt x="223" y="15369"/>
                  </a:cubicBezTo>
                  <a:cubicBezTo>
                    <a:pt x="223" y="14331"/>
                    <a:pt x="668" y="13292"/>
                    <a:pt x="1113" y="12254"/>
                  </a:cubicBezTo>
                  <a:cubicBezTo>
                    <a:pt x="1113" y="12254"/>
                    <a:pt x="1113" y="12462"/>
                    <a:pt x="1336" y="12254"/>
                  </a:cubicBezTo>
                  <a:cubicBezTo>
                    <a:pt x="668" y="13292"/>
                    <a:pt x="445" y="14331"/>
                    <a:pt x="445" y="15369"/>
                  </a:cubicBezTo>
                  <a:cubicBezTo>
                    <a:pt x="445" y="16408"/>
                    <a:pt x="668" y="17446"/>
                    <a:pt x="1113" y="18485"/>
                  </a:cubicBezTo>
                  <a:cubicBezTo>
                    <a:pt x="1336" y="18692"/>
                    <a:pt x="1559" y="18900"/>
                    <a:pt x="1559" y="19108"/>
                  </a:cubicBezTo>
                  <a:cubicBezTo>
                    <a:pt x="1781" y="19108"/>
                    <a:pt x="1781" y="19315"/>
                    <a:pt x="2004" y="19315"/>
                  </a:cubicBezTo>
                  <a:cubicBezTo>
                    <a:pt x="2004" y="19523"/>
                    <a:pt x="2004" y="19523"/>
                    <a:pt x="2004" y="19523"/>
                  </a:cubicBezTo>
                  <a:cubicBezTo>
                    <a:pt x="2004" y="19523"/>
                    <a:pt x="2227" y="19523"/>
                    <a:pt x="2227" y="19731"/>
                  </a:cubicBezTo>
                  <a:cubicBezTo>
                    <a:pt x="2227" y="19731"/>
                    <a:pt x="2449" y="19731"/>
                    <a:pt x="2449" y="19938"/>
                  </a:cubicBezTo>
                  <a:cubicBezTo>
                    <a:pt x="2672" y="19938"/>
                    <a:pt x="2672" y="19938"/>
                    <a:pt x="2672" y="19938"/>
                  </a:cubicBezTo>
                  <a:cubicBezTo>
                    <a:pt x="2672" y="20146"/>
                    <a:pt x="2895" y="20146"/>
                    <a:pt x="2895" y="20146"/>
                  </a:cubicBezTo>
                  <a:cubicBezTo>
                    <a:pt x="3118" y="20354"/>
                    <a:pt x="3563" y="20562"/>
                    <a:pt x="3786" y="20562"/>
                  </a:cubicBezTo>
                  <a:cubicBezTo>
                    <a:pt x="4676" y="20977"/>
                    <a:pt x="5790" y="21185"/>
                    <a:pt x="6903" y="21185"/>
                  </a:cubicBezTo>
                  <a:cubicBezTo>
                    <a:pt x="8016" y="21185"/>
                    <a:pt x="9130" y="20977"/>
                    <a:pt x="10243" y="20146"/>
                  </a:cubicBezTo>
                  <a:cubicBezTo>
                    <a:pt x="10466" y="19938"/>
                    <a:pt x="10689" y="19938"/>
                    <a:pt x="10911" y="19523"/>
                  </a:cubicBezTo>
                  <a:cubicBezTo>
                    <a:pt x="11357" y="19108"/>
                    <a:pt x="11357" y="19108"/>
                    <a:pt x="11357" y="19108"/>
                  </a:cubicBezTo>
                  <a:cubicBezTo>
                    <a:pt x="12247" y="18069"/>
                    <a:pt x="12247" y="18069"/>
                    <a:pt x="12247" y="18069"/>
                  </a:cubicBezTo>
                  <a:cubicBezTo>
                    <a:pt x="13361" y="16823"/>
                    <a:pt x="14697" y="15369"/>
                    <a:pt x="15810" y="14123"/>
                  </a:cubicBezTo>
                  <a:cubicBezTo>
                    <a:pt x="16033" y="14123"/>
                    <a:pt x="16033" y="14123"/>
                    <a:pt x="16033" y="14123"/>
                  </a:cubicBezTo>
                  <a:cubicBezTo>
                    <a:pt x="18482" y="11423"/>
                    <a:pt x="18482" y="11423"/>
                    <a:pt x="18482" y="11423"/>
                  </a:cubicBezTo>
                  <a:cubicBezTo>
                    <a:pt x="19151" y="10592"/>
                    <a:pt x="19151" y="10592"/>
                    <a:pt x="19151" y="10592"/>
                  </a:cubicBezTo>
                  <a:cubicBezTo>
                    <a:pt x="19596" y="10177"/>
                    <a:pt x="19596" y="10177"/>
                    <a:pt x="19596" y="10177"/>
                  </a:cubicBezTo>
                  <a:cubicBezTo>
                    <a:pt x="19596" y="9969"/>
                    <a:pt x="19596" y="9969"/>
                    <a:pt x="19596" y="9969"/>
                  </a:cubicBezTo>
                  <a:cubicBezTo>
                    <a:pt x="19819" y="9969"/>
                    <a:pt x="19819" y="9969"/>
                    <a:pt x="19819" y="9762"/>
                  </a:cubicBezTo>
                  <a:cubicBezTo>
                    <a:pt x="20487" y="9138"/>
                    <a:pt x="20709" y="8515"/>
                    <a:pt x="21155" y="7685"/>
                  </a:cubicBezTo>
                  <a:cubicBezTo>
                    <a:pt x="21600" y="6438"/>
                    <a:pt x="21377" y="5192"/>
                    <a:pt x="20932" y="4154"/>
                  </a:cubicBezTo>
                  <a:cubicBezTo>
                    <a:pt x="21155" y="5400"/>
                    <a:pt x="20932" y="6646"/>
                    <a:pt x="20487" y="7685"/>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32" name="Freeform 28"/>
            <p:cNvGrpSpPr/>
            <p:nvPr/>
          </p:nvGrpSpPr>
          <p:grpSpPr>
            <a:xfrm>
              <a:off x="884661" y="813654"/>
              <a:ext cx="12701" cy="12701"/>
              <a:chOff x="0" y="0"/>
              <a:chExt cx="12700" cy="12700"/>
            </a:xfrm>
          </p:grpSpPr>
          <p:sp>
            <p:nvSpPr>
              <p:cNvPr id="730"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31"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733" name="Freeform 29"/>
            <p:cNvSpPr/>
            <p:nvPr/>
          </p:nvSpPr>
          <p:spPr>
            <a:xfrm>
              <a:off x="866693" y="80098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0" y="0"/>
                    <a:pt x="0" y="0"/>
                  </a:cubicBezTo>
                  <a:cubicBezTo>
                    <a:pt x="0" y="0"/>
                    <a:pt x="0" y="0"/>
                    <a:pt x="0" y="0"/>
                  </a:cubicBezTo>
                  <a:cubicBezTo>
                    <a:pt x="21600" y="0"/>
                    <a:pt x="216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36" name="Freeform 30"/>
            <p:cNvGrpSpPr/>
            <p:nvPr/>
          </p:nvGrpSpPr>
          <p:grpSpPr>
            <a:xfrm>
              <a:off x="893847" y="818180"/>
              <a:ext cx="13240" cy="12701"/>
              <a:chOff x="0" y="0"/>
              <a:chExt cx="13239" cy="12699"/>
            </a:xfrm>
          </p:grpSpPr>
          <p:sp>
            <p:nvSpPr>
              <p:cNvPr id="734"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21600"/>
                      <a:pt x="144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35" name="线条"/>
              <p:cNvSpPr/>
              <p:nvPr/>
            </p:nvSpPr>
            <p:spPr>
              <a:xfrm>
                <a:off x="0" y="0"/>
                <a:ext cx="1324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21600"/>
                      <a:pt x="720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737" name="Freeform 31"/>
            <p:cNvSpPr/>
            <p:nvPr/>
          </p:nvSpPr>
          <p:spPr>
            <a:xfrm>
              <a:off x="873313" y="8055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21600"/>
                    <a:pt x="0" y="0"/>
                    <a:pt x="0" y="0"/>
                  </a:cubicBezTo>
                  <a:cubicBezTo>
                    <a:pt x="0" y="0"/>
                    <a:pt x="0" y="0"/>
                    <a:pt x="10800" y="21600"/>
                  </a:cubicBezTo>
                  <a:cubicBezTo>
                    <a:pt x="10800" y="21600"/>
                    <a:pt x="10800" y="21600"/>
                    <a:pt x="21600" y="21600"/>
                  </a:cubicBezTo>
                  <a:close/>
                </a:path>
              </a:pathLst>
            </a:custGeom>
            <a:solidFill>
              <a:srgbClr val="9DC3E6"/>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40" name="Freeform 32"/>
            <p:cNvGrpSpPr/>
            <p:nvPr/>
          </p:nvGrpSpPr>
          <p:grpSpPr>
            <a:xfrm>
              <a:off x="879932" y="810034"/>
              <a:ext cx="12701" cy="12701"/>
              <a:chOff x="0" y="0"/>
              <a:chExt cx="12700" cy="12700"/>
            </a:xfrm>
          </p:grpSpPr>
          <p:sp>
            <p:nvSpPr>
              <p:cNvPr id="738"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21600" y="21600"/>
                      <a:pt x="21600" y="2160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39" name="线条"/>
              <p:cNvSpPr/>
              <p:nvPr/>
            </p:nvSpPr>
            <p:spPr>
              <a:xfrm>
                <a:off x="0" y="0"/>
                <a:ext cx="12700"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0" y="21600"/>
                      <a:pt x="0" y="0"/>
                    </a:cubicBezTo>
                  </a:path>
                </a:pathLst>
              </a:cu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741" name="Freeform 33"/>
            <p:cNvSpPr/>
            <p:nvPr/>
          </p:nvSpPr>
          <p:spPr>
            <a:xfrm>
              <a:off x="665002" y="388076"/>
              <a:ext cx="428205" cy="451842"/>
            </a:xfrm>
            <a:custGeom>
              <a:avLst/>
              <a:gdLst/>
              <a:ahLst/>
              <a:cxnLst>
                <a:cxn ang="0">
                  <a:pos x="wd2" y="hd2"/>
                </a:cxn>
                <a:cxn ang="5400000">
                  <a:pos x="wd2" y="hd2"/>
                </a:cxn>
                <a:cxn ang="10800000">
                  <a:pos x="wd2" y="hd2"/>
                </a:cxn>
                <a:cxn ang="16200000">
                  <a:pos x="wd2" y="hd2"/>
                </a:cxn>
              </a:cxnLst>
              <a:rect l="0" t="0" r="r" b="b"/>
              <a:pathLst>
                <a:path w="21544" h="21481" extrusionOk="0">
                  <a:moveTo>
                    <a:pt x="3150" y="11700"/>
                  </a:moveTo>
                  <a:cubicBezTo>
                    <a:pt x="5850" y="14756"/>
                    <a:pt x="5850" y="14756"/>
                    <a:pt x="5850" y="14756"/>
                  </a:cubicBezTo>
                  <a:cubicBezTo>
                    <a:pt x="8550" y="17813"/>
                    <a:pt x="8550" y="17813"/>
                    <a:pt x="8550" y="17813"/>
                  </a:cubicBezTo>
                  <a:cubicBezTo>
                    <a:pt x="9900" y="19239"/>
                    <a:pt x="9900" y="19239"/>
                    <a:pt x="9900" y="19239"/>
                  </a:cubicBezTo>
                  <a:cubicBezTo>
                    <a:pt x="10125" y="19647"/>
                    <a:pt x="10125" y="19647"/>
                    <a:pt x="10125" y="19647"/>
                  </a:cubicBezTo>
                  <a:cubicBezTo>
                    <a:pt x="10350" y="19647"/>
                    <a:pt x="10350" y="19851"/>
                    <a:pt x="10350" y="19851"/>
                  </a:cubicBezTo>
                  <a:cubicBezTo>
                    <a:pt x="10350" y="19851"/>
                    <a:pt x="10125" y="19647"/>
                    <a:pt x="10125" y="19647"/>
                  </a:cubicBezTo>
                  <a:cubicBezTo>
                    <a:pt x="9900" y="19239"/>
                    <a:pt x="9900" y="19239"/>
                    <a:pt x="9900" y="19239"/>
                  </a:cubicBezTo>
                  <a:cubicBezTo>
                    <a:pt x="9450" y="18832"/>
                    <a:pt x="9450" y="18832"/>
                    <a:pt x="9450" y="18832"/>
                  </a:cubicBezTo>
                  <a:cubicBezTo>
                    <a:pt x="7875" y="16794"/>
                    <a:pt x="7875" y="16794"/>
                    <a:pt x="7875" y="16794"/>
                  </a:cubicBezTo>
                  <a:cubicBezTo>
                    <a:pt x="4275" y="12923"/>
                    <a:pt x="4275" y="12923"/>
                    <a:pt x="4275" y="12923"/>
                  </a:cubicBezTo>
                  <a:cubicBezTo>
                    <a:pt x="2700" y="11089"/>
                    <a:pt x="2700" y="11089"/>
                    <a:pt x="2700" y="11089"/>
                  </a:cubicBezTo>
                  <a:cubicBezTo>
                    <a:pt x="1800" y="10070"/>
                    <a:pt x="1800" y="10070"/>
                    <a:pt x="1800" y="10070"/>
                  </a:cubicBezTo>
                  <a:cubicBezTo>
                    <a:pt x="1350" y="9662"/>
                    <a:pt x="1125" y="9255"/>
                    <a:pt x="900" y="8847"/>
                  </a:cubicBezTo>
                  <a:cubicBezTo>
                    <a:pt x="450" y="7828"/>
                    <a:pt x="0" y="6809"/>
                    <a:pt x="0" y="5790"/>
                  </a:cubicBezTo>
                  <a:cubicBezTo>
                    <a:pt x="0" y="5383"/>
                    <a:pt x="0" y="4772"/>
                    <a:pt x="225" y="4160"/>
                  </a:cubicBezTo>
                  <a:cubicBezTo>
                    <a:pt x="450" y="3549"/>
                    <a:pt x="675" y="3141"/>
                    <a:pt x="1125" y="2530"/>
                  </a:cubicBezTo>
                  <a:cubicBezTo>
                    <a:pt x="1125" y="2734"/>
                    <a:pt x="900" y="2938"/>
                    <a:pt x="1350" y="2734"/>
                  </a:cubicBezTo>
                  <a:cubicBezTo>
                    <a:pt x="900" y="3141"/>
                    <a:pt x="675" y="3549"/>
                    <a:pt x="450" y="4160"/>
                  </a:cubicBezTo>
                  <a:cubicBezTo>
                    <a:pt x="225" y="4772"/>
                    <a:pt x="225" y="5383"/>
                    <a:pt x="225" y="5790"/>
                  </a:cubicBezTo>
                  <a:cubicBezTo>
                    <a:pt x="225" y="6809"/>
                    <a:pt x="675" y="7828"/>
                    <a:pt x="1125" y="8643"/>
                  </a:cubicBezTo>
                  <a:cubicBezTo>
                    <a:pt x="1350" y="9255"/>
                    <a:pt x="1575" y="9662"/>
                    <a:pt x="2025" y="10070"/>
                  </a:cubicBezTo>
                  <a:cubicBezTo>
                    <a:pt x="2925" y="10885"/>
                    <a:pt x="2925" y="10885"/>
                    <a:pt x="2925" y="10885"/>
                  </a:cubicBezTo>
                  <a:cubicBezTo>
                    <a:pt x="4500" y="12923"/>
                    <a:pt x="4500" y="12923"/>
                    <a:pt x="4500" y="12923"/>
                  </a:cubicBezTo>
                  <a:cubicBezTo>
                    <a:pt x="5625" y="14349"/>
                    <a:pt x="6750" y="15572"/>
                    <a:pt x="8100" y="16998"/>
                  </a:cubicBezTo>
                  <a:cubicBezTo>
                    <a:pt x="8550" y="17609"/>
                    <a:pt x="9225" y="18221"/>
                    <a:pt x="9675" y="18832"/>
                  </a:cubicBezTo>
                  <a:cubicBezTo>
                    <a:pt x="10125" y="19443"/>
                    <a:pt x="10125" y="19443"/>
                    <a:pt x="10125" y="19443"/>
                  </a:cubicBezTo>
                  <a:cubicBezTo>
                    <a:pt x="10350" y="19443"/>
                    <a:pt x="10350" y="19443"/>
                    <a:pt x="10350" y="19443"/>
                  </a:cubicBezTo>
                  <a:cubicBezTo>
                    <a:pt x="10350" y="19647"/>
                    <a:pt x="10575" y="19647"/>
                    <a:pt x="10575" y="19647"/>
                  </a:cubicBezTo>
                  <a:cubicBezTo>
                    <a:pt x="10575" y="19851"/>
                    <a:pt x="10800" y="19851"/>
                    <a:pt x="10800" y="20055"/>
                  </a:cubicBezTo>
                  <a:cubicBezTo>
                    <a:pt x="11475" y="20462"/>
                    <a:pt x="11925" y="20666"/>
                    <a:pt x="12600" y="20870"/>
                  </a:cubicBezTo>
                  <a:cubicBezTo>
                    <a:pt x="12375" y="21073"/>
                    <a:pt x="12375" y="21073"/>
                    <a:pt x="12375" y="21073"/>
                  </a:cubicBezTo>
                  <a:cubicBezTo>
                    <a:pt x="13275" y="21481"/>
                    <a:pt x="14175" y="21481"/>
                    <a:pt x="15075" y="21481"/>
                  </a:cubicBezTo>
                  <a:cubicBezTo>
                    <a:pt x="15975" y="21481"/>
                    <a:pt x="16875" y="21277"/>
                    <a:pt x="17550" y="20870"/>
                  </a:cubicBezTo>
                  <a:cubicBezTo>
                    <a:pt x="18000" y="20666"/>
                    <a:pt x="18450" y="20462"/>
                    <a:pt x="18900" y="20258"/>
                  </a:cubicBezTo>
                  <a:cubicBezTo>
                    <a:pt x="18900" y="20258"/>
                    <a:pt x="19125" y="20055"/>
                    <a:pt x="19350" y="19851"/>
                  </a:cubicBezTo>
                  <a:cubicBezTo>
                    <a:pt x="19350" y="19851"/>
                    <a:pt x="19575" y="19851"/>
                    <a:pt x="19575" y="19647"/>
                  </a:cubicBezTo>
                  <a:cubicBezTo>
                    <a:pt x="19800" y="19647"/>
                    <a:pt x="19800" y="19647"/>
                    <a:pt x="19800" y="19443"/>
                  </a:cubicBezTo>
                  <a:cubicBezTo>
                    <a:pt x="20475" y="18832"/>
                    <a:pt x="20925" y="18221"/>
                    <a:pt x="21375" y="17406"/>
                  </a:cubicBezTo>
                  <a:cubicBezTo>
                    <a:pt x="21600" y="16590"/>
                    <a:pt x="21600" y="15979"/>
                    <a:pt x="21375" y="15368"/>
                  </a:cubicBezTo>
                  <a:cubicBezTo>
                    <a:pt x="21375" y="14756"/>
                    <a:pt x="21150" y="14349"/>
                    <a:pt x="20925" y="13941"/>
                  </a:cubicBezTo>
                  <a:cubicBezTo>
                    <a:pt x="21375" y="14960"/>
                    <a:pt x="21375" y="16183"/>
                    <a:pt x="20700" y="17406"/>
                  </a:cubicBezTo>
                  <a:cubicBezTo>
                    <a:pt x="20475" y="18017"/>
                    <a:pt x="20250" y="18424"/>
                    <a:pt x="19800" y="18832"/>
                  </a:cubicBezTo>
                  <a:cubicBezTo>
                    <a:pt x="19575" y="19036"/>
                    <a:pt x="19350" y="19239"/>
                    <a:pt x="19125" y="19443"/>
                  </a:cubicBezTo>
                  <a:cubicBezTo>
                    <a:pt x="18900" y="19647"/>
                    <a:pt x="18675" y="19851"/>
                    <a:pt x="18225" y="20055"/>
                  </a:cubicBezTo>
                  <a:cubicBezTo>
                    <a:pt x="17100" y="20666"/>
                    <a:pt x="15975" y="20870"/>
                    <a:pt x="14625" y="20870"/>
                  </a:cubicBezTo>
                  <a:cubicBezTo>
                    <a:pt x="13950" y="20870"/>
                    <a:pt x="13500" y="20870"/>
                    <a:pt x="12825" y="20666"/>
                  </a:cubicBezTo>
                  <a:cubicBezTo>
                    <a:pt x="12150" y="20462"/>
                    <a:pt x="11475" y="20258"/>
                    <a:pt x="11025" y="19647"/>
                  </a:cubicBezTo>
                  <a:cubicBezTo>
                    <a:pt x="10800" y="19443"/>
                    <a:pt x="10575" y="19239"/>
                    <a:pt x="10350" y="19036"/>
                  </a:cubicBezTo>
                  <a:cubicBezTo>
                    <a:pt x="9900" y="18424"/>
                    <a:pt x="9900" y="18424"/>
                    <a:pt x="9900" y="18424"/>
                  </a:cubicBezTo>
                  <a:cubicBezTo>
                    <a:pt x="9000" y="17406"/>
                    <a:pt x="9000" y="17406"/>
                    <a:pt x="9000" y="17406"/>
                  </a:cubicBezTo>
                  <a:cubicBezTo>
                    <a:pt x="6975" y="14960"/>
                    <a:pt x="6975" y="14960"/>
                    <a:pt x="6975" y="14960"/>
                  </a:cubicBezTo>
                  <a:cubicBezTo>
                    <a:pt x="2925" y="10477"/>
                    <a:pt x="2925" y="10477"/>
                    <a:pt x="2925" y="10477"/>
                  </a:cubicBezTo>
                  <a:cubicBezTo>
                    <a:pt x="5175" y="12923"/>
                    <a:pt x="7875" y="15775"/>
                    <a:pt x="9900" y="18424"/>
                  </a:cubicBezTo>
                  <a:cubicBezTo>
                    <a:pt x="10575" y="19036"/>
                    <a:pt x="10575" y="19036"/>
                    <a:pt x="10575" y="19036"/>
                  </a:cubicBezTo>
                  <a:cubicBezTo>
                    <a:pt x="10575" y="19239"/>
                    <a:pt x="10800" y="19443"/>
                    <a:pt x="10800" y="19443"/>
                  </a:cubicBezTo>
                  <a:cubicBezTo>
                    <a:pt x="11025" y="19647"/>
                    <a:pt x="11025" y="19851"/>
                    <a:pt x="11250" y="19851"/>
                  </a:cubicBezTo>
                  <a:cubicBezTo>
                    <a:pt x="11925" y="20258"/>
                    <a:pt x="12600" y="20666"/>
                    <a:pt x="13275" y="20870"/>
                  </a:cubicBezTo>
                  <a:cubicBezTo>
                    <a:pt x="14175" y="20870"/>
                    <a:pt x="14850" y="20870"/>
                    <a:pt x="15525" y="20870"/>
                  </a:cubicBezTo>
                  <a:cubicBezTo>
                    <a:pt x="16200" y="20870"/>
                    <a:pt x="16875" y="20666"/>
                    <a:pt x="17550" y="20462"/>
                  </a:cubicBezTo>
                  <a:cubicBezTo>
                    <a:pt x="18225" y="20055"/>
                    <a:pt x="18675" y="19647"/>
                    <a:pt x="19350" y="19239"/>
                  </a:cubicBezTo>
                  <a:cubicBezTo>
                    <a:pt x="19800" y="18832"/>
                    <a:pt x="20250" y="18221"/>
                    <a:pt x="20475" y="17609"/>
                  </a:cubicBezTo>
                  <a:cubicBezTo>
                    <a:pt x="21150" y="16387"/>
                    <a:pt x="21150" y="15164"/>
                    <a:pt x="20700" y="13941"/>
                  </a:cubicBezTo>
                  <a:cubicBezTo>
                    <a:pt x="20700" y="13738"/>
                    <a:pt x="20475" y="13330"/>
                    <a:pt x="20475" y="13126"/>
                  </a:cubicBezTo>
                  <a:cubicBezTo>
                    <a:pt x="20250" y="12923"/>
                    <a:pt x="20025" y="12515"/>
                    <a:pt x="19800" y="12311"/>
                  </a:cubicBezTo>
                  <a:cubicBezTo>
                    <a:pt x="19350" y="12107"/>
                    <a:pt x="18900" y="11904"/>
                    <a:pt x="18675" y="11904"/>
                  </a:cubicBezTo>
                  <a:cubicBezTo>
                    <a:pt x="18675" y="12107"/>
                    <a:pt x="18675" y="12107"/>
                    <a:pt x="18675" y="12311"/>
                  </a:cubicBezTo>
                  <a:cubicBezTo>
                    <a:pt x="18675" y="12515"/>
                    <a:pt x="18900" y="12923"/>
                    <a:pt x="18900" y="13330"/>
                  </a:cubicBezTo>
                  <a:cubicBezTo>
                    <a:pt x="19125" y="13534"/>
                    <a:pt x="19350" y="13941"/>
                    <a:pt x="19350" y="14145"/>
                  </a:cubicBezTo>
                  <a:cubicBezTo>
                    <a:pt x="19575" y="14349"/>
                    <a:pt x="19575" y="14553"/>
                    <a:pt x="19575" y="14553"/>
                  </a:cubicBezTo>
                  <a:cubicBezTo>
                    <a:pt x="19350" y="14756"/>
                    <a:pt x="19350" y="14756"/>
                    <a:pt x="19125" y="14756"/>
                  </a:cubicBezTo>
                  <a:cubicBezTo>
                    <a:pt x="19350" y="15368"/>
                    <a:pt x="19350" y="15979"/>
                    <a:pt x="19125" y="16590"/>
                  </a:cubicBezTo>
                  <a:cubicBezTo>
                    <a:pt x="18900" y="17202"/>
                    <a:pt x="18450" y="17813"/>
                    <a:pt x="18000" y="18221"/>
                  </a:cubicBezTo>
                  <a:cubicBezTo>
                    <a:pt x="16875" y="19036"/>
                    <a:pt x="15300" y="19443"/>
                    <a:pt x="13950" y="19239"/>
                  </a:cubicBezTo>
                  <a:cubicBezTo>
                    <a:pt x="13500" y="19239"/>
                    <a:pt x="13050" y="19036"/>
                    <a:pt x="12825" y="18832"/>
                  </a:cubicBezTo>
                  <a:cubicBezTo>
                    <a:pt x="12600" y="18832"/>
                    <a:pt x="12375" y="18628"/>
                    <a:pt x="12375" y="18628"/>
                  </a:cubicBezTo>
                  <a:cubicBezTo>
                    <a:pt x="12150" y="18424"/>
                    <a:pt x="12150" y="18424"/>
                    <a:pt x="12150" y="18424"/>
                  </a:cubicBezTo>
                  <a:cubicBezTo>
                    <a:pt x="12150" y="18221"/>
                    <a:pt x="11925" y="18221"/>
                    <a:pt x="11925" y="18221"/>
                  </a:cubicBezTo>
                  <a:cubicBezTo>
                    <a:pt x="11925" y="18017"/>
                    <a:pt x="11925" y="18017"/>
                    <a:pt x="11925" y="18017"/>
                  </a:cubicBezTo>
                  <a:cubicBezTo>
                    <a:pt x="9900" y="15979"/>
                    <a:pt x="9900" y="15979"/>
                    <a:pt x="9900" y="15979"/>
                  </a:cubicBezTo>
                  <a:cubicBezTo>
                    <a:pt x="8775" y="14349"/>
                    <a:pt x="7425" y="12923"/>
                    <a:pt x="6300" y="11496"/>
                  </a:cubicBezTo>
                  <a:cubicBezTo>
                    <a:pt x="7650" y="12923"/>
                    <a:pt x="8775" y="14553"/>
                    <a:pt x="10125" y="15979"/>
                  </a:cubicBezTo>
                  <a:cubicBezTo>
                    <a:pt x="11925" y="18017"/>
                    <a:pt x="11925" y="18017"/>
                    <a:pt x="11925" y="18017"/>
                  </a:cubicBezTo>
                  <a:cubicBezTo>
                    <a:pt x="11925" y="18221"/>
                    <a:pt x="12150" y="18221"/>
                    <a:pt x="12150" y="18424"/>
                  </a:cubicBezTo>
                  <a:cubicBezTo>
                    <a:pt x="12150" y="18424"/>
                    <a:pt x="12150" y="18424"/>
                    <a:pt x="12375" y="18628"/>
                  </a:cubicBezTo>
                  <a:cubicBezTo>
                    <a:pt x="12375" y="18628"/>
                    <a:pt x="12600" y="18832"/>
                    <a:pt x="12825" y="18832"/>
                  </a:cubicBezTo>
                  <a:cubicBezTo>
                    <a:pt x="13050" y="19036"/>
                    <a:pt x="13500" y="19239"/>
                    <a:pt x="13950" y="19239"/>
                  </a:cubicBezTo>
                  <a:cubicBezTo>
                    <a:pt x="15300" y="19443"/>
                    <a:pt x="16875" y="19036"/>
                    <a:pt x="17775" y="18221"/>
                  </a:cubicBezTo>
                  <a:cubicBezTo>
                    <a:pt x="18450" y="17609"/>
                    <a:pt x="18675" y="17202"/>
                    <a:pt x="18900" y="16590"/>
                  </a:cubicBezTo>
                  <a:cubicBezTo>
                    <a:pt x="19125" y="15979"/>
                    <a:pt x="19125" y="15368"/>
                    <a:pt x="18900" y="14553"/>
                  </a:cubicBezTo>
                  <a:cubicBezTo>
                    <a:pt x="18675" y="14553"/>
                    <a:pt x="18675" y="14553"/>
                    <a:pt x="18675" y="15164"/>
                  </a:cubicBezTo>
                  <a:cubicBezTo>
                    <a:pt x="18675" y="15572"/>
                    <a:pt x="18675" y="16387"/>
                    <a:pt x="18225" y="16998"/>
                  </a:cubicBezTo>
                  <a:cubicBezTo>
                    <a:pt x="18000" y="17202"/>
                    <a:pt x="18000" y="17406"/>
                    <a:pt x="17775" y="17609"/>
                  </a:cubicBezTo>
                  <a:cubicBezTo>
                    <a:pt x="17775" y="17813"/>
                    <a:pt x="17550" y="17813"/>
                    <a:pt x="17550" y="17813"/>
                  </a:cubicBezTo>
                  <a:cubicBezTo>
                    <a:pt x="17550" y="18017"/>
                    <a:pt x="17325" y="18017"/>
                    <a:pt x="17325" y="18017"/>
                  </a:cubicBezTo>
                  <a:cubicBezTo>
                    <a:pt x="16875" y="18424"/>
                    <a:pt x="16425" y="18628"/>
                    <a:pt x="16200" y="18628"/>
                  </a:cubicBezTo>
                  <a:cubicBezTo>
                    <a:pt x="15525" y="18832"/>
                    <a:pt x="15075" y="18832"/>
                    <a:pt x="14400" y="18832"/>
                  </a:cubicBezTo>
                  <a:cubicBezTo>
                    <a:pt x="13950" y="18832"/>
                    <a:pt x="13500" y="18628"/>
                    <a:pt x="13050" y="18424"/>
                  </a:cubicBezTo>
                  <a:cubicBezTo>
                    <a:pt x="12825" y="18221"/>
                    <a:pt x="12600" y="18221"/>
                    <a:pt x="12600" y="18017"/>
                  </a:cubicBezTo>
                  <a:cubicBezTo>
                    <a:pt x="11925" y="17202"/>
                    <a:pt x="11925" y="17202"/>
                    <a:pt x="11925" y="17202"/>
                  </a:cubicBezTo>
                  <a:cubicBezTo>
                    <a:pt x="10575" y="15775"/>
                    <a:pt x="10575" y="15775"/>
                    <a:pt x="10575" y="15775"/>
                  </a:cubicBezTo>
                  <a:cubicBezTo>
                    <a:pt x="8775" y="13534"/>
                    <a:pt x="6975" y="11496"/>
                    <a:pt x="5175" y="9458"/>
                  </a:cubicBezTo>
                  <a:cubicBezTo>
                    <a:pt x="4275" y="8439"/>
                    <a:pt x="4275" y="8439"/>
                    <a:pt x="4275" y="8439"/>
                  </a:cubicBezTo>
                  <a:cubicBezTo>
                    <a:pt x="4275" y="8236"/>
                    <a:pt x="4050" y="8236"/>
                    <a:pt x="4050" y="8236"/>
                  </a:cubicBezTo>
                  <a:cubicBezTo>
                    <a:pt x="4050" y="8032"/>
                    <a:pt x="4050" y="8032"/>
                    <a:pt x="4050" y="8032"/>
                  </a:cubicBezTo>
                  <a:cubicBezTo>
                    <a:pt x="3825" y="7828"/>
                    <a:pt x="3825" y="7624"/>
                    <a:pt x="3600" y="7421"/>
                  </a:cubicBezTo>
                  <a:cubicBezTo>
                    <a:pt x="3375" y="6809"/>
                    <a:pt x="3150" y="6198"/>
                    <a:pt x="3150" y="5587"/>
                  </a:cubicBezTo>
                  <a:cubicBezTo>
                    <a:pt x="3150" y="4975"/>
                    <a:pt x="3375" y="4568"/>
                    <a:pt x="3825" y="4160"/>
                  </a:cubicBezTo>
                  <a:cubicBezTo>
                    <a:pt x="3825" y="4160"/>
                    <a:pt x="3825" y="3956"/>
                    <a:pt x="4050" y="3956"/>
                  </a:cubicBezTo>
                  <a:cubicBezTo>
                    <a:pt x="4050" y="3956"/>
                    <a:pt x="4050" y="3956"/>
                    <a:pt x="4275" y="3753"/>
                  </a:cubicBezTo>
                  <a:cubicBezTo>
                    <a:pt x="4275" y="3753"/>
                    <a:pt x="4500" y="3549"/>
                    <a:pt x="4725" y="3549"/>
                  </a:cubicBezTo>
                  <a:cubicBezTo>
                    <a:pt x="4950" y="3345"/>
                    <a:pt x="5400" y="3141"/>
                    <a:pt x="5850" y="3141"/>
                  </a:cubicBezTo>
                  <a:cubicBezTo>
                    <a:pt x="6300" y="2938"/>
                    <a:pt x="6750" y="2938"/>
                    <a:pt x="7200" y="2938"/>
                  </a:cubicBezTo>
                  <a:cubicBezTo>
                    <a:pt x="7650" y="2938"/>
                    <a:pt x="8100" y="3141"/>
                    <a:pt x="8325" y="3345"/>
                  </a:cubicBezTo>
                  <a:cubicBezTo>
                    <a:pt x="8550" y="3345"/>
                    <a:pt x="8550" y="3345"/>
                    <a:pt x="8550" y="3549"/>
                  </a:cubicBezTo>
                  <a:cubicBezTo>
                    <a:pt x="8775" y="3549"/>
                    <a:pt x="8775" y="3549"/>
                    <a:pt x="8775" y="3549"/>
                  </a:cubicBezTo>
                  <a:cubicBezTo>
                    <a:pt x="8775" y="3753"/>
                    <a:pt x="8775" y="3753"/>
                    <a:pt x="8775" y="3753"/>
                  </a:cubicBezTo>
                  <a:cubicBezTo>
                    <a:pt x="9450" y="4364"/>
                    <a:pt x="9450" y="4364"/>
                    <a:pt x="9450" y="4364"/>
                  </a:cubicBezTo>
                  <a:cubicBezTo>
                    <a:pt x="10800" y="5994"/>
                    <a:pt x="10800" y="5994"/>
                    <a:pt x="10800" y="5994"/>
                  </a:cubicBezTo>
                  <a:cubicBezTo>
                    <a:pt x="12600" y="8032"/>
                    <a:pt x="14175" y="9866"/>
                    <a:pt x="15750" y="11496"/>
                  </a:cubicBezTo>
                  <a:cubicBezTo>
                    <a:pt x="18450" y="14145"/>
                    <a:pt x="18450" y="12515"/>
                    <a:pt x="16200" y="9458"/>
                  </a:cubicBezTo>
                  <a:cubicBezTo>
                    <a:pt x="16200" y="9255"/>
                    <a:pt x="16200" y="9255"/>
                    <a:pt x="16200" y="9255"/>
                  </a:cubicBezTo>
                  <a:cubicBezTo>
                    <a:pt x="18675" y="12311"/>
                    <a:pt x="18000" y="10477"/>
                    <a:pt x="18675" y="10681"/>
                  </a:cubicBezTo>
                  <a:cubicBezTo>
                    <a:pt x="17325" y="9051"/>
                    <a:pt x="16200" y="7624"/>
                    <a:pt x="15075" y="5994"/>
                  </a:cubicBezTo>
                  <a:cubicBezTo>
                    <a:pt x="13725" y="4568"/>
                    <a:pt x="13725" y="4568"/>
                    <a:pt x="13725" y="4568"/>
                  </a:cubicBezTo>
                  <a:cubicBezTo>
                    <a:pt x="12375" y="3141"/>
                    <a:pt x="12375" y="3141"/>
                    <a:pt x="12375" y="3141"/>
                  </a:cubicBezTo>
                  <a:cubicBezTo>
                    <a:pt x="11700" y="2326"/>
                    <a:pt x="11700" y="2326"/>
                    <a:pt x="11700" y="2326"/>
                  </a:cubicBezTo>
                  <a:cubicBezTo>
                    <a:pt x="11250" y="1919"/>
                    <a:pt x="11250" y="1919"/>
                    <a:pt x="11250" y="1919"/>
                  </a:cubicBezTo>
                  <a:cubicBezTo>
                    <a:pt x="11250" y="1715"/>
                    <a:pt x="11025" y="1511"/>
                    <a:pt x="10800" y="1307"/>
                  </a:cubicBezTo>
                  <a:cubicBezTo>
                    <a:pt x="10125" y="696"/>
                    <a:pt x="9000" y="289"/>
                    <a:pt x="8100" y="85"/>
                  </a:cubicBezTo>
                  <a:cubicBezTo>
                    <a:pt x="6975" y="-119"/>
                    <a:pt x="6075" y="85"/>
                    <a:pt x="5175" y="289"/>
                  </a:cubicBezTo>
                  <a:cubicBezTo>
                    <a:pt x="4275" y="492"/>
                    <a:pt x="3600" y="696"/>
                    <a:pt x="2700" y="1104"/>
                  </a:cubicBezTo>
                  <a:cubicBezTo>
                    <a:pt x="2475" y="1307"/>
                    <a:pt x="2475" y="1307"/>
                    <a:pt x="2250" y="1511"/>
                  </a:cubicBezTo>
                  <a:cubicBezTo>
                    <a:pt x="2025" y="1511"/>
                    <a:pt x="2025" y="1715"/>
                    <a:pt x="2025" y="1715"/>
                  </a:cubicBezTo>
                  <a:cubicBezTo>
                    <a:pt x="1800" y="1715"/>
                    <a:pt x="1800" y="1919"/>
                    <a:pt x="1575" y="1919"/>
                  </a:cubicBezTo>
                  <a:cubicBezTo>
                    <a:pt x="1350" y="2326"/>
                    <a:pt x="900" y="2530"/>
                    <a:pt x="675" y="2938"/>
                  </a:cubicBezTo>
                  <a:cubicBezTo>
                    <a:pt x="225" y="3753"/>
                    <a:pt x="0" y="4772"/>
                    <a:pt x="0" y="5587"/>
                  </a:cubicBezTo>
                  <a:cubicBezTo>
                    <a:pt x="0" y="6402"/>
                    <a:pt x="0" y="7217"/>
                    <a:pt x="450" y="8032"/>
                  </a:cubicBezTo>
                  <a:cubicBezTo>
                    <a:pt x="675" y="8643"/>
                    <a:pt x="1125" y="9458"/>
                    <a:pt x="1575" y="10070"/>
                  </a:cubicBezTo>
                  <a:lnTo>
                    <a:pt x="3150" y="1170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42" name="Freeform 34"/>
            <p:cNvSpPr/>
            <p:nvPr/>
          </p:nvSpPr>
          <p:spPr>
            <a:xfrm>
              <a:off x="1852727" y="0"/>
              <a:ext cx="264781" cy="492365"/>
            </a:xfrm>
            <a:custGeom>
              <a:avLst/>
              <a:gdLst/>
              <a:ahLst/>
              <a:cxnLst>
                <a:cxn ang="0">
                  <a:pos x="wd2" y="hd2"/>
                </a:cxn>
                <a:cxn ang="5400000">
                  <a:pos x="wd2" y="hd2"/>
                </a:cxn>
                <a:cxn ang="10800000">
                  <a:pos x="wd2" y="hd2"/>
                </a:cxn>
                <a:cxn ang="16200000">
                  <a:pos x="wd2" y="hd2"/>
                </a:cxn>
              </a:cxnLst>
              <a:rect l="0" t="0" r="r" b="b"/>
              <a:pathLst>
                <a:path w="21600" h="21600" extrusionOk="0">
                  <a:moveTo>
                    <a:pt x="0" y="15590"/>
                  </a:moveTo>
                  <a:cubicBezTo>
                    <a:pt x="0" y="15965"/>
                    <a:pt x="0" y="15965"/>
                    <a:pt x="0" y="15965"/>
                  </a:cubicBezTo>
                  <a:cubicBezTo>
                    <a:pt x="0" y="16341"/>
                    <a:pt x="0" y="16341"/>
                    <a:pt x="0" y="16341"/>
                  </a:cubicBezTo>
                  <a:cubicBezTo>
                    <a:pt x="0" y="16341"/>
                    <a:pt x="0" y="16529"/>
                    <a:pt x="0" y="16529"/>
                  </a:cubicBezTo>
                  <a:cubicBezTo>
                    <a:pt x="0" y="16904"/>
                    <a:pt x="0" y="17280"/>
                    <a:pt x="366" y="17656"/>
                  </a:cubicBezTo>
                  <a:cubicBezTo>
                    <a:pt x="1098" y="19346"/>
                    <a:pt x="3295" y="20473"/>
                    <a:pt x="6224" y="21224"/>
                  </a:cubicBezTo>
                  <a:cubicBezTo>
                    <a:pt x="7688" y="21600"/>
                    <a:pt x="9153" y="21600"/>
                    <a:pt x="10617" y="21600"/>
                  </a:cubicBezTo>
                  <a:cubicBezTo>
                    <a:pt x="12081" y="21600"/>
                    <a:pt x="13546" y="21600"/>
                    <a:pt x="15010" y="21224"/>
                  </a:cubicBezTo>
                  <a:cubicBezTo>
                    <a:pt x="15742" y="21037"/>
                    <a:pt x="16475" y="20849"/>
                    <a:pt x="17207" y="20661"/>
                  </a:cubicBezTo>
                  <a:cubicBezTo>
                    <a:pt x="17207" y="20473"/>
                    <a:pt x="17573" y="20473"/>
                    <a:pt x="17573" y="20473"/>
                  </a:cubicBezTo>
                  <a:cubicBezTo>
                    <a:pt x="17573" y="20285"/>
                    <a:pt x="17573" y="20285"/>
                    <a:pt x="17573" y="20285"/>
                  </a:cubicBezTo>
                  <a:cubicBezTo>
                    <a:pt x="17573" y="20285"/>
                    <a:pt x="17573" y="20285"/>
                    <a:pt x="17573" y="20285"/>
                  </a:cubicBezTo>
                  <a:cubicBezTo>
                    <a:pt x="17573" y="20285"/>
                    <a:pt x="17573" y="20285"/>
                    <a:pt x="17573" y="20285"/>
                  </a:cubicBezTo>
                  <a:cubicBezTo>
                    <a:pt x="17939" y="20285"/>
                    <a:pt x="17939" y="20285"/>
                    <a:pt x="17939" y="20285"/>
                  </a:cubicBezTo>
                  <a:cubicBezTo>
                    <a:pt x="18305" y="20097"/>
                    <a:pt x="18305" y="19910"/>
                    <a:pt x="18671" y="19910"/>
                  </a:cubicBezTo>
                  <a:cubicBezTo>
                    <a:pt x="19769" y="19346"/>
                    <a:pt x="20502" y="18595"/>
                    <a:pt x="20868" y="17656"/>
                  </a:cubicBezTo>
                  <a:cubicBezTo>
                    <a:pt x="21234" y="17280"/>
                    <a:pt x="21234" y="16904"/>
                    <a:pt x="21234" y="16529"/>
                  </a:cubicBezTo>
                  <a:cubicBezTo>
                    <a:pt x="21234" y="16529"/>
                    <a:pt x="21234" y="16341"/>
                    <a:pt x="21234" y="16341"/>
                  </a:cubicBezTo>
                  <a:cubicBezTo>
                    <a:pt x="21234" y="16153"/>
                    <a:pt x="21234" y="16153"/>
                    <a:pt x="21234" y="16153"/>
                  </a:cubicBezTo>
                  <a:cubicBezTo>
                    <a:pt x="21234" y="15590"/>
                    <a:pt x="21234" y="15590"/>
                    <a:pt x="21234" y="15590"/>
                  </a:cubicBezTo>
                  <a:cubicBezTo>
                    <a:pt x="21234" y="13711"/>
                    <a:pt x="21234" y="13711"/>
                    <a:pt x="21234" y="13711"/>
                  </a:cubicBezTo>
                  <a:cubicBezTo>
                    <a:pt x="21600" y="10143"/>
                    <a:pt x="21600" y="10143"/>
                    <a:pt x="21600" y="10143"/>
                  </a:cubicBezTo>
                  <a:cubicBezTo>
                    <a:pt x="21234" y="14838"/>
                    <a:pt x="21234" y="14838"/>
                    <a:pt x="21234" y="14838"/>
                  </a:cubicBezTo>
                  <a:cubicBezTo>
                    <a:pt x="21234" y="15965"/>
                    <a:pt x="21234" y="15965"/>
                    <a:pt x="21234" y="15965"/>
                  </a:cubicBezTo>
                  <a:cubicBezTo>
                    <a:pt x="21234" y="16153"/>
                    <a:pt x="21234" y="16153"/>
                    <a:pt x="21234" y="16153"/>
                  </a:cubicBezTo>
                  <a:cubicBezTo>
                    <a:pt x="21234" y="16341"/>
                    <a:pt x="21234" y="16529"/>
                    <a:pt x="21234" y="16529"/>
                  </a:cubicBezTo>
                  <a:cubicBezTo>
                    <a:pt x="21234" y="16904"/>
                    <a:pt x="21234" y="17092"/>
                    <a:pt x="20868" y="17280"/>
                  </a:cubicBezTo>
                  <a:cubicBezTo>
                    <a:pt x="20868" y="18219"/>
                    <a:pt x="19769" y="19158"/>
                    <a:pt x="18305" y="19910"/>
                  </a:cubicBezTo>
                  <a:cubicBezTo>
                    <a:pt x="18305" y="20097"/>
                    <a:pt x="17939" y="20097"/>
                    <a:pt x="17939" y="20285"/>
                  </a:cubicBezTo>
                  <a:cubicBezTo>
                    <a:pt x="17573" y="20285"/>
                    <a:pt x="17573" y="20285"/>
                    <a:pt x="17573" y="20285"/>
                  </a:cubicBezTo>
                  <a:cubicBezTo>
                    <a:pt x="17573" y="20285"/>
                    <a:pt x="17573" y="20285"/>
                    <a:pt x="17573" y="20285"/>
                  </a:cubicBezTo>
                  <a:cubicBezTo>
                    <a:pt x="17573" y="20285"/>
                    <a:pt x="17573" y="20285"/>
                    <a:pt x="17573" y="20285"/>
                  </a:cubicBezTo>
                  <a:cubicBezTo>
                    <a:pt x="17207" y="20285"/>
                    <a:pt x="17207" y="20285"/>
                    <a:pt x="17207" y="20285"/>
                  </a:cubicBezTo>
                  <a:cubicBezTo>
                    <a:pt x="16841" y="20473"/>
                    <a:pt x="16475" y="20661"/>
                    <a:pt x="16108" y="20849"/>
                  </a:cubicBezTo>
                  <a:cubicBezTo>
                    <a:pt x="15376" y="21037"/>
                    <a:pt x="14278" y="21224"/>
                    <a:pt x="13546" y="21412"/>
                  </a:cubicBezTo>
                  <a:cubicBezTo>
                    <a:pt x="12447" y="21600"/>
                    <a:pt x="11715" y="21600"/>
                    <a:pt x="10617" y="21600"/>
                  </a:cubicBezTo>
                  <a:cubicBezTo>
                    <a:pt x="9885" y="21600"/>
                    <a:pt x="8786" y="21600"/>
                    <a:pt x="7688" y="21412"/>
                  </a:cubicBezTo>
                  <a:cubicBezTo>
                    <a:pt x="4027" y="20849"/>
                    <a:pt x="1098" y="19346"/>
                    <a:pt x="366" y="17280"/>
                  </a:cubicBezTo>
                  <a:cubicBezTo>
                    <a:pt x="366" y="17280"/>
                    <a:pt x="366" y="17468"/>
                    <a:pt x="366" y="17280"/>
                  </a:cubicBezTo>
                  <a:cubicBezTo>
                    <a:pt x="1464" y="19158"/>
                    <a:pt x="4393" y="20661"/>
                    <a:pt x="8054" y="21224"/>
                  </a:cubicBezTo>
                  <a:cubicBezTo>
                    <a:pt x="8786" y="21412"/>
                    <a:pt x="9885" y="21412"/>
                    <a:pt x="10983" y="21412"/>
                  </a:cubicBezTo>
                  <a:cubicBezTo>
                    <a:pt x="11715" y="21412"/>
                    <a:pt x="12814" y="21412"/>
                    <a:pt x="13546" y="21224"/>
                  </a:cubicBezTo>
                  <a:cubicBezTo>
                    <a:pt x="14644" y="21037"/>
                    <a:pt x="15376" y="20849"/>
                    <a:pt x="16108" y="20661"/>
                  </a:cubicBezTo>
                  <a:cubicBezTo>
                    <a:pt x="16475" y="20473"/>
                    <a:pt x="16841" y="20285"/>
                    <a:pt x="17207" y="20097"/>
                  </a:cubicBezTo>
                  <a:cubicBezTo>
                    <a:pt x="17207" y="20097"/>
                    <a:pt x="17573" y="20097"/>
                    <a:pt x="17573" y="19910"/>
                  </a:cubicBezTo>
                  <a:cubicBezTo>
                    <a:pt x="17939" y="19910"/>
                    <a:pt x="17939" y="19910"/>
                    <a:pt x="18305" y="19722"/>
                  </a:cubicBezTo>
                  <a:cubicBezTo>
                    <a:pt x="19769" y="18970"/>
                    <a:pt x="20502" y="18031"/>
                    <a:pt x="20868" y="17092"/>
                  </a:cubicBezTo>
                  <a:cubicBezTo>
                    <a:pt x="20868" y="16904"/>
                    <a:pt x="20868" y="16717"/>
                    <a:pt x="20868" y="16341"/>
                  </a:cubicBezTo>
                  <a:cubicBezTo>
                    <a:pt x="20868" y="15777"/>
                    <a:pt x="20868" y="15777"/>
                    <a:pt x="20868" y="15777"/>
                  </a:cubicBezTo>
                  <a:cubicBezTo>
                    <a:pt x="20868" y="14650"/>
                    <a:pt x="20868" y="14650"/>
                    <a:pt x="20868" y="14650"/>
                  </a:cubicBezTo>
                  <a:cubicBezTo>
                    <a:pt x="21234" y="13148"/>
                    <a:pt x="21234" y="11457"/>
                    <a:pt x="20868" y="9955"/>
                  </a:cubicBezTo>
                  <a:cubicBezTo>
                    <a:pt x="21600" y="9955"/>
                    <a:pt x="21600" y="9955"/>
                    <a:pt x="21600" y="9955"/>
                  </a:cubicBezTo>
                  <a:cubicBezTo>
                    <a:pt x="21600" y="6574"/>
                    <a:pt x="21600" y="6574"/>
                    <a:pt x="21600" y="6574"/>
                  </a:cubicBezTo>
                  <a:cubicBezTo>
                    <a:pt x="21600" y="5635"/>
                    <a:pt x="21600" y="5635"/>
                    <a:pt x="21600" y="5635"/>
                  </a:cubicBezTo>
                  <a:cubicBezTo>
                    <a:pt x="21600" y="5259"/>
                    <a:pt x="21600" y="5071"/>
                    <a:pt x="21600" y="4696"/>
                  </a:cubicBezTo>
                  <a:cubicBezTo>
                    <a:pt x="21600" y="3944"/>
                    <a:pt x="21234" y="3193"/>
                    <a:pt x="20502" y="2442"/>
                  </a:cubicBezTo>
                  <a:cubicBezTo>
                    <a:pt x="19403" y="1315"/>
                    <a:pt x="17573" y="751"/>
                    <a:pt x="15742" y="376"/>
                  </a:cubicBezTo>
                  <a:cubicBezTo>
                    <a:pt x="17573" y="939"/>
                    <a:pt x="19037" y="1878"/>
                    <a:pt x="19769" y="2817"/>
                  </a:cubicBezTo>
                  <a:cubicBezTo>
                    <a:pt x="20136" y="3193"/>
                    <a:pt x="20502" y="3757"/>
                    <a:pt x="20868" y="4320"/>
                  </a:cubicBezTo>
                  <a:cubicBezTo>
                    <a:pt x="20868" y="4508"/>
                    <a:pt x="20868" y="4696"/>
                    <a:pt x="20868" y="4696"/>
                  </a:cubicBezTo>
                  <a:cubicBezTo>
                    <a:pt x="20868" y="4883"/>
                    <a:pt x="20868" y="4883"/>
                    <a:pt x="20868" y="4883"/>
                  </a:cubicBezTo>
                  <a:cubicBezTo>
                    <a:pt x="20868" y="5071"/>
                    <a:pt x="20868" y="5071"/>
                    <a:pt x="20868" y="5071"/>
                  </a:cubicBezTo>
                  <a:cubicBezTo>
                    <a:pt x="20868" y="5823"/>
                    <a:pt x="20868" y="5823"/>
                    <a:pt x="20868" y="5823"/>
                  </a:cubicBezTo>
                  <a:cubicBezTo>
                    <a:pt x="20502" y="7513"/>
                    <a:pt x="20502" y="9391"/>
                    <a:pt x="20502" y="11082"/>
                  </a:cubicBezTo>
                  <a:cubicBezTo>
                    <a:pt x="20502" y="13899"/>
                    <a:pt x="20502" y="13899"/>
                    <a:pt x="20502" y="13899"/>
                  </a:cubicBezTo>
                  <a:cubicBezTo>
                    <a:pt x="20502" y="15214"/>
                    <a:pt x="20502" y="15214"/>
                    <a:pt x="20502" y="15214"/>
                  </a:cubicBezTo>
                  <a:cubicBezTo>
                    <a:pt x="20502" y="15965"/>
                    <a:pt x="20502" y="15965"/>
                    <a:pt x="20502" y="15965"/>
                  </a:cubicBezTo>
                  <a:cubicBezTo>
                    <a:pt x="20502" y="16153"/>
                    <a:pt x="20502" y="16153"/>
                    <a:pt x="20502" y="16153"/>
                  </a:cubicBezTo>
                  <a:cubicBezTo>
                    <a:pt x="20502" y="16341"/>
                    <a:pt x="20502" y="16529"/>
                    <a:pt x="20502" y="16529"/>
                  </a:cubicBezTo>
                  <a:cubicBezTo>
                    <a:pt x="20136" y="17092"/>
                    <a:pt x="20136" y="17656"/>
                    <a:pt x="19769" y="18219"/>
                  </a:cubicBezTo>
                  <a:cubicBezTo>
                    <a:pt x="19403" y="18595"/>
                    <a:pt x="18671" y="19158"/>
                    <a:pt x="17939" y="19534"/>
                  </a:cubicBezTo>
                  <a:cubicBezTo>
                    <a:pt x="17573" y="19534"/>
                    <a:pt x="17573" y="19722"/>
                    <a:pt x="17207" y="19722"/>
                  </a:cubicBezTo>
                  <a:cubicBezTo>
                    <a:pt x="17207" y="19910"/>
                    <a:pt x="17207" y="19910"/>
                    <a:pt x="17207" y="19910"/>
                  </a:cubicBezTo>
                  <a:cubicBezTo>
                    <a:pt x="16841" y="19910"/>
                    <a:pt x="16841" y="19910"/>
                    <a:pt x="16841" y="19910"/>
                  </a:cubicBezTo>
                  <a:cubicBezTo>
                    <a:pt x="16841" y="20097"/>
                    <a:pt x="16841" y="20097"/>
                    <a:pt x="16841" y="20097"/>
                  </a:cubicBezTo>
                  <a:cubicBezTo>
                    <a:pt x="16475" y="20097"/>
                    <a:pt x="16108" y="20285"/>
                    <a:pt x="15742" y="20473"/>
                  </a:cubicBezTo>
                  <a:cubicBezTo>
                    <a:pt x="14644" y="20661"/>
                    <a:pt x="13546" y="20849"/>
                    <a:pt x="12814" y="21037"/>
                  </a:cubicBezTo>
                  <a:cubicBezTo>
                    <a:pt x="13546" y="20849"/>
                    <a:pt x="14278" y="20849"/>
                    <a:pt x="15010" y="20661"/>
                  </a:cubicBezTo>
                  <a:cubicBezTo>
                    <a:pt x="15376" y="20473"/>
                    <a:pt x="16108" y="20285"/>
                    <a:pt x="16475" y="20285"/>
                  </a:cubicBezTo>
                  <a:cubicBezTo>
                    <a:pt x="16475" y="20097"/>
                    <a:pt x="16841" y="20097"/>
                    <a:pt x="16841" y="19910"/>
                  </a:cubicBezTo>
                  <a:cubicBezTo>
                    <a:pt x="16841" y="19910"/>
                    <a:pt x="16841" y="19910"/>
                    <a:pt x="16841" y="19910"/>
                  </a:cubicBezTo>
                  <a:cubicBezTo>
                    <a:pt x="16841" y="19910"/>
                    <a:pt x="16841" y="19910"/>
                    <a:pt x="16841" y="19910"/>
                  </a:cubicBezTo>
                  <a:cubicBezTo>
                    <a:pt x="17207" y="19722"/>
                    <a:pt x="17207" y="19722"/>
                    <a:pt x="17207" y="19722"/>
                  </a:cubicBezTo>
                  <a:cubicBezTo>
                    <a:pt x="18671" y="19158"/>
                    <a:pt x="19769" y="18219"/>
                    <a:pt x="20136" y="17468"/>
                  </a:cubicBezTo>
                  <a:cubicBezTo>
                    <a:pt x="20136" y="17092"/>
                    <a:pt x="20136" y="16904"/>
                    <a:pt x="20136" y="16717"/>
                  </a:cubicBezTo>
                  <a:cubicBezTo>
                    <a:pt x="20136" y="16529"/>
                    <a:pt x="20136" y="16153"/>
                    <a:pt x="20136" y="15965"/>
                  </a:cubicBezTo>
                  <a:cubicBezTo>
                    <a:pt x="20136" y="14838"/>
                    <a:pt x="20136" y="14838"/>
                    <a:pt x="20136" y="14838"/>
                  </a:cubicBezTo>
                  <a:cubicBezTo>
                    <a:pt x="20136" y="14087"/>
                    <a:pt x="20136" y="13336"/>
                    <a:pt x="20502" y="12584"/>
                  </a:cubicBezTo>
                  <a:cubicBezTo>
                    <a:pt x="20502" y="10330"/>
                    <a:pt x="20502" y="8452"/>
                    <a:pt x="20502" y="6386"/>
                  </a:cubicBezTo>
                  <a:cubicBezTo>
                    <a:pt x="20502" y="4883"/>
                    <a:pt x="20502" y="4883"/>
                    <a:pt x="20502" y="4883"/>
                  </a:cubicBezTo>
                  <a:cubicBezTo>
                    <a:pt x="20502" y="4320"/>
                    <a:pt x="20502" y="3757"/>
                    <a:pt x="19769" y="3193"/>
                  </a:cubicBezTo>
                  <a:cubicBezTo>
                    <a:pt x="19037" y="2066"/>
                    <a:pt x="17573" y="1127"/>
                    <a:pt x="15742" y="563"/>
                  </a:cubicBezTo>
                  <a:cubicBezTo>
                    <a:pt x="15010" y="376"/>
                    <a:pt x="14644" y="188"/>
                    <a:pt x="14278" y="188"/>
                  </a:cubicBezTo>
                  <a:cubicBezTo>
                    <a:pt x="13546" y="0"/>
                    <a:pt x="12814" y="0"/>
                    <a:pt x="12447" y="0"/>
                  </a:cubicBezTo>
                  <a:cubicBezTo>
                    <a:pt x="11349" y="188"/>
                    <a:pt x="10617" y="376"/>
                    <a:pt x="10617" y="563"/>
                  </a:cubicBezTo>
                  <a:cubicBezTo>
                    <a:pt x="10617" y="563"/>
                    <a:pt x="10983" y="751"/>
                    <a:pt x="11349" y="751"/>
                  </a:cubicBezTo>
                  <a:cubicBezTo>
                    <a:pt x="11715" y="939"/>
                    <a:pt x="12081" y="939"/>
                    <a:pt x="12814" y="1127"/>
                  </a:cubicBezTo>
                  <a:cubicBezTo>
                    <a:pt x="13180" y="1127"/>
                    <a:pt x="13912" y="1315"/>
                    <a:pt x="14278" y="1503"/>
                  </a:cubicBezTo>
                  <a:cubicBezTo>
                    <a:pt x="14644" y="1503"/>
                    <a:pt x="15010" y="1690"/>
                    <a:pt x="15010" y="1690"/>
                  </a:cubicBezTo>
                  <a:cubicBezTo>
                    <a:pt x="15010" y="1878"/>
                    <a:pt x="15010" y="1878"/>
                    <a:pt x="14644" y="1878"/>
                  </a:cubicBezTo>
                  <a:cubicBezTo>
                    <a:pt x="16475" y="2630"/>
                    <a:pt x="17939" y="3944"/>
                    <a:pt x="17573" y="5071"/>
                  </a:cubicBezTo>
                  <a:cubicBezTo>
                    <a:pt x="17573" y="9203"/>
                    <a:pt x="17573" y="9203"/>
                    <a:pt x="17573" y="9203"/>
                  </a:cubicBezTo>
                  <a:cubicBezTo>
                    <a:pt x="17573" y="10894"/>
                    <a:pt x="17573" y="12584"/>
                    <a:pt x="17573" y="14275"/>
                  </a:cubicBezTo>
                  <a:cubicBezTo>
                    <a:pt x="17207" y="15590"/>
                    <a:pt x="17207" y="15590"/>
                    <a:pt x="17207" y="15590"/>
                  </a:cubicBezTo>
                  <a:cubicBezTo>
                    <a:pt x="17207" y="16153"/>
                    <a:pt x="17207" y="16153"/>
                    <a:pt x="17207" y="16153"/>
                  </a:cubicBezTo>
                  <a:cubicBezTo>
                    <a:pt x="17207" y="16341"/>
                    <a:pt x="17207" y="16529"/>
                    <a:pt x="17207" y="16717"/>
                  </a:cubicBezTo>
                  <a:cubicBezTo>
                    <a:pt x="16841" y="17468"/>
                    <a:pt x="16475" y="18031"/>
                    <a:pt x="15376" y="18407"/>
                  </a:cubicBezTo>
                  <a:cubicBezTo>
                    <a:pt x="16475" y="18031"/>
                    <a:pt x="16841" y="17468"/>
                    <a:pt x="17207" y="16717"/>
                  </a:cubicBezTo>
                  <a:cubicBezTo>
                    <a:pt x="17207" y="16529"/>
                    <a:pt x="17207" y="16341"/>
                    <a:pt x="17207" y="16153"/>
                  </a:cubicBezTo>
                  <a:cubicBezTo>
                    <a:pt x="17207" y="15590"/>
                    <a:pt x="17207" y="15590"/>
                    <a:pt x="17207" y="15590"/>
                  </a:cubicBezTo>
                  <a:cubicBezTo>
                    <a:pt x="17207" y="14275"/>
                    <a:pt x="17207" y="14275"/>
                    <a:pt x="17207" y="14275"/>
                  </a:cubicBezTo>
                  <a:cubicBezTo>
                    <a:pt x="17573" y="9203"/>
                    <a:pt x="17573" y="9203"/>
                    <a:pt x="17573" y="9203"/>
                  </a:cubicBezTo>
                  <a:cubicBezTo>
                    <a:pt x="17573" y="5071"/>
                    <a:pt x="17573" y="5071"/>
                    <a:pt x="17573" y="5071"/>
                  </a:cubicBezTo>
                  <a:cubicBezTo>
                    <a:pt x="17573" y="3757"/>
                    <a:pt x="16475" y="2630"/>
                    <a:pt x="14278" y="2066"/>
                  </a:cubicBezTo>
                  <a:cubicBezTo>
                    <a:pt x="13912" y="2066"/>
                    <a:pt x="13912" y="2254"/>
                    <a:pt x="14644" y="2630"/>
                  </a:cubicBezTo>
                  <a:cubicBezTo>
                    <a:pt x="15010" y="2817"/>
                    <a:pt x="16108" y="3381"/>
                    <a:pt x="16475" y="4132"/>
                  </a:cubicBezTo>
                  <a:cubicBezTo>
                    <a:pt x="16841" y="4320"/>
                    <a:pt x="16841" y="4508"/>
                    <a:pt x="16841" y="4696"/>
                  </a:cubicBezTo>
                  <a:cubicBezTo>
                    <a:pt x="16841" y="4883"/>
                    <a:pt x="16841" y="4883"/>
                    <a:pt x="16841" y="5071"/>
                  </a:cubicBezTo>
                  <a:cubicBezTo>
                    <a:pt x="16841" y="5447"/>
                    <a:pt x="16841" y="5447"/>
                    <a:pt x="16841" y="5447"/>
                  </a:cubicBezTo>
                  <a:cubicBezTo>
                    <a:pt x="16841" y="6010"/>
                    <a:pt x="16841" y="6574"/>
                    <a:pt x="16841" y="6950"/>
                  </a:cubicBezTo>
                  <a:cubicBezTo>
                    <a:pt x="16475" y="9203"/>
                    <a:pt x="16475" y="11645"/>
                    <a:pt x="16475" y="14087"/>
                  </a:cubicBezTo>
                  <a:cubicBezTo>
                    <a:pt x="16475" y="15965"/>
                    <a:pt x="16475" y="15965"/>
                    <a:pt x="16475" y="15965"/>
                  </a:cubicBezTo>
                  <a:cubicBezTo>
                    <a:pt x="16475" y="16153"/>
                    <a:pt x="16475" y="16153"/>
                    <a:pt x="16475" y="16153"/>
                  </a:cubicBezTo>
                  <a:cubicBezTo>
                    <a:pt x="16475" y="16341"/>
                    <a:pt x="16475" y="16341"/>
                    <a:pt x="16475" y="16341"/>
                  </a:cubicBezTo>
                  <a:cubicBezTo>
                    <a:pt x="16475" y="16529"/>
                    <a:pt x="16475" y="16717"/>
                    <a:pt x="16475" y="16717"/>
                  </a:cubicBezTo>
                  <a:cubicBezTo>
                    <a:pt x="16108" y="16904"/>
                    <a:pt x="16108" y="17092"/>
                    <a:pt x="16108" y="17280"/>
                  </a:cubicBezTo>
                  <a:cubicBezTo>
                    <a:pt x="15742" y="17656"/>
                    <a:pt x="15376" y="18031"/>
                    <a:pt x="14644" y="18219"/>
                  </a:cubicBezTo>
                  <a:cubicBezTo>
                    <a:pt x="14644" y="18219"/>
                    <a:pt x="14644" y="18219"/>
                    <a:pt x="14644" y="18219"/>
                  </a:cubicBezTo>
                  <a:cubicBezTo>
                    <a:pt x="14644" y="18407"/>
                    <a:pt x="14278" y="18407"/>
                    <a:pt x="14278" y="18407"/>
                  </a:cubicBezTo>
                  <a:cubicBezTo>
                    <a:pt x="14278" y="18407"/>
                    <a:pt x="14278" y="18407"/>
                    <a:pt x="13912" y="18595"/>
                  </a:cubicBezTo>
                  <a:cubicBezTo>
                    <a:pt x="13912" y="18595"/>
                    <a:pt x="13912" y="18595"/>
                    <a:pt x="13546" y="18595"/>
                  </a:cubicBezTo>
                  <a:cubicBezTo>
                    <a:pt x="13180" y="18783"/>
                    <a:pt x="12814" y="18783"/>
                    <a:pt x="12447" y="18970"/>
                  </a:cubicBezTo>
                  <a:cubicBezTo>
                    <a:pt x="12081" y="18970"/>
                    <a:pt x="11349" y="18970"/>
                    <a:pt x="10983" y="18970"/>
                  </a:cubicBezTo>
                  <a:cubicBezTo>
                    <a:pt x="10251" y="18970"/>
                    <a:pt x="9885" y="18970"/>
                    <a:pt x="9153" y="18970"/>
                  </a:cubicBezTo>
                  <a:cubicBezTo>
                    <a:pt x="8054" y="18783"/>
                    <a:pt x="7322" y="18407"/>
                    <a:pt x="6590" y="18031"/>
                  </a:cubicBezTo>
                  <a:cubicBezTo>
                    <a:pt x="5858" y="17468"/>
                    <a:pt x="5125" y="16904"/>
                    <a:pt x="5125" y="16341"/>
                  </a:cubicBezTo>
                  <a:cubicBezTo>
                    <a:pt x="5125" y="16341"/>
                    <a:pt x="5125" y="16341"/>
                    <a:pt x="5125" y="16153"/>
                  </a:cubicBezTo>
                  <a:cubicBezTo>
                    <a:pt x="5125" y="15965"/>
                    <a:pt x="5125" y="15965"/>
                    <a:pt x="5125" y="15965"/>
                  </a:cubicBezTo>
                  <a:cubicBezTo>
                    <a:pt x="5125" y="15214"/>
                    <a:pt x="5125" y="15214"/>
                    <a:pt x="5125" y="15214"/>
                  </a:cubicBezTo>
                  <a:cubicBezTo>
                    <a:pt x="5125" y="14087"/>
                    <a:pt x="5125" y="14087"/>
                    <a:pt x="5125" y="14087"/>
                  </a:cubicBezTo>
                  <a:cubicBezTo>
                    <a:pt x="5125" y="11645"/>
                    <a:pt x="5125" y="9203"/>
                    <a:pt x="5125" y="6762"/>
                  </a:cubicBezTo>
                  <a:cubicBezTo>
                    <a:pt x="5125" y="5071"/>
                    <a:pt x="5125" y="5071"/>
                    <a:pt x="5125" y="5071"/>
                  </a:cubicBezTo>
                  <a:cubicBezTo>
                    <a:pt x="5125" y="4883"/>
                    <a:pt x="5125" y="4883"/>
                    <a:pt x="5125" y="4883"/>
                  </a:cubicBezTo>
                  <a:cubicBezTo>
                    <a:pt x="5125" y="4883"/>
                    <a:pt x="5125" y="4883"/>
                    <a:pt x="5125" y="4883"/>
                  </a:cubicBezTo>
                  <a:cubicBezTo>
                    <a:pt x="5125" y="4696"/>
                    <a:pt x="5125" y="4696"/>
                    <a:pt x="5125" y="4508"/>
                  </a:cubicBezTo>
                  <a:cubicBezTo>
                    <a:pt x="5125" y="4320"/>
                    <a:pt x="5125" y="4132"/>
                    <a:pt x="5492" y="3944"/>
                  </a:cubicBezTo>
                  <a:cubicBezTo>
                    <a:pt x="5858" y="3381"/>
                    <a:pt x="6956" y="2817"/>
                    <a:pt x="8054" y="2442"/>
                  </a:cubicBezTo>
                  <a:cubicBezTo>
                    <a:pt x="9153" y="2066"/>
                    <a:pt x="9885" y="1878"/>
                    <a:pt x="10251" y="1878"/>
                  </a:cubicBezTo>
                  <a:cubicBezTo>
                    <a:pt x="10617" y="1878"/>
                    <a:pt x="10617" y="1690"/>
                    <a:pt x="10617" y="1690"/>
                  </a:cubicBezTo>
                  <a:cubicBezTo>
                    <a:pt x="10617" y="1690"/>
                    <a:pt x="10983" y="1690"/>
                    <a:pt x="10983" y="1690"/>
                  </a:cubicBezTo>
                  <a:cubicBezTo>
                    <a:pt x="10983" y="1503"/>
                    <a:pt x="10983" y="1503"/>
                    <a:pt x="10617" y="1503"/>
                  </a:cubicBezTo>
                  <a:cubicBezTo>
                    <a:pt x="10251" y="1315"/>
                    <a:pt x="9885" y="1127"/>
                    <a:pt x="8786" y="1127"/>
                  </a:cubicBezTo>
                  <a:cubicBezTo>
                    <a:pt x="7688" y="1127"/>
                    <a:pt x="6224" y="1315"/>
                    <a:pt x="4759" y="1878"/>
                  </a:cubicBezTo>
                  <a:cubicBezTo>
                    <a:pt x="4759" y="1690"/>
                    <a:pt x="4759" y="1690"/>
                    <a:pt x="4759" y="1690"/>
                  </a:cubicBezTo>
                  <a:cubicBezTo>
                    <a:pt x="5858" y="1127"/>
                    <a:pt x="6956" y="939"/>
                    <a:pt x="7688" y="751"/>
                  </a:cubicBezTo>
                  <a:cubicBezTo>
                    <a:pt x="8054" y="563"/>
                    <a:pt x="8420" y="563"/>
                    <a:pt x="8420" y="376"/>
                  </a:cubicBezTo>
                  <a:cubicBezTo>
                    <a:pt x="8420" y="188"/>
                    <a:pt x="7688" y="188"/>
                    <a:pt x="8054" y="0"/>
                  </a:cubicBezTo>
                  <a:cubicBezTo>
                    <a:pt x="6224" y="188"/>
                    <a:pt x="4393" y="751"/>
                    <a:pt x="2929" y="1503"/>
                  </a:cubicBezTo>
                  <a:cubicBezTo>
                    <a:pt x="1464" y="2254"/>
                    <a:pt x="366" y="3381"/>
                    <a:pt x="0" y="4508"/>
                  </a:cubicBezTo>
                  <a:cubicBezTo>
                    <a:pt x="0" y="4696"/>
                    <a:pt x="0" y="4883"/>
                    <a:pt x="0" y="5071"/>
                  </a:cubicBezTo>
                  <a:cubicBezTo>
                    <a:pt x="0" y="5447"/>
                    <a:pt x="0" y="5447"/>
                    <a:pt x="0" y="5447"/>
                  </a:cubicBezTo>
                  <a:cubicBezTo>
                    <a:pt x="0" y="6386"/>
                    <a:pt x="0" y="6386"/>
                    <a:pt x="0" y="6386"/>
                  </a:cubicBezTo>
                  <a:cubicBezTo>
                    <a:pt x="0" y="13711"/>
                    <a:pt x="0" y="13711"/>
                    <a:pt x="0" y="13711"/>
                  </a:cubicBezTo>
                  <a:lnTo>
                    <a:pt x="0" y="155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43" name="Freeform 35"/>
            <p:cNvSpPr/>
            <p:nvPr/>
          </p:nvSpPr>
          <p:spPr>
            <a:xfrm>
              <a:off x="2219636" y="2130564"/>
              <a:ext cx="58632" cy="380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938" y="2400"/>
                    <a:pt x="16615" y="4800"/>
                    <a:pt x="14954" y="7200"/>
                  </a:cubicBezTo>
                  <a:cubicBezTo>
                    <a:pt x="0" y="21600"/>
                    <a:pt x="0" y="21600"/>
                    <a:pt x="0" y="21600"/>
                  </a:cubicBezTo>
                  <a:cubicBezTo>
                    <a:pt x="0" y="21600"/>
                    <a:pt x="0" y="21600"/>
                    <a:pt x="0" y="21600"/>
                  </a:cubicBezTo>
                  <a:cubicBezTo>
                    <a:pt x="14954" y="7200"/>
                    <a:pt x="14954" y="7200"/>
                    <a:pt x="14954" y="7200"/>
                  </a:cubicBezTo>
                  <a:cubicBezTo>
                    <a:pt x="16615" y="4800"/>
                    <a:pt x="19938" y="2400"/>
                    <a:pt x="21600" y="0"/>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746" name="Freeform 36"/>
            <p:cNvGrpSpPr/>
            <p:nvPr/>
          </p:nvGrpSpPr>
          <p:grpSpPr>
            <a:xfrm>
              <a:off x="2215854" y="2143234"/>
              <a:ext cx="3783" cy="25343"/>
              <a:chOff x="0" y="0"/>
              <a:chExt cx="3782" cy="25342"/>
            </a:xfrm>
          </p:grpSpPr>
          <p:sp>
            <p:nvSpPr>
              <p:cNvPr id="744" name="线条"/>
              <p:cNvSpPr/>
              <p:nvPr/>
            </p:nvSpPr>
            <p:spPr>
              <a:xfrm flipH="1" flipV="1">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sp>
            <p:nvSpPr>
              <p:cNvPr id="745" name="线条"/>
              <p:cNvSpPr/>
              <p:nvPr/>
            </p:nvSpPr>
            <p:spPr>
              <a:xfrm>
                <a:off x="0" y="-1"/>
                <a:ext cx="3783" cy="25344"/>
              </a:xfrm>
              <a:prstGeom prst="line">
                <a:avLst/>
              </a:prstGeom>
              <a:noFill/>
              <a:ln w="12700" cap="flat">
                <a:noFill/>
                <a:miter lim="400000"/>
              </a:ln>
              <a:effectLst/>
            </p:spPr>
            <p:txBody>
              <a:bodyPr wrap="square" lIns="45719" tIns="45719" rIns="45719" bIns="45719" numCol="1" anchor="t">
                <a:noAutofit/>
              </a:bodyPr>
              <a:lstStyle/>
              <a:p>
                <a:endParaRPr/>
              </a:p>
            </p:txBody>
          </p:sp>
        </p:grpSp>
        <p:sp>
          <p:nvSpPr>
            <p:cNvPr id="747" name="Freeform 37"/>
            <p:cNvSpPr/>
            <p:nvPr/>
          </p:nvSpPr>
          <p:spPr>
            <a:xfrm>
              <a:off x="2212071" y="1966155"/>
              <a:ext cx="130263" cy="198802"/>
            </a:xfrm>
            <a:custGeom>
              <a:avLst/>
              <a:gdLst/>
              <a:ahLst/>
              <a:cxnLst>
                <a:cxn ang="0">
                  <a:pos x="wd2" y="hd2"/>
                </a:cxn>
                <a:cxn ang="5400000">
                  <a:pos x="wd2" y="hd2"/>
                </a:cxn>
                <a:cxn ang="10800000">
                  <a:pos x="wd2" y="hd2"/>
                </a:cxn>
                <a:cxn ang="16200000">
                  <a:pos x="wd2" y="hd2"/>
                </a:cxn>
              </a:cxnLst>
              <a:rect l="0" t="0" r="r" b="b"/>
              <a:pathLst>
                <a:path w="19575" h="21180" extrusionOk="0">
                  <a:moveTo>
                    <a:pt x="0" y="11069"/>
                  </a:moveTo>
                  <a:cubicBezTo>
                    <a:pt x="0" y="10150"/>
                    <a:pt x="675" y="9231"/>
                    <a:pt x="675" y="7852"/>
                  </a:cubicBezTo>
                  <a:cubicBezTo>
                    <a:pt x="1350" y="7393"/>
                    <a:pt x="1350" y="6933"/>
                    <a:pt x="2025" y="6474"/>
                  </a:cubicBezTo>
                  <a:cubicBezTo>
                    <a:pt x="2025" y="6014"/>
                    <a:pt x="2025" y="6014"/>
                    <a:pt x="2025" y="6014"/>
                  </a:cubicBezTo>
                  <a:cubicBezTo>
                    <a:pt x="2025" y="6014"/>
                    <a:pt x="2025" y="6014"/>
                    <a:pt x="2025" y="6014"/>
                  </a:cubicBezTo>
                  <a:cubicBezTo>
                    <a:pt x="2025" y="5554"/>
                    <a:pt x="2025" y="5554"/>
                    <a:pt x="2025" y="5554"/>
                  </a:cubicBezTo>
                  <a:cubicBezTo>
                    <a:pt x="2700" y="5095"/>
                    <a:pt x="2700" y="5095"/>
                    <a:pt x="3375" y="4635"/>
                  </a:cubicBezTo>
                  <a:cubicBezTo>
                    <a:pt x="3375" y="4635"/>
                    <a:pt x="3375" y="5095"/>
                    <a:pt x="3375" y="5095"/>
                  </a:cubicBezTo>
                  <a:cubicBezTo>
                    <a:pt x="2700" y="5554"/>
                    <a:pt x="2700" y="6014"/>
                    <a:pt x="2025" y="6474"/>
                  </a:cubicBezTo>
                  <a:cubicBezTo>
                    <a:pt x="2025" y="6933"/>
                    <a:pt x="2025" y="7852"/>
                    <a:pt x="1350" y="8312"/>
                  </a:cubicBezTo>
                  <a:cubicBezTo>
                    <a:pt x="1350" y="9231"/>
                    <a:pt x="675" y="10150"/>
                    <a:pt x="675" y="11069"/>
                  </a:cubicBezTo>
                  <a:cubicBezTo>
                    <a:pt x="675" y="12908"/>
                    <a:pt x="675" y="15206"/>
                    <a:pt x="675" y="17044"/>
                  </a:cubicBezTo>
                  <a:cubicBezTo>
                    <a:pt x="2025" y="21180"/>
                    <a:pt x="2025" y="21180"/>
                    <a:pt x="2025" y="21180"/>
                  </a:cubicBezTo>
                  <a:cubicBezTo>
                    <a:pt x="7425" y="18423"/>
                    <a:pt x="7425" y="18423"/>
                    <a:pt x="7425" y="18423"/>
                  </a:cubicBezTo>
                  <a:cubicBezTo>
                    <a:pt x="8100" y="17963"/>
                    <a:pt x="8775" y="17503"/>
                    <a:pt x="10125" y="17044"/>
                  </a:cubicBezTo>
                  <a:cubicBezTo>
                    <a:pt x="10125" y="17503"/>
                    <a:pt x="10125" y="17503"/>
                    <a:pt x="10125" y="17503"/>
                  </a:cubicBezTo>
                  <a:cubicBezTo>
                    <a:pt x="12150" y="16584"/>
                    <a:pt x="14175" y="15206"/>
                    <a:pt x="16200" y="14286"/>
                  </a:cubicBezTo>
                  <a:cubicBezTo>
                    <a:pt x="16875" y="13367"/>
                    <a:pt x="16875" y="12908"/>
                    <a:pt x="16875" y="11989"/>
                  </a:cubicBezTo>
                  <a:cubicBezTo>
                    <a:pt x="13500" y="14286"/>
                    <a:pt x="10125" y="16125"/>
                    <a:pt x="6750" y="17963"/>
                  </a:cubicBezTo>
                  <a:cubicBezTo>
                    <a:pt x="2700" y="19801"/>
                    <a:pt x="2700" y="19801"/>
                    <a:pt x="2700" y="19801"/>
                  </a:cubicBezTo>
                  <a:cubicBezTo>
                    <a:pt x="2700" y="19342"/>
                    <a:pt x="2700" y="19342"/>
                    <a:pt x="2700" y="19342"/>
                  </a:cubicBezTo>
                  <a:cubicBezTo>
                    <a:pt x="6750" y="17963"/>
                    <a:pt x="6750" y="17963"/>
                    <a:pt x="6750" y="17963"/>
                  </a:cubicBezTo>
                  <a:cubicBezTo>
                    <a:pt x="6750" y="17503"/>
                    <a:pt x="6750" y="17503"/>
                    <a:pt x="6750" y="17503"/>
                  </a:cubicBezTo>
                  <a:cubicBezTo>
                    <a:pt x="8775" y="17044"/>
                    <a:pt x="10800" y="16125"/>
                    <a:pt x="12150" y="15206"/>
                  </a:cubicBezTo>
                  <a:cubicBezTo>
                    <a:pt x="13500" y="13827"/>
                    <a:pt x="14850" y="12908"/>
                    <a:pt x="16200" y="11989"/>
                  </a:cubicBezTo>
                  <a:cubicBezTo>
                    <a:pt x="16875" y="11529"/>
                    <a:pt x="16875" y="11529"/>
                    <a:pt x="16875" y="11529"/>
                  </a:cubicBezTo>
                  <a:cubicBezTo>
                    <a:pt x="16875" y="11069"/>
                    <a:pt x="16875" y="11069"/>
                    <a:pt x="16875" y="10610"/>
                  </a:cubicBezTo>
                  <a:cubicBezTo>
                    <a:pt x="16200" y="9691"/>
                    <a:pt x="14850" y="9231"/>
                    <a:pt x="13500" y="9691"/>
                  </a:cubicBezTo>
                  <a:cubicBezTo>
                    <a:pt x="12825" y="10150"/>
                    <a:pt x="12825" y="10610"/>
                    <a:pt x="12825" y="10610"/>
                  </a:cubicBezTo>
                  <a:cubicBezTo>
                    <a:pt x="12150" y="10610"/>
                    <a:pt x="12150" y="10150"/>
                    <a:pt x="11475" y="10150"/>
                  </a:cubicBezTo>
                  <a:cubicBezTo>
                    <a:pt x="10800" y="10610"/>
                    <a:pt x="10125" y="11529"/>
                    <a:pt x="9450" y="11989"/>
                  </a:cubicBezTo>
                  <a:cubicBezTo>
                    <a:pt x="9450" y="11989"/>
                    <a:pt x="9450" y="11529"/>
                    <a:pt x="9450" y="11529"/>
                  </a:cubicBezTo>
                  <a:cubicBezTo>
                    <a:pt x="10125" y="11069"/>
                    <a:pt x="10800" y="10610"/>
                    <a:pt x="11475" y="9691"/>
                  </a:cubicBezTo>
                  <a:cubicBezTo>
                    <a:pt x="10800" y="9691"/>
                    <a:pt x="10800" y="9691"/>
                    <a:pt x="10125" y="9691"/>
                  </a:cubicBezTo>
                  <a:cubicBezTo>
                    <a:pt x="10125" y="9691"/>
                    <a:pt x="10125" y="9231"/>
                    <a:pt x="10125" y="9231"/>
                  </a:cubicBezTo>
                  <a:cubicBezTo>
                    <a:pt x="10125" y="8771"/>
                    <a:pt x="10800" y="8771"/>
                    <a:pt x="10800" y="8771"/>
                  </a:cubicBezTo>
                  <a:cubicBezTo>
                    <a:pt x="10800" y="8771"/>
                    <a:pt x="10800" y="8771"/>
                    <a:pt x="10800" y="8312"/>
                  </a:cubicBezTo>
                  <a:cubicBezTo>
                    <a:pt x="10800" y="8312"/>
                    <a:pt x="10800" y="8312"/>
                    <a:pt x="10800" y="8312"/>
                  </a:cubicBezTo>
                  <a:cubicBezTo>
                    <a:pt x="10800" y="8312"/>
                    <a:pt x="10800" y="8312"/>
                    <a:pt x="11475" y="8312"/>
                  </a:cubicBezTo>
                  <a:cubicBezTo>
                    <a:pt x="11475" y="8312"/>
                    <a:pt x="11475" y="8312"/>
                    <a:pt x="11475" y="8312"/>
                  </a:cubicBezTo>
                  <a:cubicBezTo>
                    <a:pt x="12150" y="8771"/>
                    <a:pt x="12150" y="8771"/>
                    <a:pt x="12150" y="8771"/>
                  </a:cubicBezTo>
                  <a:cubicBezTo>
                    <a:pt x="12825" y="8771"/>
                    <a:pt x="13500" y="8771"/>
                    <a:pt x="14175" y="8771"/>
                  </a:cubicBezTo>
                  <a:cubicBezTo>
                    <a:pt x="14175" y="8312"/>
                    <a:pt x="14850" y="7852"/>
                    <a:pt x="15525" y="7393"/>
                  </a:cubicBezTo>
                  <a:cubicBezTo>
                    <a:pt x="16200" y="7393"/>
                    <a:pt x="16200" y="7393"/>
                    <a:pt x="16200" y="7393"/>
                  </a:cubicBezTo>
                  <a:cubicBezTo>
                    <a:pt x="15525" y="8771"/>
                    <a:pt x="16200" y="8771"/>
                    <a:pt x="16875" y="9231"/>
                  </a:cubicBezTo>
                  <a:cubicBezTo>
                    <a:pt x="16875" y="9231"/>
                    <a:pt x="18225" y="9231"/>
                    <a:pt x="18225" y="9691"/>
                  </a:cubicBezTo>
                  <a:cubicBezTo>
                    <a:pt x="18900" y="7852"/>
                    <a:pt x="18900" y="6474"/>
                    <a:pt x="19575" y="4635"/>
                  </a:cubicBezTo>
                  <a:cubicBezTo>
                    <a:pt x="19575" y="4635"/>
                    <a:pt x="18900" y="3716"/>
                    <a:pt x="18900" y="3257"/>
                  </a:cubicBezTo>
                  <a:cubicBezTo>
                    <a:pt x="18900" y="3257"/>
                    <a:pt x="18900" y="2797"/>
                    <a:pt x="18225" y="2337"/>
                  </a:cubicBezTo>
                  <a:cubicBezTo>
                    <a:pt x="18225" y="2337"/>
                    <a:pt x="18225" y="2337"/>
                    <a:pt x="18225" y="1878"/>
                  </a:cubicBezTo>
                  <a:cubicBezTo>
                    <a:pt x="18225" y="1878"/>
                    <a:pt x="18225" y="1878"/>
                    <a:pt x="18225" y="1878"/>
                  </a:cubicBezTo>
                  <a:cubicBezTo>
                    <a:pt x="17550" y="1878"/>
                    <a:pt x="17550" y="1878"/>
                    <a:pt x="17550" y="1878"/>
                  </a:cubicBezTo>
                  <a:cubicBezTo>
                    <a:pt x="17550" y="1878"/>
                    <a:pt x="17550" y="1878"/>
                    <a:pt x="17550" y="1878"/>
                  </a:cubicBezTo>
                  <a:cubicBezTo>
                    <a:pt x="21600" y="3257"/>
                    <a:pt x="12825" y="-420"/>
                    <a:pt x="13500" y="40"/>
                  </a:cubicBezTo>
                  <a:cubicBezTo>
                    <a:pt x="13500" y="40"/>
                    <a:pt x="13500" y="40"/>
                    <a:pt x="13500" y="40"/>
                  </a:cubicBezTo>
                  <a:cubicBezTo>
                    <a:pt x="13500" y="40"/>
                    <a:pt x="13500" y="40"/>
                    <a:pt x="13500" y="40"/>
                  </a:cubicBezTo>
                  <a:cubicBezTo>
                    <a:pt x="13500" y="40"/>
                    <a:pt x="13500" y="40"/>
                    <a:pt x="13500" y="40"/>
                  </a:cubicBezTo>
                  <a:cubicBezTo>
                    <a:pt x="12150" y="40"/>
                    <a:pt x="11475" y="499"/>
                    <a:pt x="10125" y="499"/>
                  </a:cubicBezTo>
                  <a:cubicBezTo>
                    <a:pt x="8775" y="959"/>
                    <a:pt x="7425" y="1418"/>
                    <a:pt x="6750" y="1878"/>
                  </a:cubicBezTo>
                  <a:cubicBezTo>
                    <a:pt x="5400" y="2797"/>
                    <a:pt x="4725" y="3257"/>
                    <a:pt x="3375" y="4176"/>
                  </a:cubicBezTo>
                  <a:cubicBezTo>
                    <a:pt x="2700" y="4635"/>
                    <a:pt x="2700" y="5095"/>
                    <a:pt x="2025" y="5554"/>
                  </a:cubicBezTo>
                  <a:cubicBezTo>
                    <a:pt x="2025" y="5554"/>
                    <a:pt x="2025" y="5554"/>
                    <a:pt x="2025" y="6014"/>
                  </a:cubicBezTo>
                  <a:cubicBezTo>
                    <a:pt x="1350" y="6014"/>
                    <a:pt x="1350" y="6014"/>
                    <a:pt x="1350" y="6014"/>
                  </a:cubicBezTo>
                  <a:cubicBezTo>
                    <a:pt x="1350" y="6474"/>
                    <a:pt x="1350" y="6474"/>
                    <a:pt x="1350" y="6933"/>
                  </a:cubicBezTo>
                  <a:cubicBezTo>
                    <a:pt x="0" y="8771"/>
                    <a:pt x="0" y="10150"/>
                    <a:pt x="0" y="11989"/>
                  </a:cubicBezTo>
                  <a:cubicBezTo>
                    <a:pt x="0" y="13827"/>
                    <a:pt x="0" y="15206"/>
                    <a:pt x="0" y="17044"/>
                  </a:cubicBezTo>
                  <a:cubicBezTo>
                    <a:pt x="675" y="18882"/>
                    <a:pt x="675" y="18882"/>
                    <a:pt x="675" y="18882"/>
                  </a:cubicBezTo>
                  <a:cubicBezTo>
                    <a:pt x="675" y="17044"/>
                    <a:pt x="675" y="17044"/>
                    <a:pt x="675" y="17044"/>
                  </a:cubicBezTo>
                  <a:cubicBezTo>
                    <a:pt x="0" y="15206"/>
                    <a:pt x="0" y="12908"/>
                    <a:pt x="0" y="11069"/>
                  </a:cubicBezTo>
                  <a:close/>
                  <a:moveTo>
                    <a:pt x="7425" y="12908"/>
                  </a:moveTo>
                  <a:cubicBezTo>
                    <a:pt x="7425" y="12908"/>
                    <a:pt x="7425" y="12908"/>
                    <a:pt x="7425" y="12908"/>
                  </a:cubicBezTo>
                  <a:cubicBezTo>
                    <a:pt x="7425" y="12908"/>
                    <a:pt x="7425" y="12908"/>
                    <a:pt x="7425" y="12908"/>
                  </a:cubicBezTo>
                  <a:cubicBezTo>
                    <a:pt x="7425" y="12908"/>
                    <a:pt x="7425" y="12908"/>
                    <a:pt x="7425" y="12908"/>
                  </a:cubicBezTo>
                  <a:cubicBezTo>
                    <a:pt x="7425" y="12908"/>
                    <a:pt x="7425" y="12908"/>
                    <a:pt x="7425" y="12908"/>
                  </a:cubicBezTo>
                  <a:close/>
                  <a:moveTo>
                    <a:pt x="2025" y="16584"/>
                  </a:moveTo>
                  <a:cubicBezTo>
                    <a:pt x="1350" y="14746"/>
                    <a:pt x="1350" y="12448"/>
                    <a:pt x="2025" y="10610"/>
                  </a:cubicBezTo>
                  <a:cubicBezTo>
                    <a:pt x="1350" y="12448"/>
                    <a:pt x="2025" y="14746"/>
                    <a:pt x="2025" y="16584"/>
                  </a:cubicBezTo>
                  <a:cubicBezTo>
                    <a:pt x="2700" y="18882"/>
                    <a:pt x="2700" y="18882"/>
                    <a:pt x="2700" y="18882"/>
                  </a:cubicBezTo>
                  <a:lnTo>
                    <a:pt x="2025" y="16584"/>
                  </a:lnTo>
                  <a:close/>
                  <a:moveTo>
                    <a:pt x="4050" y="14286"/>
                  </a:moveTo>
                  <a:cubicBezTo>
                    <a:pt x="4050" y="14286"/>
                    <a:pt x="4050" y="14286"/>
                    <a:pt x="4050" y="14286"/>
                  </a:cubicBezTo>
                  <a:cubicBezTo>
                    <a:pt x="4050" y="14746"/>
                    <a:pt x="3375" y="14746"/>
                    <a:pt x="3375" y="14746"/>
                  </a:cubicBezTo>
                  <a:cubicBezTo>
                    <a:pt x="3375" y="14746"/>
                    <a:pt x="3375" y="14746"/>
                    <a:pt x="3375" y="14746"/>
                  </a:cubicBezTo>
                  <a:cubicBezTo>
                    <a:pt x="3375" y="14746"/>
                    <a:pt x="4050" y="14746"/>
                    <a:pt x="4050" y="14286"/>
                  </a:cubicBezTo>
                  <a:close/>
                  <a:moveTo>
                    <a:pt x="7425" y="16125"/>
                  </a:moveTo>
                  <a:cubicBezTo>
                    <a:pt x="7425" y="15665"/>
                    <a:pt x="7425" y="15665"/>
                    <a:pt x="7425" y="15206"/>
                  </a:cubicBezTo>
                  <a:cubicBezTo>
                    <a:pt x="7425" y="15206"/>
                    <a:pt x="7425" y="15206"/>
                    <a:pt x="7425" y="15206"/>
                  </a:cubicBezTo>
                  <a:cubicBezTo>
                    <a:pt x="7425" y="15665"/>
                    <a:pt x="7425" y="15665"/>
                    <a:pt x="7425" y="16125"/>
                  </a:cubicBezTo>
                  <a:close/>
                  <a:moveTo>
                    <a:pt x="14175" y="6474"/>
                  </a:moveTo>
                  <a:cubicBezTo>
                    <a:pt x="14175" y="6474"/>
                    <a:pt x="14175" y="6474"/>
                    <a:pt x="14175" y="6474"/>
                  </a:cubicBezTo>
                  <a:cubicBezTo>
                    <a:pt x="14175" y="6474"/>
                    <a:pt x="14175" y="6474"/>
                    <a:pt x="14175" y="647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48" name="Freeform 38"/>
            <p:cNvSpPr/>
            <p:nvPr/>
          </p:nvSpPr>
          <p:spPr>
            <a:xfrm>
              <a:off x="1799772" y="1936875"/>
              <a:ext cx="134282" cy="194927"/>
            </a:xfrm>
            <a:custGeom>
              <a:avLst/>
              <a:gdLst/>
              <a:ahLst/>
              <a:cxnLst>
                <a:cxn ang="0">
                  <a:pos x="wd2" y="hd2"/>
                </a:cxn>
                <a:cxn ang="5400000">
                  <a:pos x="wd2" y="hd2"/>
                </a:cxn>
                <a:cxn ang="10800000">
                  <a:pos x="wd2" y="hd2"/>
                </a:cxn>
                <a:cxn ang="16200000">
                  <a:pos x="wd2" y="hd2"/>
                </a:cxn>
              </a:cxnLst>
              <a:rect l="0" t="0" r="r" b="b"/>
              <a:pathLst>
                <a:path w="21600" h="21339" extrusionOk="0">
                  <a:moveTo>
                    <a:pt x="10800" y="19722"/>
                  </a:moveTo>
                  <a:cubicBezTo>
                    <a:pt x="10800" y="19722"/>
                    <a:pt x="10800" y="19722"/>
                    <a:pt x="10800" y="19722"/>
                  </a:cubicBezTo>
                  <a:cubicBezTo>
                    <a:pt x="10800" y="19722"/>
                    <a:pt x="10800" y="19722"/>
                    <a:pt x="10800" y="19722"/>
                  </a:cubicBezTo>
                  <a:cubicBezTo>
                    <a:pt x="10800" y="19722"/>
                    <a:pt x="10800" y="19722"/>
                    <a:pt x="10800" y="19722"/>
                  </a:cubicBezTo>
                  <a:cubicBezTo>
                    <a:pt x="10800" y="19722"/>
                    <a:pt x="10800" y="19722"/>
                    <a:pt x="10800" y="19722"/>
                  </a:cubicBezTo>
                  <a:cubicBezTo>
                    <a:pt x="11520" y="19252"/>
                    <a:pt x="11520" y="19252"/>
                    <a:pt x="11520" y="19252"/>
                  </a:cubicBezTo>
                  <a:cubicBezTo>
                    <a:pt x="12960" y="18313"/>
                    <a:pt x="14400" y="16904"/>
                    <a:pt x="15840" y="15965"/>
                  </a:cubicBezTo>
                  <a:cubicBezTo>
                    <a:pt x="17280" y="15026"/>
                    <a:pt x="18000" y="13617"/>
                    <a:pt x="18000" y="12678"/>
                  </a:cubicBezTo>
                  <a:cubicBezTo>
                    <a:pt x="15840" y="14087"/>
                    <a:pt x="14400" y="15496"/>
                    <a:pt x="12240" y="16904"/>
                  </a:cubicBezTo>
                  <a:cubicBezTo>
                    <a:pt x="11520" y="17374"/>
                    <a:pt x="11520" y="17843"/>
                    <a:pt x="10800" y="17843"/>
                  </a:cubicBezTo>
                  <a:cubicBezTo>
                    <a:pt x="10800" y="17374"/>
                    <a:pt x="10800" y="17374"/>
                    <a:pt x="10800" y="17374"/>
                  </a:cubicBezTo>
                  <a:cubicBezTo>
                    <a:pt x="10800" y="16904"/>
                    <a:pt x="10800" y="16904"/>
                    <a:pt x="10080" y="16904"/>
                  </a:cubicBezTo>
                  <a:cubicBezTo>
                    <a:pt x="10080" y="16904"/>
                    <a:pt x="10080" y="16904"/>
                    <a:pt x="10080" y="16904"/>
                  </a:cubicBezTo>
                  <a:cubicBezTo>
                    <a:pt x="9360" y="17374"/>
                    <a:pt x="9360" y="17374"/>
                    <a:pt x="9360" y="17374"/>
                  </a:cubicBezTo>
                  <a:cubicBezTo>
                    <a:pt x="8640" y="17843"/>
                    <a:pt x="7920" y="18313"/>
                    <a:pt x="7200" y="18783"/>
                  </a:cubicBezTo>
                  <a:cubicBezTo>
                    <a:pt x="6480" y="19252"/>
                    <a:pt x="5760" y="19722"/>
                    <a:pt x="5040" y="20191"/>
                  </a:cubicBezTo>
                  <a:cubicBezTo>
                    <a:pt x="5040" y="20191"/>
                    <a:pt x="5040" y="20191"/>
                    <a:pt x="5040" y="20191"/>
                  </a:cubicBezTo>
                  <a:cubicBezTo>
                    <a:pt x="5040" y="20191"/>
                    <a:pt x="5040" y="20191"/>
                    <a:pt x="5040" y="20191"/>
                  </a:cubicBezTo>
                  <a:cubicBezTo>
                    <a:pt x="5040" y="20191"/>
                    <a:pt x="5040" y="20191"/>
                    <a:pt x="5040" y="20191"/>
                  </a:cubicBezTo>
                  <a:cubicBezTo>
                    <a:pt x="5040" y="19722"/>
                    <a:pt x="5040" y="19722"/>
                    <a:pt x="5040" y="19722"/>
                  </a:cubicBezTo>
                  <a:cubicBezTo>
                    <a:pt x="4320" y="19252"/>
                    <a:pt x="4320" y="19252"/>
                    <a:pt x="4320" y="19252"/>
                  </a:cubicBezTo>
                  <a:cubicBezTo>
                    <a:pt x="4320" y="18783"/>
                    <a:pt x="4320" y="18783"/>
                    <a:pt x="3600" y="18313"/>
                  </a:cubicBezTo>
                  <a:cubicBezTo>
                    <a:pt x="3600" y="17843"/>
                    <a:pt x="3600" y="17374"/>
                    <a:pt x="3600" y="16904"/>
                  </a:cubicBezTo>
                  <a:cubicBezTo>
                    <a:pt x="3600" y="16904"/>
                    <a:pt x="3600" y="16904"/>
                    <a:pt x="3600" y="16904"/>
                  </a:cubicBezTo>
                  <a:cubicBezTo>
                    <a:pt x="3600" y="16904"/>
                    <a:pt x="2880" y="16904"/>
                    <a:pt x="2880" y="16904"/>
                  </a:cubicBezTo>
                  <a:cubicBezTo>
                    <a:pt x="2880" y="17374"/>
                    <a:pt x="2880" y="17374"/>
                    <a:pt x="2880" y="17374"/>
                  </a:cubicBezTo>
                  <a:cubicBezTo>
                    <a:pt x="2880" y="17374"/>
                    <a:pt x="2880" y="17374"/>
                    <a:pt x="2880" y="17374"/>
                  </a:cubicBezTo>
                  <a:cubicBezTo>
                    <a:pt x="2880" y="17374"/>
                    <a:pt x="2880" y="17374"/>
                    <a:pt x="2880" y="17374"/>
                  </a:cubicBezTo>
                  <a:cubicBezTo>
                    <a:pt x="2880" y="16904"/>
                    <a:pt x="2160" y="16904"/>
                    <a:pt x="2160" y="16904"/>
                  </a:cubicBezTo>
                  <a:cubicBezTo>
                    <a:pt x="2160" y="15965"/>
                    <a:pt x="2160" y="15026"/>
                    <a:pt x="2160" y="14557"/>
                  </a:cubicBezTo>
                  <a:cubicBezTo>
                    <a:pt x="2160" y="15026"/>
                    <a:pt x="2160" y="15496"/>
                    <a:pt x="2160" y="16435"/>
                  </a:cubicBezTo>
                  <a:cubicBezTo>
                    <a:pt x="2880" y="16904"/>
                    <a:pt x="2880" y="16904"/>
                    <a:pt x="2880" y="16904"/>
                  </a:cubicBezTo>
                  <a:cubicBezTo>
                    <a:pt x="2880" y="16904"/>
                    <a:pt x="2880" y="16904"/>
                    <a:pt x="2880" y="16904"/>
                  </a:cubicBezTo>
                  <a:cubicBezTo>
                    <a:pt x="2880" y="16904"/>
                    <a:pt x="2880" y="16904"/>
                    <a:pt x="2880" y="16904"/>
                  </a:cubicBezTo>
                  <a:cubicBezTo>
                    <a:pt x="2880" y="16904"/>
                    <a:pt x="2880" y="17374"/>
                    <a:pt x="2880" y="17374"/>
                  </a:cubicBezTo>
                  <a:cubicBezTo>
                    <a:pt x="2880" y="16904"/>
                    <a:pt x="2880" y="16904"/>
                    <a:pt x="288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6904"/>
                    <a:pt x="3600" y="16904"/>
                    <a:pt x="3600" y="16904"/>
                  </a:cubicBezTo>
                  <a:cubicBezTo>
                    <a:pt x="3600" y="17374"/>
                    <a:pt x="3600" y="17374"/>
                    <a:pt x="3600" y="17374"/>
                  </a:cubicBezTo>
                  <a:cubicBezTo>
                    <a:pt x="4320" y="18313"/>
                    <a:pt x="4320" y="18783"/>
                    <a:pt x="5040" y="19252"/>
                  </a:cubicBezTo>
                  <a:cubicBezTo>
                    <a:pt x="5040" y="19722"/>
                    <a:pt x="5040" y="19722"/>
                    <a:pt x="5040" y="19722"/>
                  </a:cubicBezTo>
                  <a:cubicBezTo>
                    <a:pt x="5040" y="20191"/>
                    <a:pt x="5040" y="20191"/>
                    <a:pt x="5040" y="20191"/>
                  </a:cubicBezTo>
                  <a:cubicBezTo>
                    <a:pt x="5040" y="20191"/>
                    <a:pt x="5040" y="19722"/>
                    <a:pt x="5760" y="19722"/>
                  </a:cubicBezTo>
                  <a:cubicBezTo>
                    <a:pt x="5760" y="19722"/>
                    <a:pt x="5760" y="19722"/>
                    <a:pt x="6480" y="19252"/>
                  </a:cubicBezTo>
                  <a:cubicBezTo>
                    <a:pt x="8640" y="17843"/>
                    <a:pt x="8640" y="17843"/>
                    <a:pt x="8640" y="17843"/>
                  </a:cubicBezTo>
                  <a:cubicBezTo>
                    <a:pt x="10080" y="16904"/>
                    <a:pt x="10080" y="16904"/>
                    <a:pt x="10080" y="16904"/>
                  </a:cubicBezTo>
                  <a:cubicBezTo>
                    <a:pt x="10080" y="16904"/>
                    <a:pt x="10080" y="16904"/>
                    <a:pt x="10080" y="16904"/>
                  </a:cubicBezTo>
                  <a:cubicBezTo>
                    <a:pt x="10080" y="16904"/>
                    <a:pt x="10080" y="16904"/>
                    <a:pt x="10080" y="16904"/>
                  </a:cubicBezTo>
                  <a:cubicBezTo>
                    <a:pt x="10800" y="16904"/>
                    <a:pt x="10800" y="16904"/>
                    <a:pt x="10800" y="16904"/>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0800" y="17843"/>
                    <a:pt x="10800" y="17843"/>
                    <a:pt x="10800" y="17843"/>
                  </a:cubicBezTo>
                  <a:cubicBezTo>
                    <a:pt x="11520" y="17374"/>
                    <a:pt x="11520" y="17374"/>
                    <a:pt x="11520" y="17374"/>
                  </a:cubicBezTo>
                  <a:cubicBezTo>
                    <a:pt x="11520" y="17374"/>
                    <a:pt x="11520" y="17374"/>
                    <a:pt x="11520" y="17374"/>
                  </a:cubicBezTo>
                  <a:cubicBezTo>
                    <a:pt x="13680" y="15496"/>
                    <a:pt x="15840" y="14087"/>
                    <a:pt x="18000" y="12209"/>
                  </a:cubicBezTo>
                  <a:cubicBezTo>
                    <a:pt x="18720" y="11739"/>
                    <a:pt x="18720" y="11739"/>
                    <a:pt x="18720" y="11739"/>
                  </a:cubicBezTo>
                  <a:cubicBezTo>
                    <a:pt x="18720" y="11270"/>
                    <a:pt x="18720" y="10800"/>
                    <a:pt x="18720" y="10330"/>
                  </a:cubicBezTo>
                  <a:cubicBezTo>
                    <a:pt x="18720" y="9861"/>
                    <a:pt x="18000" y="9391"/>
                    <a:pt x="17280" y="9391"/>
                  </a:cubicBezTo>
                  <a:cubicBezTo>
                    <a:pt x="16560" y="8922"/>
                    <a:pt x="15840" y="8922"/>
                    <a:pt x="15120" y="9391"/>
                  </a:cubicBezTo>
                  <a:cubicBezTo>
                    <a:pt x="15120" y="9391"/>
                    <a:pt x="14400" y="10330"/>
                    <a:pt x="14400" y="10330"/>
                  </a:cubicBezTo>
                  <a:cubicBezTo>
                    <a:pt x="14400" y="9861"/>
                    <a:pt x="13680" y="9391"/>
                    <a:pt x="13680" y="9391"/>
                  </a:cubicBezTo>
                  <a:cubicBezTo>
                    <a:pt x="12240" y="10330"/>
                    <a:pt x="11520" y="11270"/>
                    <a:pt x="10080" y="11739"/>
                  </a:cubicBezTo>
                  <a:cubicBezTo>
                    <a:pt x="10080" y="11739"/>
                    <a:pt x="9360" y="12209"/>
                    <a:pt x="9360" y="12209"/>
                  </a:cubicBezTo>
                  <a:cubicBezTo>
                    <a:pt x="9360" y="12678"/>
                    <a:pt x="9360" y="12678"/>
                    <a:pt x="8640" y="12678"/>
                  </a:cubicBezTo>
                  <a:cubicBezTo>
                    <a:pt x="8640" y="12678"/>
                    <a:pt x="8640" y="12678"/>
                    <a:pt x="8640" y="12678"/>
                  </a:cubicBezTo>
                  <a:cubicBezTo>
                    <a:pt x="8640" y="12678"/>
                    <a:pt x="8640" y="12678"/>
                    <a:pt x="8640" y="12678"/>
                  </a:cubicBezTo>
                  <a:cubicBezTo>
                    <a:pt x="8640" y="12678"/>
                    <a:pt x="8640" y="12678"/>
                    <a:pt x="8640" y="12678"/>
                  </a:cubicBezTo>
                  <a:cubicBezTo>
                    <a:pt x="8640" y="11739"/>
                    <a:pt x="8640" y="10800"/>
                    <a:pt x="8640" y="9861"/>
                  </a:cubicBezTo>
                  <a:cubicBezTo>
                    <a:pt x="8640" y="10800"/>
                    <a:pt x="8640" y="11270"/>
                    <a:pt x="8640" y="12209"/>
                  </a:cubicBezTo>
                  <a:cubicBezTo>
                    <a:pt x="8640" y="12678"/>
                    <a:pt x="8640" y="12678"/>
                    <a:pt x="8640" y="12678"/>
                  </a:cubicBezTo>
                  <a:cubicBezTo>
                    <a:pt x="8640" y="12678"/>
                    <a:pt x="8640" y="12678"/>
                    <a:pt x="8640" y="12678"/>
                  </a:cubicBezTo>
                  <a:cubicBezTo>
                    <a:pt x="8640" y="12209"/>
                    <a:pt x="8640" y="12209"/>
                    <a:pt x="8640" y="12209"/>
                  </a:cubicBezTo>
                  <a:cubicBezTo>
                    <a:pt x="9360" y="12209"/>
                    <a:pt x="9360" y="12209"/>
                    <a:pt x="9360" y="12209"/>
                  </a:cubicBezTo>
                  <a:cubicBezTo>
                    <a:pt x="9360" y="12209"/>
                    <a:pt x="10080" y="11739"/>
                    <a:pt x="10080" y="11739"/>
                  </a:cubicBezTo>
                  <a:cubicBezTo>
                    <a:pt x="11520" y="10800"/>
                    <a:pt x="12240" y="9861"/>
                    <a:pt x="13680" y="8922"/>
                  </a:cubicBezTo>
                  <a:cubicBezTo>
                    <a:pt x="12960" y="8922"/>
                    <a:pt x="12960" y="8452"/>
                    <a:pt x="12240" y="8452"/>
                  </a:cubicBezTo>
                  <a:cubicBezTo>
                    <a:pt x="12240" y="8452"/>
                    <a:pt x="12240" y="8452"/>
                    <a:pt x="11520" y="8922"/>
                  </a:cubicBezTo>
                  <a:cubicBezTo>
                    <a:pt x="11520" y="8922"/>
                    <a:pt x="11520" y="9391"/>
                    <a:pt x="10800" y="9391"/>
                  </a:cubicBezTo>
                  <a:cubicBezTo>
                    <a:pt x="10800" y="9391"/>
                    <a:pt x="10800" y="9391"/>
                    <a:pt x="10800" y="9391"/>
                  </a:cubicBezTo>
                  <a:cubicBezTo>
                    <a:pt x="10800" y="9391"/>
                    <a:pt x="10800" y="9391"/>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922"/>
                    <a:pt x="10080" y="8922"/>
                    <a:pt x="10080" y="8922"/>
                  </a:cubicBezTo>
                  <a:cubicBezTo>
                    <a:pt x="10080" y="8452"/>
                    <a:pt x="10080" y="7983"/>
                    <a:pt x="10800" y="7513"/>
                  </a:cubicBezTo>
                  <a:cubicBezTo>
                    <a:pt x="10800" y="7513"/>
                    <a:pt x="10800" y="7513"/>
                    <a:pt x="10800" y="7513"/>
                  </a:cubicBezTo>
                  <a:cubicBezTo>
                    <a:pt x="10800" y="7513"/>
                    <a:pt x="10800" y="7043"/>
                    <a:pt x="10800" y="7043"/>
                  </a:cubicBezTo>
                  <a:cubicBezTo>
                    <a:pt x="10800" y="7043"/>
                    <a:pt x="11520" y="7043"/>
                    <a:pt x="11520" y="7043"/>
                  </a:cubicBezTo>
                  <a:cubicBezTo>
                    <a:pt x="11520" y="7043"/>
                    <a:pt x="11520" y="7043"/>
                    <a:pt x="11520" y="7043"/>
                  </a:cubicBezTo>
                  <a:cubicBezTo>
                    <a:pt x="11520" y="7043"/>
                    <a:pt x="11520" y="7043"/>
                    <a:pt x="12240" y="7513"/>
                  </a:cubicBezTo>
                  <a:cubicBezTo>
                    <a:pt x="12240" y="7513"/>
                    <a:pt x="12240" y="7513"/>
                    <a:pt x="12960" y="7513"/>
                  </a:cubicBezTo>
                  <a:cubicBezTo>
                    <a:pt x="12960" y="7983"/>
                    <a:pt x="12960" y="7983"/>
                    <a:pt x="12960" y="7983"/>
                  </a:cubicBezTo>
                  <a:cubicBezTo>
                    <a:pt x="12960" y="7983"/>
                    <a:pt x="13680" y="7983"/>
                    <a:pt x="13680" y="7983"/>
                  </a:cubicBezTo>
                  <a:cubicBezTo>
                    <a:pt x="13680" y="7983"/>
                    <a:pt x="13680" y="7983"/>
                    <a:pt x="14400" y="7983"/>
                  </a:cubicBezTo>
                  <a:cubicBezTo>
                    <a:pt x="14400" y="8452"/>
                    <a:pt x="15120" y="7983"/>
                    <a:pt x="15840" y="7983"/>
                  </a:cubicBezTo>
                  <a:cubicBezTo>
                    <a:pt x="16560" y="7513"/>
                    <a:pt x="17280" y="7043"/>
                    <a:pt x="17280" y="6574"/>
                  </a:cubicBezTo>
                  <a:cubicBezTo>
                    <a:pt x="18000" y="6104"/>
                    <a:pt x="18000" y="6104"/>
                    <a:pt x="18000" y="6104"/>
                  </a:cubicBezTo>
                  <a:cubicBezTo>
                    <a:pt x="18000" y="7043"/>
                    <a:pt x="18000" y="7513"/>
                    <a:pt x="18000" y="7983"/>
                  </a:cubicBezTo>
                  <a:cubicBezTo>
                    <a:pt x="18000" y="7983"/>
                    <a:pt x="18720" y="8452"/>
                    <a:pt x="18720" y="8452"/>
                  </a:cubicBezTo>
                  <a:cubicBezTo>
                    <a:pt x="19440" y="8452"/>
                    <a:pt x="20160" y="8452"/>
                    <a:pt x="20880" y="8452"/>
                  </a:cubicBezTo>
                  <a:cubicBezTo>
                    <a:pt x="20880" y="7513"/>
                    <a:pt x="21600" y="6574"/>
                    <a:pt x="21600" y="5165"/>
                  </a:cubicBezTo>
                  <a:cubicBezTo>
                    <a:pt x="21600" y="4226"/>
                    <a:pt x="21600" y="2817"/>
                    <a:pt x="20880" y="1878"/>
                  </a:cubicBezTo>
                  <a:cubicBezTo>
                    <a:pt x="20880" y="1878"/>
                    <a:pt x="20880" y="1409"/>
                    <a:pt x="20160" y="939"/>
                  </a:cubicBezTo>
                  <a:cubicBezTo>
                    <a:pt x="20160" y="939"/>
                    <a:pt x="19440" y="470"/>
                    <a:pt x="19440" y="470"/>
                  </a:cubicBezTo>
                  <a:cubicBezTo>
                    <a:pt x="18720" y="0"/>
                    <a:pt x="17280" y="0"/>
                    <a:pt x="16560" y="0"/>
                  </a:cubicBezTo>
                  <a:cubicBezTo>
                    <a:pt x="15120" y="0"/>
                    <a:pt x="14400" y="0"/>
                    <a:pt x="12960" y="0"/>
                  </a:cubicBezTo>
                  <a:cubicBezTo>
                    <a:pt x="10800" y="470"/>
                    <a:pt x="7920" y="1409"/>
                    <a:pt x="5760" y="3287"/>
                  </a:cubicBezTo>
                  <a:cubicBezTo>
                    <a:pt x="2880" y="4696"/>
                    <a:pt x="1440" y="7043"/>
                    <a:pt x="720" y="8452"/>
                  </a:cubicBezTo>
                  <a:cubicBezTo>
                    <a:pt x="0" y="10330"/>
                    <a:pt x="0" y="11739"/>
                    <a:pt x="0" y="13148"/>
                  </a:cubicBezTo>
                  <a:cubicBezTo>
                    <a:pt x="0" y="14557"/>
                    <a:pt x="0" y="15496"/>
                    <a:pt x="0" y="16904"/>
                  </a:cubicBezTo>
                  <a:cubicBezTo>
                    <a:pt x="720" y="17374"/>
                    <a:pt x="720" y="17843"/>
                    <a:pt x="720" y="1831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1440" y="18783"/>
                    <a:pt x="1440" y="18783"/>
                    <a:pt x="1440" y="18783"/>
                  </a:cubicBezTo>
                  <a:cubicBezTo>
                    <a:pt x="2160" y="18313"/>
                    <a:pt x="2160" y="18313"/>
                    <a:pt x="2160" y="18313"/>
                  </a:cubicBezTo>
                  <a:cubicBezTo>
                    <a:pt x="2160" y="18313"/>
                    <a:pt x="2160" y="18313"/>
                    <a:pt x="2160" y="18313"/>
                  </a:cubicBezTo>
                  <a:cubicBezTo>
                    <a:pt x="2880" y="18783"/>
                    <a:pt x="2880" y="18783"/>
                    <a:pt x="2880" y="18783"/>
                  </a:cubicBezTo>
                  <a:cubicBezTo>
                    <a:pt x="2880" y="19252"/>
                    <a:pt x="3600" y="19722"/>
                    <a:pt x="3600" y="20191"/>
                  </a:cubicBezTo>
                  <a:cubicBezTo>
                    <a:pt x="3600" y="20191"/>
                    <a:pt x="3600" y="20661"/>
                    <a:pt x="4320" y="20661"/>
                  </a:cubicBezTo>
                  <a:cubicBezTo>
                    <a:pt x="4320" y="21130"/>
                    <a:pt x="4320" y="21130"/>
                    <a:pt x="4320" y="21130"/>
                  </a:cubicBezTo>
                  <a:cubicBezTo>
                    <a:pt x="4320" y="21130"/>
                    <a:pt x="4320" y="21600"/>
                    <a:pt x="5040" y="21130"/>
                  </a:cubicBezTo>
                  <a:cubicBezTo>
                    <a:pt x="5760" y="20661"/>
                    <a:pt x="6480" y="19722"/>
                    <a:pt x="7920" y="19252"/>
                  </a:cubicBezTo>
                  <a:cubicBezTo>
                    <a:pt x="7200" y="19722"/>
                    <a:pt x="6480" y="20191"/>
                    <a:pt x="5760" y="20661"/>
                  </a:cubicBezTo>
                  <a:cubicBezTo>
                    <a:pt x="5040" y="21130"/>
                    <a:pt x="5040" y="21130"/>
                    <a:pt x="5040" y="21130"/>
                  </a:cubicBezTo>
                  <a:cubicBezTo>
                    <a:pt x="4320" y="21130"/>
                    <a:pt x="4320" y="21130"/>
                    <a:pt x="4320" y="21130"/>
                  </a:cubicBezTo>
                  <a:cubicBezTo>
                    <a:pt x="4320" y="21130"/>
                    <a:pt x="4320" y="21130"/>
                    <a:pt x="4320" y="21130"/>
                  </a:cubicBezTo>
                  <a:cubicBezTo>
                    <a:pt x="4320" y="20661"/>
                    <a:pt x="4320" y="20661"/>
                    <a:pt x="4320" y="20661"/>
                  </a:cubicBezTo>
                  <a:cubicBezTo>
                    <a:pt x="3600" y="20191"/>
                    <a:pt x="3600" y="19252"/>
                    <a:pt x="2880" y="18783"/>
                  </a:cubicBezTo>
                  <a:cubicBezTo>
                    <a:pt x="2880" y="18313"/>
                    <a:pt x="2880" y="18313"/>
                    <a:pt x="2880" y="18313"/>
                  </a:cubicBezTo>
                  <a:cubicBezTo>
                    <a:pt x="2880" y="17843"/>
                    <a:pt x="2880" y="17843"/>
                    <a:pt x="2880" y="17843"/>
                  </a:cubicBezTo>
                  <a:cubicBezTo>
                    <a:pt x="2880" y="17843"/>
                    <a:pt x="2880" y="17843"/>
                    <a:pt x="2880" y="17843"/>
                  </a:cubicBezTo>
                  <a:cubicBezTo>
                    <a:pt x="2160" y="18313"/>
                    <a:pt x="2160" y="18313"/>
                    <a:pt x="2160" y="18313"/>
                  </a:cubicBezTo>
                  <a:cubicBezTo>
                    <a:pt x="1440" y="18313"/>
                    <a:pt x="1440" y="18313"/>
                    <a:pt x="1440" y="18313"/>
                  </a:cubicBezTo>
                  <a:cubicBezTo>
                    <a:pt x="1440" y="18783"/>
                    <a:pt x="1440" y="18783"/>
                    <a:pt x="1440" y="18783"/>
                  </a:cubicBezTo>
                  <a:cubicBezTo>
                    <a:pt x="1440" y="18783"/>
                    <a:pt x="1440" y="18783"/>
                    <a:pt x="1440" y="18783"/>
                  </a:cubicBezTo>
                  <a:cubicBezTo>
                    <a:pt x="1440" y="18313"/>
                    <a:pt x="1440" y="18313"/>
                    <a:pt x="1440" y="18313"/>
                  </a:cubicBezTo>
                  <a:cubicBezTo>
                    <a:pt x="1440" y="17843"/>
                    <a:pt x="1440" y="17843"/>
                    <a:pt x="1440" y="17843"/>
                  </a:cubicBezTo>
                  <a:cubicBezTo>
                    <a:pt x="720" y="16435"/>
                    <a:pt x="0" y="15496"/>
                    <a:pt x="0" y="13617"/>
                  </a:cubicBezTo>
                  <a:cubicBezTo>
                    <a:pt x="0" y="12209"/>
                    <a:pt x="0" y="10330"/>
                    <a:pt x="1440" y="7983"/>
                  </a:cubicBezTo>
                  <a:cubicBezTo>
                    <a:pt x="1440" y="7983"/>
                    <a:pt x="1440" y="8452"/>
                    <a:pt x="2160" y="7983"/>
                  </a:cubicBezTo>
                  <a:cubicBezTo>
                    <a:pt x="1440" y="10330"/>
                    <a:pt x="720" y="11739"/>
                    <a:pt x="720" y="13148"/>
                  </a:cubicBezTo>
                  <a:cubicBezTo>
                    <a:pt x="720" y="15026"/>
                    <a:pt x="1440" y="16435"/>
                    <a:pt x="1440" y="17374"/>
                  </a:cubicBezTo>
                  <a:cubicBezTo>
                    <a:pt x="1440" y="17843"/>
                    <a:pt x="1440" y="18783"/>
                    <a:pt x="2880" y="17843"/>
                  </a:cubicBezTo>
                  <a:cubicBezTo>
                    <a:pt x="2880" y="17843"/>
                    <a:pt x="2880" y="17843"/>
                    <a:pt x="2880" y="17843"/>
                  </a:cubicBezTo>
                  <a:cubicBezTo>
                    <a:pt x="2880" y="17843"/>
                    <a:pt x="2880" y="17843"/>
                    <a:pt x="2880" y="17843"/>
                  </a:cubicBezTo>
                  <a:cubicBezTo>
                    <a:pt x="2880" y="17843"/>
                    <a:pt x="2880" y="17843"/>
                    <a:pt x="2880" y="17843"/>
                  </a:cubicBezTo>
                  <a:cubicBezTo>
                    <a:pt x="2880" y="18313"/>
                    <a:pt x="2880" y="18313"/>
                    <a:pt x="2880" y="18313"/>
                  </a:cubicBezTo>
                  <a:cubicBezTo>
                    <a:pt x="2880" y="18783"/>
                    <a:pt x="2880" y="18783"/>
                    <a:pt x="2880" y="18783"/>
                  </a:cubicBezTo>
                  <a:cubicBezTo>
                    <a:pt x="3600" y="19252"/>
                    <a:pt x="3600" y="19722"/>
                    <a:pt x="4320" y="20661"/>
                  </a:cubicBezTo>
                  <a:cubicBezTo>
                    <a:pt x="5040" y="20661"/>
                    <a:pt x="5040" y="20661"/>
                    <a:pt x="5040" y="20661"/>
                  </a:cubicBezTo>
                  <a:cubicBezTo>
                    <a:pt x="5040" y="21130"/>
                    <a:pt x="5040" y="20661"/>
                    <a:pt x="5040" y="20661"/>
                  </a:cubicBezTo>
                  <a:cubicBezTo>
                    <a:pt x="5040" y="20661"/>
                    <a:pt x="5040" y="20661"/>
                    <a:pt x="5040" y="20661"/>
                  </a:cubicBezTo>
                  <a:cubicBezTo>
                    <a:pt x="6480" y="20191"/>
                    <a:pt x="6480" y="20191"/>
                    <a:pt x="6480" y="20191"/>
                  </a:cubicBezTo>
                  <a:cubicBezTo>
                    <a:pt x="7200" y="19722"/>
                    <a:pt x="7920" y="19252"/>
                    <a:pt x="8640" y="18783"/>
                  </a:cubicBezTo>
                  <a:cubicBezTo>
                    <a:pt x="7920" y="19252"/>
                    <a:pt x="7920" y="19252"/>
                    <a:pt x="7920" y="19252"/>
                  </a:cubicBezTo>
                  <a:cubicBezTo>
                    <a:pt x="10080" y="18313"/>
                    <a:pt x="10080" y="18313"/>
                    <a:pt x="10080" y="18313"/>
                  </a:cubicBezTo>
                  <a:cubicBezTo>
                    <a:pt x="10080" y="17843"/>
                    <a:pt x="10080" y="17843"/>
                    <a:pt x="10080" y="17843"/>
                  </a:cubicBezTo>
                  <a:cubicBezTo>
                    <a:pt x="10080" y="17843"/>
                    <a:pt x="10080" y="17843"/>
                    <a:pt x="10080" y="17843"/>
                  </a:cubicBezTo>
                  <a:cubicBezTo>
                    <a:pt x="10080" y="17843"/>
                    <a:pt x="10080" y="17843"/>
                    <a:pt x="10080" y="17843"/>
                  </a:cubicBezTo>
                  <a:cubicBezTo>
                    <a:pt x="10080" y="18313"/>
                    <a:pt x="10080" y="18313"/>
                    <a:pt x="10080" y="18313"/>
                  </a:cubicBezTo>
                  <a:cubicBezTo>
                    <a:pt x="10800" y="18783"/>
                    <a:pt x="10800" y="18783"/>
                    <a:pt x="10800" y="18783"/>
                  </a:cubicBezTo>
                  <a:cubicBezTo>
                    <a:pt x="10800" y="19722"/>
                    <a:pt x="10800" y="19722"/>
                    <a:pt x="10800" y="1972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49" name="Freeform 39"/>
            <p:cNvSpPr/>
            <p:nvPr/>
          </p:nvSpPr>
          <p:spPr>
            <a:xfrm>
              <a:off x="1315603" y="2228313"/>
              <a:ext cx="191022" cy="166536"/>
            </a:xfrm>
            <a:custGeom>
              <a:avLst/>
              <a:gdLst/>
              <a:ahLst/>
              <a:cxnLst>
                <a:cxn ang="0">
                  <a:pos x="wd2" y="hd2"/>
                </a:cxn>
                <a:cxn ang="5400000">
                  <a:pos x="wd2" y="hd2"/>
                </a:cxn>
                <a:cxn ang="10800000">
                  <a:pos x="wd2" y="hd2"/>
                </a:cxn>
                <a:cxn ang="16200000">
                  <a:pos x="wd2" y="hd2"/>
                </a:cxn>
              </a:cxnLst>
              <a:rect l="0" t="0" r="r" b="b"/>
              <a:pathLst>
                <a:path w="21600" h="21600" extrusionOk="0">
                  <a:moveTo>
                    <a:pt x="21600" y="18277"/>
                  </a:moveTo>
                  <a:cubicBezTo>
                    <a:pt x="21098" y="17169"/>
                    <a:pt x="21098" y="17169"/>
                    <a:pt x="21098" y="17169"/>
                  </a:cubicBezTo>
                  <a:cubicBezTo>
                    <a:pt x="21098" y="17169"/>
                    <a:pt x="21098" y="17169"/>
                    <a:pt x="21098" y="16615"/>
                  </a:cubicBezTo>
                  <a:cubicBezTo>
                    <a:pt x="20595" y="16062"/>
                    <a:pt x="20595" y="16062"/>
                    <a:pt x="20595" y="16062"/>
                  </a:cubicBezTo>
                  <a:cubicBezTo>
                    <a:pt x="20093" y="14954"/>
                    <a:pt x="20093" y="14954"/>
                    <a:pt x="20093" y="14954"/>
                  </a:cubicBezTo>
                  <a:cubicBezTo>
                    <a:pt x="19088" y="12738"/>
                    <a:pt x="19088" y="12738"/>
                    <a:pt x="19088" y="12738"/>
                  </a:cubicBezTo>
                  <a:cubicBezTo>
                    <a:pt x="19591" y="13292"/>
                    <a:pt x="20093" y="14400"/>
                    <a:pt x="20595" y="15508"/>
                  </a:cubicBezTo>
                  <a:cubicBezTo>
                    <a:pt x="21098" y="17169"/>
                    <a:pt x="21098" y="17169"/>
                    <a:pt x="21098" y="17169"/>
                  </a:cubicBezTo>
                  <a:cubicBezTo>
                    <a:pt x="21600" y="18277"/>
                    <a:pt x="21600" y="18277"/>
                    <a:pt x="21600" y="18277"/>
                  </a:cubicBezTo>
                  <a:cubicBezTo>
                    <a:pt x="21600" y="18277"/>
                    <a:pt x="21600" y="18831"/>
                    <a:pt x="21600" y="18831"/>
                  </a:cubicBezTo>
                  <a:cubicBezTo>
                    <a:pt x="21600" y="19385"/>
                    <a:pt x="21600" y="19385"/>
                    <a:pt x="21600" y="19385"/>
                  </a:cubicBezTo>
                  <a:cubicBezTo>
                    <a:pt x="21098" y="19938"/>
                    <a:pt x="21098" y="19938"/>
                    <a:pt x="21098" y="19938"/>
                  </a:cubicBezTo>
                  <a:cubicBezTo>
                    <a:pt x="20595" y="19938"/>
                    <a:pt x="20595" y="19938"/>
                    <a:pt x="20595" y="19938"/>
                  </a:cubicBezTo>
                  <a:cubicBezTo>
                    <a:pt x="20093" y="19938"/>
                    <a:pt x="20093" y="19938"/>
                    <a:pt x="20093" y="19938"/>
                  </a:cubicBezTo>
                  <a:cubicBezTo>
                    <a:pt x="20093" y="20492"/>
                    <a:pt x="20093" y="20492"/>
                    <a:pt x="20093" y="20492"/>
                  </a:cubicBezTo>
                  <a:cubicBezTo>
                    <a:pt x="19591" y="21600"/>
                    <a:pt x="17581" y="21046"/>
                    <a:pt x="16074" y="21046"/>
                  </a:cubicBezTo>
                  <a:cubicBezTo>
                    <a:pt x="15070" y="21046"/>
                    <a:pt x="13060" y="20492"/>
                    <a:pt x="11553" y="19938"/>
                  </a:cubicBezTo>
                  <a:cubicBezTo>
                    <a:pt x="11553" y="19938"/>
                    <a:pt x="11553" y="19938"/>
                    <a:pt x="11553" y="19385"/>
                  </a:cubicBezTo>
                  <a:cubicBezTo>
                    <a:pt x="13060" y="19938"/>
                    <a:pt x="14567" y="20492"/>
                    <a:pt x="16074" y="20492"/>
                  </a:cubicBezTo>
                  <a:cubicBezTo>
                    <a:pt x="16577" y="20492"/>
                    <a:pt x="17581" y="20492"/>
                    <a:pt x="18084" y="20492"/>
                  </a:cubicBezTo>
                  <a:cubicBezTo>
                    <a:pt x="18586" y="20492"/>
                    <a:pt x="19591" y="20492"/>
                    <a:pt x="19591" y="19938"/>
                  </a:cubicBezTo>
                  <a:cubicBezTo>
                    <a:pt x="19591" y="19938"/>
                    <a:pt x="19591" y="19938"/>
                    <a:pt x="19591" y="19938"/>
                  </a:cubicBezTo>
                  <a:cubicBezTo>
                    <a:pt x="20093" y="19938"/>
                    <a:pt x="20093" y="19938"/>
                    <a:pt x="20093" y="19938"/>
                  </a:cubicBezTo>
                  <a:cubicBezTo>
                    <a:pt x="20093" y="19938"/>
                    <a:pt x="20093" y="19938"/>
                    <a:pt x="20093" y="19938"/>
                  </a:cubicBezTo>
                  <a:cubicBezTo>
                    <a:pt x="20595" y="19385"/>
                    <a:pt x="20595" y="19385"/>
                    <a:pt x="20595" y="19385"/>
                  </a:cubicBezTo>
                  <a:cubicBezTo>
                    <a:pt x="20595" y="19385"/>
                    <a:pt x="20595" y="19385"/>
                    <a:pt x="20595" y="19385"/>
                  </a:cubicBezTo>
                  <a:cubicBezTo>
                    <a:pt x="20595" y="19385"/>
                    <a:pt x="20595" y="19385"/>
                    <a:pt x="20595" y="19385"/>
                  </a:cubicBezTo>
                  <a:cubicBezTo>
                    <a:pt x="20595" y="19385"/>
                    <a:pt x="20595" y="19385"/>
                    <a:pt x="20595" y="19385"/>
                  </a:cubicBezTo>
                  <a:cubicBezTo>
                    <a:pt x="21098" y="18831"/>
                    <a:pt x="21098" y="18831"/>
                    <a:pt x="21098" y="18831"/>
                  </a:cubicBezTo>
                  <a:cubicBezTo>
                    <a:pt x="21098" y="18831"/>
                    <a:pt x="21098" y="18831"/>
                    <a:pt x="21098" y="18831"/>
                  </a:cubicBezTo>
                  <a:cubicBezTo>
                    <a:pt x="21098" y="18277"/>
                    <a:pt x="21098" y="18277"/>
                    <a:pt x="21098" y="18277"/>
                  </a:cubicBezTo>
                  <a:cubicBezTo>
                    <a:pt x="21098" y="18277"/>
                    <a:pt x="21098" y="18277"/>
                    <a:pt x="21098" y="18277"/>
                  </a:cubicBezTo>
                  <a:cubicBezTo>
                    <a:pt x="20595" y="17723"/>
                    <a:pt x="20595" y="17723"/>
                    <a:pt x="20595" y="17723"/>
                  </a:cubicBezTo>
                  <a:cubicBezTo>
                    <a:pt x="20595" y="17169"/>
                    <a:pt x="20595" y="17169"/>
                    <a:pt x="20595" y="17169"/>
                  </a:cubicBezTo>
                  <a:cubicBezTo>
                    <a:pt x="20595" y="17169"/>
                    <a:pt x="20595" y="16615"/>
                    <a:pt x="20595" y="16615"/>
                  </a:cubicBezTo>
                  <a:cubicBezTo>
                    <a:pt x="19591" y="14954"/>
                    <a:pt x="19591" y="14954"/>
                    <a:pt x="19591" y="14954"/>
                  </a:cubicBezTo>
                  <a:cubicBezTo>
                    <a:pt x="19591" y="13846"/>
                    <a:pt x="18586" y="12738"/>
                    <a:pt x="18084" y="11631"/>
                  </a:cubicBezTo>
                  <a:cubicBezTo>
                    <a:pt x="19088" y="12185"/>
                    <a:pt x="19088" y="12185"/>
                    <a:pt x="19088" y="12185"/>
                  </a:cubicBezTo>
                  <a:cubicBezTo>
                    <a:pt x="18586" y="10523"/>
                    <a:pt x="18084" y="9415"/>
                    <a:pt x="17079" y="7754"/>
                  </a:cubicBezTo>
                  <a:cubicBezTo>
                    <a:pt x="16577" y="6092"/>
                    <a:pt x="15572" y="4431"/>
                    <a:pt x="14567" y="3323"/>
                  </a:cubicBezTo>
                  <a:cubicBezTo>
                    <a:pt x="13563" y="1662"/>
                    <a:pt x="12056" y="1108"/>
                    <a:pt x="11051" y="1108"/>
                  </a:cubicBezTo>
                  <a:cubicBezTo>
                    <a:pt x="12056" y="1662"/>
                    <a:pt x="13060" y="2769"/>
                    <a:pt x="13563" y="3877"/>
                  </a:cubicBezTo>
                  <a:cubicBezTo>
                    <a:pt x="14065" y="4985"/>
                    <a:pt x="15070" y="6092"/>
                    <a:pt x="15572" y="6646"/>
                  </a:cubicBezTo>
                  <a:cubicBezTo>
                    <a:pt x="16074" y="7754"/>
                    <a:pt x="16577" y="8862"/>
                    <a:pt x="16577" y="9969"/>
                  </a:cubicBezTo>
                  <a:cubicBezTo>
                    <a:pt x="18084" y="12738"/>
                    <a:pt x="18084" y="12738"/>
                    <a:pt x="18084" y="12738"/>
                  </a:cubicBezTo>
                  <a:cubicBezTo>
                    <a:pt x="18586" y="14400"/>
                    <a:pt x="18586" y="14400"/>
                    <a:pt x="18586" y="14400"/>
                  </a:cubicBezTo>
                  <a:cubicBezTo>
                    <a:pt x="19088" y="15508"/>
                    <a:pt x="19088" y="15508"/>
                    <a:pt x="19088" y="15508"/>
                  </a:cubicBezTo>
                  <a:cubicBezTo>
                    <a:pt x="19088" y="15508"/>
                    <a:pt x="19088" y="16062"/>
                    <a:pt x="19088" y="16062"/>
                  </a:cubicBezTo>
                  <a:cubicBezTo>
                    <a:pt x="19591" y="17169"/>
                    <a:pt x="19591" y="17169"/>
                    <a:pt x="19591" y="17169"/>
                  </a:cubicBezTo>
                  <a:cubicBezTo>
                    <a:pt x="19591" y="17169"/>
                    <a:pt x="19591" y="17723"/>
                    <a:pt x="19591" y="17723"/>
                  </a:cubicBezTo>
                  <a:cubicBezTo>
                    <a:pt x="19591" y="17723"/>
                    <a:pt x="19591" y="17723"/>
                    <a:pt x="19591" y="17723"/>
                  </a:cubicBezTo>
                  <a:cubicBezTo>
                    <a:pt x="19591" y="17723"/>
                    <a:pt x="19591" y="17723"/>
                    <a:pt x="19591" y="17723"/>
                  </a:cubicBezTo>
                  <a:cubicBezTo>
                    <a:pt x="19591" y="18277"/>
                    <a:pt x="19591" y="18277"/>
                    <a:pt x="19591" y="18277"/>
                  </a:cubicBezTo>
                  <a:cubicBezTo>
                    <a:pt x="19591" y="18277"/>
                    <a:pt x="19591" y="18277"/>
                    <a:pt x="19591" y="18277"/>
                  </a:cubicBezTo>
                  <a:cubicBezTo>
                    <a:pt x="19591" y="18831"/>
                    <a:pt x="19591" y="18831"/>
                    <a:pt x="19591" y="18831"/>
                  </a:cubicBezTo>
                  <a:cubicBezTo>
                    <a:pt x="19591" y="18831"/>
                    <a:pt x="19591" y="18831"/>
                    <a:pt x="19591" y="18831"/>
                  </a:cubicBezTo>
                  <a:cubicBezTo>
                    <a:pt x="19591" y="19385"/>
                    <a:pt x="19591" y="19385"/>
                    <a:pt x="19088" y="19385"/>
                  </a:cubicBezTo>
                  <a:cubicBezTo>
                    <a:pt x="18586" y="19938"/>
                    <a:pt x="17581" y="19938"/>
                    <a:pt x="17079" y="19938"/>
                  </a:cubicBezTo>
                  <a:cubicBezTo>
                    <a:pt x="17581" y="19938"/>
                    <a:pt x="18084" y="19938"/>
                    <a:pt x="18586" y="19385"/>
                  </a:cubicBezTo>
                  <a:cubicBezTo>
                    <a:pt x="19088" y="19385"/>
                    <a:pt x="19088" y="18831"/>
                    <a:pt x="19591" y="18277"/>
                  </a:cubicBezTo>
                  <a:cubicBezTo>
                    <a:pt x="19591" y="18277"/>
                    <a:pt x="19591" y="18277"/>
                    <a:pt x="19591" y="18277"/>
                  </a:cubicBezTo>
                  <a:cubicBezTo>
                    <a:pt x="19591" y="18277"/>
                    <a:pt x="19591" y="18277"/>
                    <a:pt x="19591" y="18277"/>
                  </a:cubicBezTo>
                  <a:cubicBezTo>
                    <a:pt x="19591" y="17723"/>
                    <a:pt x="19591" y="17723"/>
                    <a:pt x="19591" y="17723"/>
                  </a:cubicBezTo>
                  <a:cubicBezTo>
                    <a:pt x="19591" y="17169"/>
                    <a:pt x="19591" y="17169"/>
                    <a:pt x="19591" y="17169"/>
                  </a:cubicBezTo>
                  <a:cubicBezTo>
                    <a:pt x="19591" y="17169"/>
                    <a:pt x="19088" y="17169"/>
                    <a:pt x="19088" y="16615"/>
                  </a:cubicBezTo>
                  <a:cubicBezTo>
                    <a:pt x="19088" y="16615"/>
                    <a:pt x="19088" y="16062"/>
                    <a:pt x="19088" y="15508"/>
                  </a:cubicBezTo>
                  <a:cubicBezTo>
                    <a:pt x="18586" y="14400"/>
                    <a:pt x="18586" y="14400"/>
                    <a:pt x="18586" y="14400"/>
                  </a:cubicBezTo>
                  <a:cubicBezTo>
                    <a:pt x="18084" y="13292"/>
                    <a:pt x="17581" y="12185"/>
                    <a:pt x="17079" y="11077"/>
                  </a:cubicBezTo>
                  <a:cubicBezTo>
                    <a:pt x="16577" y="9969"/>
                    <a:pt x="16074" y="8862"/>
                    <a:pt x="15572" y="7754"/>
                  </a:cubicBezTo>
                  <a:cubicBezTo>
                    <a:pt x="14065" y="5538"/>
                    <a:pt x="13060" y="3323"/>
                    <a:pt x="10549" y="1662"/>
                  </a:cubicBezTo>
                  <a:cubicBezTo>
                    <a:pt x="10549" y="1108"/>
                    <a:pt x="10047" y="1108"/>
                    <a:pt x="10047" y="1108"/>
                  </a:cubicBezTo>
                  <a:cubicBezTo>
                    <a:pt x="9544" y="1108"/>
                    <a:pt x="9042" y="1108"/>
                    <a:pt x="8540" y="1108"/>
                  </a:cubicBezTo>
                  <a:cubicBezTo>
                    <a:pt x="8037" y="1108"/>
                    <a:pt x="7535" y="1662"/>
                    <a:pt x="7535" y="2215"/>
                  </a:cubicBezTo>
                  <a:cubicBezTo>
                    <a:pt x="7535" y="2769"/>
                    <a:pt x="7535" y="3323"/>
                    <a:pt x="8037" y="3877"/>
                  </a:cubicBezTo>
                  <a:cubicBezTo>
                    <a:pt x="8540" y="3877"/>
                    <a:pt x="9042" y="4431"/>
                    <a:pt x="9042" y="4431"/>
                  </a:cubicBezTo>
                  <a:cubicBezTo>
                    <a:pt x="9042" y="4985"/>
                    <a:pt x="8540" y="4985"/>
                    <a:pt x="8540" y="4985"/>
                  </a:cubicBezTo>
                  <a:cubicBezTo>
                    <a:pt x="9544" y="6092"/>
                    <a:pt x="10549" y="7754"/>
                    <a:pt x="10549" y="8862"/>
                  </a:cubicBezTo>
                  <a:cubicBezTo>
                    <a:pt x="11051" y="9415"/>
                    <a:pt x="11553" y="9969"/>
                    <a:pt x="11553" y="10523"/>
                  </a:cubicBezTo>
                  <a:cubicBezTo>
                    <a:pt x="11553" y="11077"/>
                    <a:pt x="11553" y="11077"/>
                    <a:pt x="11553" y="11631"/>
                  </a:cubicBezTo>
                  <a:cubicBezTo>
                    <a:pt x="11553" y="11631"/>
                    <a:pt x="11051" y="11631"/>
                    <a:pt x="11051" y="11631"/>
                  </a:cubicBezTo>
                  <a:cubicBezTo>
                    <a:pt x="11051" y="11631"/>
                    <a:pt x="11051" y="11631"/>
                    <a:pt x="11051" y="11631"/>
                  </a:cubicBezTo>
                  <a:cubicBezTo>
                    <a:pt x="11051" y="11631"/>
                    <a:pt x="11051" y="11631"/>
                    <a:pt x="11051" y="11631"/>
                  </a:cubicBezTo>
                  <a:cubicBezTo>
                    <a:pt x="10549" y="11631"/>
                    <a:pt x="10549" y="11631"/>
                    <a:pt x="10549" y="11631"/>
                  </a:cubicBezTo>
                  <a:cubicBezTo>
                    <a:pt x="11051" y="11631"/>
                    <a:pt x="11051" y="11631"/>
                    <a:pt x="11051" y="11631"/>
                  </a:cubicBezTo>
                  <a:cubicBezTo>
                    <a:pt x="11051" y="11631"/>
                    <a:pt x="11051" y="11631"/>
                    <a:pt x="11051" y="11631"/>
                  </a:cubicBezTo>
                  <a:cubicBezTo>
                    <a:pt x="11051" y="11631"/>
                    <a:pt x="11051" y="11631"/>
                    <a:pt x="11051" y="11631"/>
                  </a:cubicBezTo>
                  <a:cubicBezTo>
                    <a:pt x="11051" y="11631"/>
                    <a:pt x="11051" y="11077"/>
                    <a:pt x="11051" y="11077"/>
                  </a:cubicBezTo>
                  <a:cubicBezTo>
                    <a:pt x="11051" y="11077"/>
                    <a:pt x="11051" y="11077"/>
                    <a:pt x="11051" y="10523"/>
                  </a:cubicBezTo>
                  <a:cubicBezTo>
                    <a:pt x="11051" y="9969"/>
                    <a:pt x="11051" y="9415"/>
                    <a:pt x="10549" y="8862"/>
                  </a:cubicBezTo>
                  <a:cubicBezTo>
                    <a:pt x="10047" y="7754"/>
                    <a:pt x="9544" y="6092"/>
                    <a:pt x="8540" y="5538"/>
                  </a:cubicBezTo>
                  <a:cubicBezTo>
                    <a:pt x="8037" y="5538"/>
                    <a:pt x="8037" y="6092"/>
                    <a:pt x="8037" y="6646"/>
                  </a:cubicBezTo>
                  <a:cubicBezTo>
                    <a:pt x="8037" y="6646"/>
                    <a:pt x="8037" y="6646"/>
                    <a:pt x="8037" y="7200"/>
                  </a:cubicBezTo>
                  <a:cubicBezTo>
                    <a:pt x="8540" y="7200"/>
                    <a:pt x="8540" y="7200"/>
                    <a:pt x="8540" y="7754"/>
                  </a:cubicBezTo>
                  <a:cubicBezTo>
                    <a:pt x="8540" y="8308"/>
                    <a:pt x="8540" y="8308"/>
                    <a:pt x="8540" y="8862"/>
                  </a:cubicBezTo>
                  <a:cubicBezTo>
                    <a:pt x="8540" y="8862"/>
                    <a:pt x="8540" y="8862"/>
                    <a:pt x="8037" y="8862"/>
                  </a:cubicBezTo>
                  <a:cubicBezTo>
                    <a:pt x="8037" y="8862"/>
                    <a:pt x="8037" y="8862"/>
                    <a:pt x="8037" y="8862"/>
                  </a:cubicBezTo>
                  <a:cubicBezTo>
                    <a:pt x="8037" y="8862"/>
                    <a:pt x="8037" y="8862"/>
                    <a:pt x="8037" y="8308"/>
                  </a:cubicBezTo>
                  <a:cubicBezTo>
                    <a:pt x="8037" y="8308"/>
                    <a:pt x="7535" y="8308"/>
                    <a:pt x="7535" y="8308"/>
                  </a:cubicBezTo>
                  <a:cubicBezTo>
                    <a:pt x="7033" y="7754"/>
                    <a:pt x="7033" y="7754"/>
                    <a:pt x="7033" y="7754"/>
                  </a:cubicBezTo>
                  <a:cubicBezTo>
                    <a:pt x="7033" y="7754"/>
                    <a:pt x="7033" y="7754"/>
                    <a:pt x="7033" y="7754"/>
                  </a:cubicBezTo>
                  <a:cubicBezTo>
                    <a:pt x="7033" y="8308"/>
                    <a:pt x="6530" y="7754"/>
                    <a:pt x="6530" y="7754"/>
                  </a:cubicBezTo>
                  <a:cubicBezTo>
                    <a:pt x="6530" y="7754"/>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6530" y="7200"/>
                    <a:pt x="6530" y="7200"/>
                    <a:pt x="6530" y="7200"/>
                  </a:cubicBezTo>
                  <a:cubicBezTo>
                    <a:pt x="7033" y="6646"/>
                    <a:pt x="7033" y="6646"/>
                    <a:pt x="7535" y="6092"/>
                  </a:cubicBezTo>
                  <a:cubicBezTo>
                    <a:pt x="7535" y="6092"/>
                    <a:pt x="7535" y="5538"/>
                    <a:pt x="7535" y="5538"/>
                  </a:cubicBezTo>
                  <a:cubicBezTo>
                    <a:pt x="7535" y="5538"/>
                    <a:pt x="7535" y="4985"/>
                    <a:pt x="7535" y="4985"/>
                  </a:cubicBezTo>
                  <a:cubicBezTo>
                    <a:pt x="7535" y="4431"/>
                    <a:pt x="7033" y="4431"/>
                    <a:pt x="6530" y="3877"/>
                  </a:cubicBezTo>
                  <a:cubicBezTo>
                    <a:pt x="6028" y="3877"/>
                    <a:pt x="5526" y="3323"/>
                    <a:pt x="4521" y="3877"/>
                  </a:cubicBezTo>
                  <a:cubicBezTo>
                    <a:pt x="4521" y="3323"/>
                    <a:pt x="4521" y="3323"/>
                    <a:pt x="4521" y="3323"/>
                  </a:cubicBezTo>
                  <a:cubicBezTo>
                    <a:pt x="5023" y="2769"/>
                    <a:pt x="5526" y="2769"/>
                    <a:pt x="6028" y="2215"/>
                  </a:cubicBezTo>
                  <a:cubicBezTo>
                    <a:pt x="6028" y="2215"/>
                    <a:pt x="6530" y="2215"/>
                    <a:pt x="6530" y="1662"/>
                  </a:cubicBezTo>
                  <a:cubicBezTo>
                    <a:pt x="6530" y="1108"/>
                    <a:pt x="6028" y="554"/>
                    <a:pt x="6028" y="0"/>
                  </a:cubicBezTo>
                  <a:cubicBezTo>
                    <a:pt x="5526" y="0"/>
                    <a:pt x="5023" y="554"/>
                    <a:pt x="4521" y="554"/>
                  </a:cubicBezTo>
                  <a:cubicBezTo>
                    <a:pt x="4019" y="554"/>
                    <a:pt x="3516" y="1108"/>
                    <a:pt x="2512" y="1662"/>
                  </a:cubicBezTo>
                  <a:cubicBezTo>
                    <a:pt x="1507" y="2215"/>
                    <a:pt x="1005" y="3323"/>
                    <a:pt x="502" y="4985"/>
                  </a:cubicBezTo>
                  <a:cubicBezTo>
                    <a:pt x="502" y="5538"/>
                    <a:pt x="0" y="6092"/>
                    <a:pt x="0" y="6646"/>
                  </a:cubicBezTo>
                  <a:cubicBezTo>
                    <a:pt x="0" y="7200"/>
                    <a:pt x="502" y="7754"/>
                    <a:pt x="502" y="8308"/>
                  </a:cubicBezTo>
                  <a:cubicBezTo>
                    <a:pt x="1005" y="11077"/>
                    <a:pt x="2009" y="13292"/>
                    <a:pt x="3516" y="14954"/>
                  </a:cubicBezTo>
                  <a:cubicBezTo>
                    <a:pt x="5023" y="16615"/>
                    <a:pt x="6530" y="17723"/>
                    <a:pt x="8037" y="18277"/>
                  </a:cubicBezTo>
                  <a:cubicBezTo>
                    <a:pt x="10549" y="20492"/>
                    <a:pt x="13563" y="21046"/>
                    <a:pt x="16074" y="21600"/>
                  </a:cubicBezTo>
                  <a:cubicBezTo>
                    <a:pt x="16577" y="21600"/>
                    <a:pt x="17079" y="21600"/>
                    <a:pt x="17581" y="21600"/>
                  </a:cubicBezTo>
                  <a:cubicBezTo>
                    <a:pt x="18084" y="21600"/>
                    <a:pt x="18586" y="21600"/>
                    <a:pt x="19088" y="21600"/>
                  </a:cubicBezTo>
                  <a:cubicBezTo>
                    <a:pt x="19591" y="21600"/>
                    <a:pt x="20093" y="21046"/>
                    <a:pt x="20093" y="20492"/>
                  </a:cubicBezTo>
                  <a:cubicBezTo>
                    <a:pt x="20093" y="20492"/>
                    <a:pt x="20093" y="20492"/>
                    <a:pt x="20093" y="20492"/>
                  </a:cubicBezTo>
                  <a:cubicBezTo>
                    <a:pt x="20595" y="20492"/>
                    <a:pt x="20595" y="20492"/>
                    <a:pt x="20595" y="20492"/>
                  </a:cubicBezTo>
                  <a:cubicBezTo>
                    <a:pt x="21098" y="19938"/>
                    <a:pt x="21098" y="19938"/>
                    <a:pt x="21098" y="19938"/>
                  </a:cubicBezTo>
                  <a:cubicBezTo>
                    <a:pt x="21600" y="19938"/>
                    <a:pt x="21600" y="19938"/>
                    <a:pt x="21600" y="19938"/>
                  </a:cubicBezTo>
                  <a:cubicBezTo>
                    <a:pt x="21600" y="19385"/>
                    <a:pt x="21600" y="19385"/>
                    <a:pt x="21600" y="19385"/>
                  </a:cubicBezTo>
                  <a:cubicBezTo>
                    <a:pt x="21600" y="18831"/>
                    <a:pt x="21600" y="18831"/>
                    <a:pt x="21600" y="18831"/>
                  </a:cubicBezTo>
                  <a:cubicBezTo>
                    <a:pt x="21600" y="18831"/>
                    <a:pt x="21600" y="18831"/>
                    <a:pt x="21600" y="18831"/>
                  </a:cubicBezTo>
                  <a:lnTo>
                    <a:pt x="21600" y="18277"/>
                  </a:lnTo>
                  <a:close/>
                  <a:moveTo>
                    <a:pt x="6028" y="6092"/>
                  </a:moveTo>
                  <a:cubicBezTo>
                    <a:pt x="6028" y="6092"/>
                    <a:pt x="6028" y="6092"/>
                    <a:pt x="6028" y="6092"/>
                  </a:cubicBezTo>
                  <a:cubicBezTo>
                    <a:pt x="6028" y="6092"/>
                    <a:pt x="6028" y="6092"/>
                    <a:pt x="6028" y="6092"/>
                  </a:cubicBezTo>
                  <a:cubicBezTo>
                    <a:pt x="5526" y="6092"/>
                    <a:pt x="5526" y="6092"/>
                    <a:pt x="6028" y="6092"/>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50" name="Freeform 40"/>
            <p:cNvSpPr/>
            <p:nvPr/>
          </p:nvSpPr>
          <p:spPr>
            <a:xfrm>
              <a:off x="2601675" y="2279887"/>
              <a:ext cx="1271" cy="1270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51" name="Freeform 43"/>
            <p:cNvSpPr/>
            <p:nvPr/>
          </p:nvSpPr>
          <p:spPr>
            <a:xfrm>
              <a:off x="2471176" y="2262705"/>
              <a:ext cx="178132" cy="175588"/>
            </a:xfrm>
            <a:custGeom>
              <a:avLst/>
              <a:gdLst/>
              <a:ahLst/>
              <a:cxnLst>
                <a:cxn ang="0">
                  <a:pos x="wd2" y="hd2"/>
                </a:cxn>
                <a:cxn ang="5400000">
                  <a:pos x="wd2" y="hd2"/>
                </a:cxn>
                <a:cxn ang="10800000">
                  <a:pos x="wd2" y="hd2"/>
                </a:cxn>
                <a:cxn ang="16200000">
                  <a:pos x="wd2" y="hd2"/>
                </a:cxn>
              </a:cxnLst>
              <a:rect l="0" t="0" r="r" b="b"/>
              <a:pathLst>
                <a:path w="21415" h="21600" extrusionOk="0">
                  <a:moveTo>
                    <a:pt x="14040" y="18966"/>
                  </a:moveTo>
                  <a:cubicBezTo>
                    <a:pt x="15120" y="18439"/>
                    <a:pt x="16200" y="17385"/>
                    <a:pt x="17280" y="16332"/>
                  </a:cubicBezTo>
                  <a:cubicBezTo>
                    <a:pt x="18360" y="15278"/>
                    <a:pt x="19440" y="14224"/>
                    <a:pt x="19980" y="12644"/>
                  </a:cubicBezTo>
                  <a:cubicBezTo>
                    <a:pt x="19440" y="14224"/>
                    <a:pt x="18360" y="15278"/>
                    <a:pt x="17280" y="16332"/>
                  </a:cubicBezTo>
                  <a:cubicBezTo>
                    <a:pt x="16200" y="17385"/>
                    <a:pt x="15120" y="17912"/>
                    <a:pt x="14040" y="18439"/>
                  </a:cubicBezTo>
                  <a:cubicBezTo>
                    <a:pt x="11340" y="20020"/>
                    <a:pt x="9180" y="20546"/>
                    <a:pt x="6480" y="20546"/>
                  </a:cubicBezTo>
                  <a:cubicBezTo>
                    <a:pt x="540" y="21073"/>
                    <a:pt x="540" y="21073"/>
                    <a:pt x="540" y="21073"/>
                  </a:cubicBezTo>
                  <a:cubicBezTo>
                    <a:pt x="3240" y="15805"/>
                    <a:pt x="3240" y="15805"/>
                    <a:pt x="3240" y="15805"/>
                  </a:cubicBezTo>
                  <a:cubicBezTo>
                    <a:pt x="4320" y="13171"/>
                    <a:pt x="4320" y="13171"/>
                    <a:pt x="4320" y="13171"/>
                  </a:cubicBezTo>
                  <a:cubicBezTo>
                    <a:pt x="4320" y="13171"/>
                    <a:pt x="4860" y="13698"/>
                    <a:pt x="4860" y="13698"/>
                  </a:cubicBezTo>
                  <a:cubicBezTo>
                    <a:pt x="4320" y="14224"/>
                    <a:pt x="4320" y="15278"/>
                    <a:pt x="3780" y="16332"/>
                  </a:cubicBezTo>
                  <a:cubicBezTo>
                    <a:pt x="1620" y="20546"/>
                    <a:pt x="1620" y="20546"/>
                    <a:pt x="1620" y="20546"/>
                  </a:cubicBezTo>
                  <a:cubicBezTo>
                    <a:pt x="6480" y="20020"/>
                    <a:pt x="6480" y="20020"/>
                    <a:pt x="6480" y="20020"/>
                  </a:cubicBezTo>
                  <a:cubicBezTo>
                    <a:pt x="9180" y="19493"/>
                    <a:pt x="11340" y="19493"/>
                    <a:pt x="14040" y="18439"/>
                  </a:cubicBezTo>
                  <a:cubicBezTo>
                    <a:pt x="15120" y="17912"/>
                    <a:pt x="16200" y="16859"/>
                    <a:pt x="17280" y="15805"/>
                  </a:cubicBezTo>
                  <a:cubicBezTo>
                    <a:pt x="18360" y="14751"/>
                    <a:pt x="19440" y="13698"/>
                    <a:pt x="19440" y="12117"/>
                  </a:cubicBezTo>
                  <a:cubicBezTo>
                    <a:pt x="20520" y="12644"/>
                    <a:pt x="20520" y="12644"/>
                    <a:pt x="20520" y="12644"/>
                  </a:cubicBezTo>
                  <a:cubicBezTo>
                    <a:pt x="21600" y="10010"/>
                    <a:pt x="21600" y="7376"/>
                    <a:pt x="21060" y="5268"/>
                  </a:cubicBezTo>
                  <a:cubicBezTo>
                    <a:pt x="21060" y="4215"/>
                    <a:pt x="20520" y="3161"/>
                    <a:pt x="19980" y="2634"/>
                  </a:cubicBezTo>
                  <a:cubicBezTo>
                    <a:pt x="19980" y="3688"/>
                    <a:pt x="19980" y="4741"/>
                    <a:pt x="20520" y="5268"/>
                  </a:cubicBezTo>
                  <a:cubicBezTo>
                    <a:pt x="20520" y="5795"/>
                    <a:pt x="19980" y="6322"/>
                    <a:pt x="19980" y="6849"/>
                  </a:cubicBezTo>
                  <a:cubicBezTo>
                    <a:pt x="19980" y="6849"/>
                    <a:pt x="19980" y="7376"/>
                    <a:pt x="19980" y="7902"/>
                  </a:cubicBezTo>
                  <a:cubicBezTo>
                    <a:pt x="19980" y="9483"/>
                    <a:pt x="19440" y="11590"/>
                    <a:pt x="18360" y="13171"/>
                  </a:cubicBezTo>
                  <a:cubicBezTo>
                    <a:pt x="17280" y="14751"/>
                    <a:pt x="16200" y="16332"/>
                    <a:pt x="14580" y="16859"/>
                  </a:cubicBezTo>
                  <a:cubicBezTo>
                    <a:pt x="12960" y="17912"/>
                    <a:pt x="11880" y="18439"/>
                    <a:pt x="10260" y="18439"/>
                  </a:cubicBezTo>
                  <a:cubicBezTo>
                    <a:pt x="10260" y="18439"/>
                    <a:pt x="10260" y="18439"/>
                    <a:pt x="10260" y="18439"/>
                  </a:cubicBezTo>
                  <a:cubicBezTo>
                    <a:pt x="12960" y="17912"/>
                    <a:pt x="15660" y="16332"/>
                    <a:pt x="17280" y="14224"/>
                  </a:cubicBezTo>
                  <a:cubicBezTo>
                    <a:pt x="18900" y="12644"/>
                    <a:pt x="19440" y="10537"/>
                    <a:pt x="19980" y="8429"/>
                  </a:cubicBezTo>
                  <a:cubicBezTo>
                    <a:pt x="19980" y="7376"/>
                    <a:pt x="19980" y="6322"/>
                    <a:pt x="19980" y="5795"/>
                  </a:cubicBezTo>
                  <a:cubicBezTo>
                    <a:pt x="19980" y="4741"/>
                    <a:pt x="19980" y="3688"/>
                    <a:pt x="19440" y="2634"/>
                  </a:cubicBezTo>
                  <a:cubicBezTo>
                    <a:pt x="19440" y="2634"/>
                    <a:pt x="19440" y="2107"/>
                    <a:pt x="19440" y="2107"/>
                  </a:cubicBezTo>
                  <a:cubicBezTo>
                    <a:pt x="18900" y="1580"/>
                    <a:pt x="18900" y="1580"/>
                    <a:pt x="18360" y="1580"/>
                  </a:cubicBezTo>
                  <a:cubicBezTo>
                    <a:pt x="17820" y="1054"/>
                    <a:pt x="17280" y="1054"/>
                    <a:pt x="17280" y="1054"/>
                  </a:cubicBezTo>
                  <a:cubicBezTo>
                    <a:pt x="16740" y="1054"/>
                    <a:pt x="16200" y="1054"/>
                    <a:pt x="16200" y="1580"/>
                  </a:cubicBezTo>
                  <a:cubicBezTo>
                    <a:pt x="16200" y="1580"/>
                    <a:pt x="16200" y="2107"/>
                    <a:pt x="16200" y="2107"/>
                  </a:cubicBezTo>
                  <a:cubicBezTo>
                    <a:pt x="16200" y="2634"/>
                    <a:pt x="16200" y="2634"/>
                    <a:pt x="16200" y="3161"/>
                  </a:cubicBezTo>
                  <a:cubicBezTo>
                    <a:pt x="16200" y="3688"/>
                    <a:pt x="16740" y="4215"/>
                    <a:pt x="16740" y="4215"/>
                  </a:cubicBezTo>
                  <a:cubicBezTo>
                    <a:pt x="16200" y="4215"/>
                    <a:pt x="16200" y="4215"/>
                    <a:pt x="16200" y="4215"/>
                  </a:cubicBezTo>
                  <a:cubicBezTo>
                    <a:pt x="16200" y="3688"/>
                    <a:pt x="16200" y="3688"/>
                    <a:pt x="16200" y="3161"/>
                  </a:cubicBezTo>
                  <a:cubicBezTo>
                    <a:pt x="16200" y="3161"/>
                    <a:pt x="16200" y="3161"/>
                    <a:pt x="16200" y="3161"/>
                  </a:cubicBezTo>
                  <a:cubicBezTo>
                    <a:pt x="15660" y="3161"/>
                    <a:pt x="15660" y="3161"/>
                    <a:pt x="15660" y="3161"/>
                  </a:cubicBezTo>
                  <a:cubicBezTo>
                    <a:pt x="15120" y="3161"/>
                    <a:pt x="14040" y="3161"/>
                    <a:pt x="13500" y="3688"/>
                  </a:cubicBezTo>
                  <a:cubicBezTo>
                    <a:pt x="12960" y="3161"/>
                    <a:pt x="12960" y="3161"/>
                    <a:pt x="12960" y="3161"/>
                  </a:cubicBezTo>
                  <a:cubicBezTo>
                    <a:pt x="14040" y="2107"/>
                    <a:pt x="14580" y="1580"/>
                    <a:pt x="14040" y="1580"/>
                  </a:cubicBezTo>
                  <a:cubicBezTo>
                    <a:pt x="14040" y="1054"/>
                    <a:pt x="12960" y="527"/>
                    <a:pt x="12960" y="0"/>
                  </a:cubicBezTo>
                  <a:cubicBezTo>
                    <a:pt x="12420" y="1054"/>
                    <a:pt x="11880" y="1580"/>
                    <a:pt x="10800" y="2107"/>
                  </a:cubicBezTo>
                  <a:cubicBezTo>
                    <a:pt x="10260" y="2634"/>
                    <a:pt x="9720" y="3161"/>
                    <a:pt x="9180" y="3688"/>
                  </a:cubicBezTo>
                  <a:cubicBezTo>
                    <a:pt x="9180" y="4215"/>
                    <a:pt x="8640" y="4741"/>
                    <a:pt x="8100" y="5268"/>
                  </a:cubicBezTo>
                  <a:cubicBezTo>
                    <a:pt x="8100" y="5268"/>
                    <a:pt x="8100" y="5268"/>
                    <a:pt x="8100" y="5268"/>
                  </a:cubicBezTo>
                  <a:cubicBezTo>
                    <a:pt x="8100" y="5268"/>
                    <a:pt x="8100" y="5268"/>
                    <a:pt x="8100" y="5795"/>
                  </a:cubicBezTo>
                  <a:cubicBezTo>
                    <a:pt x="8100" y="5795"/>
                    <a:pt x="8100" y="5795"/>
                    <a:pt x="8100" y="5795"/>
                  </a:cubicBezTo>
                  <a:cubicBezTo>
                    <a:pt x="7560" y="6849"/>
                    <a:pt x="7560" y="6849"/>
                    <a:pt x="7560" y="6849"/>
                  </a:cubicBezTo>
                  <a:cubicBezTo>
                    <a:pt x="7020" y="7902"/>
                    <a:pt x="7020" y="7902"/>
                    <a:pt x="7020" y="7902"/>
                  </a:cubicBezTo>
                  <a:cubicBezTo>
                    <a:pt x="5400" y="10537"/>
                    <a:pt x="5400" y="10537"/>
                    <a:pt x="5400" y="10537"/>
                  </a:cubicBezTo>
                  <a:cubicBezTo>
                    <a:pt x="3240" y="15805"/>
                    <a:pt x="3240" y="15805"/>
                    <a:pt x="3240" y="15805"/>
                  </a:cubicBezTo>
                  <a:cubicBezTo>
                    <a:pt x="0" y="21600"/>
                    <a:pt x="0" y="21600"/>
                    <a:pt x="0" y="21600"/>
                  </a:cubicBezTo>
                  <a:cubicBezTo>
                    <a:pt x="6480" y="21073"/>
                    <a:pt x="6480" y="21073"/>
                    <a:pt x="6480" y="21073"/>
                  </a:cubicBezTo>
                  <a:cubicBezTo>
                    <a:pt x="9180" y="20546"/>
                    <a:pt x="11880" y="20020"/>
                    <a:pt x="14040" y="18966"/>
                  </a:cubicBezTo>
                  <a:close/>
                  <a:moveTo>
                    <a:pt x="9720" y="18966"/>
                  </a:moveTo>
                  <a:cubicBezTo>
                    <a:pt x="9720" y="18966"/>
                    <a:pt x="9720" y="18966"/>
                    <a:pt x="9720" y="18966"/>
                  </a:cubicBezTo>
                  <a:cubicBezTo>
                    <a:pt x="9720" y="18966"/>
                    <a:pt x="9720" y="18966"/>
                    <a:pt x="9720" y="18966"/>
                  </a:cubicBezTo>
                  <a:close/>
                  <a:moveTo>
                    <a:pt x="13500" y="12644"/>
                  </a:moveTo>
                  <a:cubicBezTo>
                    <a:pt x="12960" y="12644"/>
                    <a:pt x="12960" y="12644"/>
                    <a:pt x="12960" y="12644"/>
                  </a:cubicBezTo>
                  <a:cubicBezTo>
                    <a:pt x="12960" y="12644"/>
                    <a:pt x="12960" y="12644"/>
                    <a:pt x="12960" y="12644"/>
                  </a:cubicBezTo>
                  <a:cubicBezTo>
                    <a:pt x="12960" y="12644"/>
                    <a:pt x="12960" y="12644"/>
                    <a:pt x="12960" y="12644"/>
                  </a:cubicBezTo>
                  <a:cubicBezTo>
                    <a:pt x="14040" y="11590"/>
                    <a:pt x="14580" y="11063"/>
                    <a:pt x="15120" y="10010"/>
                  </a:cubicBezTo>
                  <a:cubicBezTo>
                    <a:pt x="15120" y="9483"/>
                    <a:pt x="15660" y="8956"/>
                    <a:pt x="15660" y="7902"/>
                  </a:cubicBezTo>
                  <a:cubicBezTo>
                    <a:pt x="15660" y="7902"/>
                    <a:pt x="15660" y="7902"/>
                    <a:pt x="15660" y="7902"/>
                  </a:cubicBezTo>
                  <a:cubicBezTo>
                    <a:pt x="15660" y="8429"/>
                    <a:pt x="15660" y="9483"/>
                    <a:pt x="15120" y="10010"/>
                  </a:cubicBezTo>
                  <a:cubicBezTo>
                    <a:pt x="14580" y="11063"/>
                    <a:pt x="14040" y="12117"/>
                    <a:pt x="13500" y="12644"/>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52" name="Freeform 45"/>
            <p:cNvSpPr/>
            <p:nvPr/>
          </p:nvSpPr>
          <p:spPr>
            <a:xfrm>
              <a:off x="2597217" y="2288047"/>
              <a:ext cx="12701" cy="1271"/>
            </a:xfrm>
            <a:prstGeom prst="ellipse">
              <a:avLst/>
            </a:prstGeom>
            <a:no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753" name="Freeform 46"/>
            <p:cNvSpPr/>
            <p:nvPr/>
          </p:nvSpPr>
          <p:spPr>
            <a:xfrm>
              <a:off x="678241" y="673381"/>
              <a:ext cx="2611684" cy="3577624"/>
            </a:xfrm>
            <a:custGeom>
              <a:avLst/>
              <a:gdLst/>
              <a:ahLst/>
              <a:cxnLst>
                <a:cxn ang="0">
                  <a:pos x="wd2" y="hd2"/>
                </a:cxn>
                <a:cxn ang="5400000">
                  <a:pos x="wd2" y="hd2"/>
                </a:cxn>
                <a:cxn ang="10800000">
                  <a:pos x="wd2" y="hd2"/>
                </a:cxn>
                <a:cxn ang="16200000">
                  <a:pos x="wd2" y="hd2"/>
                </a:cxn>
              </a:cxnLst>
              <a:rect l="0" t="0" r="r" b="b"/>
              <a:pathLst>
                <a:path w="21505" h="21594" extrusionOk="0">
                  <a:moveTo>
                    <a:pt x="20012" y="3596"/>
                  </a:moveTo>
                  <a:cubicBezTo>
                    <a:pt x="19422" y="2871"/>
                    <a:pt x="18720" y="2302"/>
                    <a:pt x="17945" y="1837"/>
                  </a:cubicBezTo>
                  <a:cubicBezTo>
                    <a:pt x="17206" y="1371"/>
                    <a:pt x="16431" y="1009"/>
                    <a:pt x="15692" y="750"/>
                  </a:cubicBezTo>
                  <a:cubicBezTo>
                    <a:pt x="16985" y="1242"/>
                    <a:pt x="18166" y="1914"/>
                    <a:pt x="19089" y="2742"/>
                  </a:cubicBezTo>
                  <a:cubicBezTo>
                    <a:pt x="20012" y="3570"/>
                    <a:pt x="20714" y="4527"/>
                    <a:pt x="21083" y="5562"/>
                  </a:cubicBezTo>
                  <a:cubicBezTo>
                    <a:pt x="21452" y="6596"/>
                    <a:pt x="21526" y="7683"/>
                    <a:pt x="21231" y="8743"/>
                  </a:cubicBezTo>
                  <a:cubicBezTo>
                    <a:pt x="20972" y="9778"/>
                    <a:pt x="20382" y="10813"/>
                    <a:pt x="19495" y="11692"/>
                  </a:cubicBezTo>
                  <a:cubicBezTo>
                    <a:pt x="18609" y="12572"/>
                    <a:pt x="17428" y="13322"/>
                    <a:pt x="16098" y="13865"/>
                  </a:cubicBezTo>
                  <a:cubicBezTo>
                    <a:pt x="15951" y="13943"/>
                    <a:pt x="15766" y="13995"/>
                    <a:pt x="15582" y="14072"/>
                  </a:cubicBezTo>
                  <a:cubicBezTo>
                    <a:pt x="15471" y="14098"/>
                    <a:pt x="15471" y="14098"/>
                    <a:pt x="15471" y="14098"/>
                  </a:cubicBezTo>
                  <a:cubicBezTo>
                    <a:pt x="15360" y="14150"/>
                    <a:pt x="15360" y="14150"/>
                    <a:pt x="15360" y="14150"/>
                  </a:cubicBezTo>
                  <a:cubicBezTo>
                    <a:pt x="15286" y="14176"/>
                    <a:pt x="15286" y="14176"/>
                    <a:pt x="15286" y="14176"/>
                  </a:cubicBezTo>
                  <a:cubicBezTo>
                    <a:pt x="15286" y="14202"/>
                    <a:pt x="15286" y="14202"/>
                    <a:pt x="15286" y="14202"/>
                  </a:cubicBezTo>
                  <a:cubicBezTo>
                    <a:pt x="15286" y="15004"/>
                    <a:pt x="15286" y="15004"/>
                    <a:pt x="15286" y="15004"/>
                  </a:cubicBezTo>
                  <a:cubicBezTo>
                    <a:pt x="15286" y="15392"/>
                    <a:pt x="15286" y="15392"/>
                    <a:pt x="15286" y="15392"/>
                  </a:cubicBezTo>
                  <a:cubicBezTo>
                    <a:pt x="15286" y="15495"/>
                    <a:pt x="15286" y="15495"/>
                    <a:pt x="15286" y="15495"/>
                  </a:cubicBezTo>
                  <a:cubicBezTo>
                    <a:pt x="15286" y="15521"/>
                    <a:pt x="15286" y="15521"/>
                    <a:pt x="15286" y="15521"/>
                  </a:cubicBezTo>
                  <a:cubicBezTo>
                    <a:pt x="15286" y="15521"/>
                    <a:pt x="15286" y="15547"/>
                    <a:pt x="15286" y="15547"/>
                  </a:cubicBezTo>
                  <a:cubicBezTo>
                    <a:pt x="15286" y="15573"/>
                    <a:pt x="15286" y="15599"/>
                    <a:pt x="15286" y="15624"/>
                  </a:cubicBezTo>
                  <a:cubicBezTo>
                    <a:pt x="15249" y="15702"/>
                    <a:pt x="15212" y="15780"/>
                    <a:pt x="15138" y="15857"/>
                  </a:cubicBezTo>
                  <a:cubicBezTo>
                    <a:pt x="14991" y="15987"/>
                    <a:pt x="14769" y="16064"/>
                    <a:pt x="14511" y="16064"/>
                  </a:cubicBezTo>
                  <a:cubicBezTo>
                    <a:pt x="13920" y="16064"/>
                    <a:pt x="13920" y="16064"/>
                    <a:pt x="13920" y="16064"/>
                  </a:cubicBezTo>
                  <a:cubicBezTo>
                    <a:pt x="12775" y="16064"/>
                    <a:pt x="12775" y="16064"/>
                    <a:pt x="12775" y="16064"/>
                  </a:cubicBezTo>
                  <a:cubicBezTo>
                    <a:pt x="12406" y="16064"/>
                    <a:pt x="12406" y="16064"/>
                    <a:pt x="12406" y="16064"/>
                  </a:cubicBezTo>
                  <a:cubicBezTo>
                    <a:pt x="12185" y="16064"/>
                    <a:pt x="12185" y="16064"/>
                    <a:pt x="12185" y="16064"/>
                  </a:cubicBezTo>
                  <a:cubicBezTo>
                    <a:pt x="12111" y="16064"/>
                    <a:pt x="12111" y="16064"/>
                    <a:pt x="12111" y="16064"/>
                  </a:cubicBezTo>
                  <a:cubicBezTo>
                    <a:pt x="12111" y="16064"/>
                    <a:pt x="12111" y="16064"/>
                    <a:pt x="12111" y="16064"/>
                  </a:cubicBezTo>
                  <a:cubicBezTo>
                    <a:pt x="12111" y="16064"/>
                    <a:pt x="12111" y="16064"/>
                    <a:pt x="12111" y="16064"/>
                  </a:cubicBezTo>
                  <a:cubicBezTo>
                    <a:pt x="12111" y="16038"/>
                    <a:pt x="12111" y="16038"/>
                    <a:pt x="12111" y="16038"/>
                  </a:cubicBezTo>
                  <a:cubicBezTo>
                    <a:pt x="12148" y="15961"/>
                    <a:pt x="12148" y="15961"/>
                    <a:pt x="12148" y="15961"/>
                  </a:cubicBezTo>
                  <a:cubicBezTo>
                    <a:pt x="12258" y="15676"/>
                    <a:pt x="12258" y="15676"/>
                    <a:pt x="12258" y="15676"/>
                  </a:cubicBezTo>
                  <a:cubicBezTo>
                    <a:pt x="12332" y="15469"/>
                    <a:pt x="12332" y="15469"/>
                    <a:pt x="12332" y="15469"/>
                  </a:cubicBezTo>
                  <a:cubicBezTo>
                    <a:pt x="12554" y="14952"/>
                    <a:pt x="12775" y="14434"/>
                    <a:pt x="13034" y="13943"/>
                  </a:cubicBezTo>
                  <a:cubicBezTo>
                    <a:pt x="13292" y="13426"/>
                    <a:pt x="13551" y="12908"/>
                    <a:pt x="13809" y="12417"/>
                  </a:cubicBezTo>
                  <a:cubicBezTo>
                    <a:pt x="13957" y="12158"/>
                    <a:pt x="14105" y="11899"/>
                    <a:pt x="14252" y="11667"/>
                  </a:cubicBezTo>
                  <a:cubicBezTo>
                    <a:pt x="14326" y="11537"/>
                    <a:pt x="14400" y="11408"/>
                    <a:pt x="14474" y="11304"/>
                  </a:cubicBezTo>
                  <a:cubicBezTo>
                    <a:pt x="14585" y="11097"/>
                    <a:pt x="14585" y="11097"/>
                    <a:pt x="14585" y="11097"/>
                  </a:cubicBezTo>
                  <a:cubicBezTo>
                    <a:pt x="14658" y="10994"/>
                    <a:pt x="14658" y="10994"/>
                    <a:pt x="14658" y="10994"/>
                  </a:cubicBezTo>
                  <a:cubicBezTo>
                    <a:pt x="14695" y="10942"/>
                    <a:pt x="14732" y="10891"/>
                    <a:pt x="14769" y="10865"/>
                  </a:cubicBezTo>
                  <a:cubicBezTo>
                    <a:pt x="14917" y="10865"/>
                    <a:pt x="14917" y="10865"/>
                    <a:pt x="14917" y="10865"/>
                  </a:cubicBezTo>
                  <a:cubicBezTo>
                    <a:pt x="14954" y="10865"/>
                    <a:pt x="14954" y="10865"/>
                    <a:pt x="14991" y="10865"/>
                  </a:cubicBezTo>
                  <a:cubicBezTo>
                    <a:pt x="15028" y="10865"/>
                    <a:pt x="15028" y="10865"/>
                    <a:pt x="15028" y="10865"/>
                  </a:cubicBezTo>
                  <a:cubicBezTo>
                    <a:pt x="15065" y="10865"/>
                    <a:pt x="15065" y="10865"/>
                    <a:pt x="15065" y="10865"/>
                  </a:cubicBezTo>
                  <a:cubicBezTo>
                    <a:pt x="15138" y="10865"/>
                    <a:pt x="15175" y="10865"/>
                    <a:pt x="15249" y="10865"/>
                  </a:cubicBezTo>
                  <a:cubicBezTo>
                    <a:pt x="15397" y="10865"/>
                    <a:pt x="15508" y="10839"/>
                    <a:pt x="15618" y="10813"/>
                  </a:cubicBezTo>
                  <a:cubicBezTo>
                    <a:pt x="15877" y="10761"/>
                    <a:pt x="16062" y="10684"/>
                    <a:pt x="16246" y="10554"/>
                  </a:cubicBezTo>
                  <a:cubicBezTo>
                    <a:pt x="16320" y="10503"/>
                    <a:pt x="16394" y="10425"/>
                    <a:pt x="16431" y="10347"/>
                  </a:cubicBezTo>
                  <a:cubicBezTo>
                    <a:pt x="16468" y="10270"/>
                    <a:pt x="16505" y="10192"/>
                    <a:pt x="16542" y="10089"/>
                  </a:cubicBezTo>
                  <a:cubicBezTo>
                    <a:pt x="16578" y="9933"/>
                    <a:pt x="16542" y="9752"/>
                    <a:pt x="16431" y="9597"/>
                  </a:cubicBezTo>
                  <a:cubicBezTo>
                    <a:pt x="16357" y="9442"/>
                    <a:pt x="16172" y="9313"/>
                    <a:pt x="15951" y="9287"/>
                  </a:cubicBezTo>
                  <a:cubicBezTo>
                    <a:pt x="15914" y="9287"/>
                    <a:pt x="15877" y="9287"/>
                    <a:pt x="15803" y="9287"/>
                  </a:cubicBezTo>
                  <a:cubicBezTo>
                    <a:pt x="15766" y="9287"/>
                    <a:pt x="15692" y="9313"/>
                    <a:pt x="15655" y="9338"/>
                  </a:cubicBezTo>
                  <a:cubicBezTo>
                    <a:pt x="15545" y="9364"/>
                    <a:pt x="15471" y="9416"/>
                    <a:pt x="15360" y="9468"/>
                  </a:cubicBezTo>
                  <a:cubicBezTo>
                    <a:pt x="15286" y="9520"/>
                    <a:pt x="15175" y="9597"/>
                    <a:pt x="15102" y="9675"/>
                  </a:cubicBezTo>
                  <a:cubicBezTo>
                    <a:pt x="15102" y="9701"/>
                    <a:pt x="15065" y="9701"/>
                    <a:pt x="15065" y="9726"/>
                  </a:cubicBezTo>
                  <a:cubicBezTo>
                    <a:pt x="15028" y="9752"/>
                    <a:pt x="15028" y="9752"/>
                    <a:pt x="15028" y="9752"/>
                  </a:cubicBezTo>
                  <a:cubicBezTo>
                    <a:pt x="15028" y="9778"/>
                    <a:pt x="15028" y="9778"/>
                    <a:pt x="15028" y="9778"/>
                  </a:cubicBezTo>
                  <a:cubicBezTo>
                    <a:pt x="14917" y="9908"/>
                    <a:pt x="14917" y="9908"/>
                    <a:pt x="14917" y="9908"/>
                  </a:cubicBezTo>
                  <a:cubicBezTo>
                    <a:pt x="14732" y="10166"/>
                    <a:pt x="14732" y="10166"/>
                    <a:pt x="14732" y="10166"/>
                  </a:cubicBezTo>
                  <a:cubicBezTo>
                    <a:pt x="14511" y="10503"/>
                    <a:pt x="14511" y="10503"/>
                    <a:pt x="14511" y="10503"/>
                  </a:cubicBezTo>
                  <a:cubicBezTo>
                    <a:pt x="14511" y="10503"/>
                    <a:pt x="14474" y="10503"/>
                    <a:pt x="14474" y="10503"/>
                  </a:cubicBezTo>
                  <a:cubicBezTo>
                    <a:pt x="14437" y="10477"/>
                    <a:pt x="14437" y="10477"/>
                    <a:pt x="14437" y="10477"/>
                  </a:cubicBezTo>
                  <a:cubicBezTo>
                    <a:pt x="14326" y="10451"/>
                    <a:pt x="14326" y="10451"/>
                    <a:pt x="14326" y="10451"/>
                  </a:cubicBezTo>
                  <a:cubicBezTo>
                    <a:pt x="14252" y="10425"/>
                    <a:pt x="14215" y="10425"/>
                    <a:pt x="14142" y="10399"/>
                  </a:cubicBezTo>
                  <a:cubicBezTo>
                    <a:pt x="14105" y="10373"/>
                    <a:pt x="14105" y="10373"/>
                    <a:pt x="14105" y="10373"/>
                  </a:cubicBezTo>
                  <a:cubicBezTo>
                    <a:pt x="14068" y="10347"/>
                    <a:pt x="14068" y="10347"/>
                    <a:pt x="14068" y="10347"/>
                  </a:cubicBezTo>
                  <a:cubicBezTo>
                    <a:pt x="14031" y="10347"/>
                    <a:pt x="14031" y="10347"/>
                    <a:pt x="13994" y="10321"/>
                  </a:cubicBezTo>
                  <a:cubicBezTo>
                    <a:pt x="13957" y="10296"/>
                    <a:pt x="13920" y="10296"/>
                    <a:pt x="13883" y="10270"/>
                  </a:cubicBezTo>
                  <a:cubicBezTo>
                    <a:pt x="13735" y="10192"/>
                    <a:pt x="13588" y="10089"/>
                    <a:pt x="13477" y="9985"/>
                  </a:cubicBezTo>
                  <a:cubicBezTo>
                    <a:pt x="13366" y="9856"/>
                    <a:pt x="13255" y="9752"/>
                    <a:pt x="13182" y="9649"/>
                  </a:cubicBezTo>
                  <a:cubicBezTo>
                    <a:pt x="13145" y="9571"/>
                    <a:pt x="13108" y="9520"/>
                    <a:pt x="13071" y="9468"/>
                  </a:cubicBezTo>
                  <a:cubicBezTo>
                    <a:pt x="13034" y="9390"/>
                    <a:pt x="13034" y="9390"/>
                    <a:pt x="13034" y="9390"/>
                  </a:cubicBezTo>
                  <a:cubicBezTo>
                    <a:pt x="12997" y="9338"/>
                    <a:pt x="12997" y="9338"/>
                    <a:pt x="12997" y="9338"/>
                  </a:cubicBezTo>
                  <a:cubicBezTo>
                    <a:pt x="12960" y="9287"/>
                    <a:pt x="12923" y="9235"/>
                    <a:pt x="12923" y="9209"/>
                  </a:cubicBezTo>
                  <a:cubicBezTo>
                    <a:pt x="12997" y="9157"/>
                    <a:pt x="13071" y="9131"/>
                    <a:pt x="13145" y="9106"/>
                  </a:cubicBezTo>
                  <a:cubicBezTo>
                    <a:pt x="13218" y="9080"/>
                    <a:pt x="13218" y="9080"/>
                    <a:pt x="13218" y="9080"/>
                  </a:cubicBezTo>
                  <a:cubicBezTo>
                    <a:pt x="13255" y="9054"/>
                    <a:pt x="13255" y="9054"/>
                    <a:pt x="13255" y="9054"/>
                  </a:cubicBezTo>
                  <a:cubicBezTo>
                    <a:pt x="13255" y="9028"/>
                    <a:pt x="13292" y="9028"/>
                    <a:pt x="13292" y="9028"/>
                  </a:cubicBezTo>
                  <a:cubicBezTo>
                    <a:pt x="13403" y="8976"/>
                    <a:pt x="13477" y="8925"/>
                    <a:pt x="13551" y="8847"/>
                  </a:cubicBezTo>
                  <a:cubicBezTo>
                    <a:pt x="13735" y="8743"/>
                    <a:pt x="13883" y="8614"/>
                    <a:pt x="13957" y="8485"/>
                  </a:cubicBezTo>
                  <a:cubicBezTo>
                    <a:pt x="14031" y="8330"/>
                    <a:pt x="14105" y="8200"/>
                    <a:pt x="14031" y="8045"/>
                  </a:cubicBezTo>
                  <a:cubicBezTo>
                    <a:pt x="14031" y="7967"/>
                    <a:pt x="13994" y="7916"/>
                    <a:pt x="13920" y="7838"/>
                  </a:cubicBezTo>
                  <a:cubicBezTo>
                    <a:pt x="13920" y="7812"/>
                    <a:pt x="13883" y="7786"/>
                    <a:pt x="13846" y="7760"/>
                  </a:cubicBezTo>
                  <a:cubicBezTo>
                    <a:pt x="13809" y="7735"/>
                    <a:pt x="13772" y="7683"/>
                    <a:pt x="13735" y="7683"/>
                  </a:cubicBezTo>
                  <a:cubicBezTo>
                    <a:pt x="13588" y="7579"/>
                    <a:pt x="13366" y="7554"/>
                    <a:pt x="13182" y="7579"/>
                  </a:cubicBezTo>
                  <a:cubicBezTo>
                    <a:pt x="13071" y="7605"/>
                    <a:pt x="12997" y="7631"/>
                    <a:pt x="12886" y="7657"/>
                  </a:cubicBezTo>
                  <a:cubicBezTo>
                    <a:pt x="12812" y="7709"/>
                    <a:pt x="12738" y="7760"/>
                    <a:pt x="12665" y="7812"/>
                  </a:cubicBezTo>
                  <a:cubicBezTo>
                    <a:pt x="12480" y="7916"/>
                    <a:pt x="12406" y="8045"/>
                    <a:pt x="12332" y="8200"/>
                  </a:cubicBezTo>
                  <a:cubicBezTo>
                    <a:pt x="12258" y="8355"/>
                    <a:pt x="12258" y="8511"/>
                    <a:pt x="12295" y="8666"/>
                  </a:cubicBezTo>
                  <a:cubicBezTo>
                    <a:pt x="12258" y="8511"/>
                    <a:pt x="12258" y="8355"/>
                    <a:pt x="12332" y="8200"/>
                  </a:cubicBezTo>
                  <a:cubicBezTo>
                    <a:pt x="12369" y="8071"/>
                    <a:pt x="12480" y="7942"/>
                    <a:pt x="12628" y="7812"/>
                  </a:cubicBezTo>
                  <a:cubicBezTo>
                    <a:pt x="12665" y="7786"/>
                    <a:pt x="12702" y="7760"/>
                    <a:pt x="12738" y="7735"/>
                  </a:cubicBezTo>
                  <a:cubicBezTo>
                    <a:pt x="12775" y="7735"/>
                    <a:pt x="12775" y="7709"/>
                    <a:pt x="12812" y="7709"/>
                  </a:cubicBezTo>
                  <a:cubicBezTo>
                    <a:pt x="12849" y="7683"/>
                    <a:pt x="12849" y="7683"/>
                    <a:pt x="12886" y="7683"/>
                  </a:cubicBezTo>
                  <a:cubicBezTo>
                    <a:pt x="12960" y="7631"/>
                    <a:pt x="13071" y="7605"/>
                    <a:pt x="13145" y="7579"/>
                  </a:cubicBezTo>
                  <a:cubicBezTo>
                    <a:pt x="13366" y="7554"/>
                    <a:pt x="13588" y="7579"/>
                    <a:pt x="13735" y="7657"/>
                  </a:cubicBezTo>
                  <a:cubicBezTo>
                    <a:pt x="13735" y="7683"/>
                    <a:pt x="13772" y="7683"/>
                    <a:pt x="13772" y="7683"/>
                  </a:cubicBezTo>
                  <a:cubicBezTo>
                    <a:pt x="13809" y="7709"/>
                    <a:pt x="13809" y="7735"/>
                    <a:pt x="13846" y="7735"/>
                  </a:cubicBezTo>
                  <a:cubicBezTo>
                    <a:pt x="13846" y="7760"/>
                    <a:pt x="13883" y="7786"/>
                    <a:pt x="13920" y="7838"/>
                  </a:cubicBezTo>
                  <a:cubicBezTo>
                    <a:pt x="13994" y="7890"/>
                    <a:pt x="14031" y="7967"/>
                    <a:pt x="14031" y="8019"/>
                  </a:cubicBezTo>
                  <a:cubicBezTo>
                    <a:pt x="14105" y="8174"/>
                    <a:pt x="14068" y="8330"/>
                    <a:pt x="13957" y="8459"/>
                  </a:cubicBezTo>
                  <a:cubicBezTo>
                    <a:pt x="13883" y="8614"/>
                    <a:pt x="13735" y="8743"/>
                    <a:pt x="13588" y="8847"/>
                  </a:cubicBezTo>
                  <a:cubicBezTo>
                    <a:pt x="13514" y="8925"/>
                    <a:pt x="13403" y="8976"/>
                    <a:pt x="13329" y="9028"/>
                  </a:cubicBezTo>
                  <a:cubicBezTo>
                    <a:pt x="13292" y="9028"/>
                    <a:pt x="13255" y="9054"/>
                    <a:pt x="13255" y="9054"/>
                  </a:cubicBezTo>
                  <a:cubicBezTo>
                    <a:pt x="13218" y="9080"/>
                    <a:pt x="13218" y="9080"/>
                    <a:pt x="13218" y="9080"/>
                  </a:cubicBezTo>
                  <a:cubicBezTo>
                    <a:pt x="13145" y="9106"/>
                    <a:pt x="13145" y="9106"/>
                    <a:pt x="13145" y="9106"/>
                  </a:cubicBezTo>
                  <a:cubicBezTo>
                    <a:pt x="13071" y="9131"/>
                    <a:pt x="12997" y="9157"/>
                    <a:pt x="12923" y="9209"/>
                  </a:cubicBezTo>
                  <a:cubicBezTo>
                    <a:pt x="12923" y="9209"/>
                    <a:pt x="12923" y="9209"/>
                    <a:pt x="12923" y="9209"/>
                  </a:cubicBezTo>
                  <a:cubicBezTo>
                    <a:pt x="12960" y="9235"/>
                    <a:pt x="12960" y="9235"/>
                    <a:pt x="12960" y="9235"/>
                  </a:cubicBezTo>
                  <a:cubicBezTo>
                    <a:pt x="12960" y="9261"/>
                    <a:pt x="12960" y="9261"/>
                    <a:pt x="12960" y="9261"/>
                  </a:cubicBezTo>
                  <a:cubicBezTo>
                    <a:pt x="12997" y="9338"/>
                    <a:pt x="12997" y="9338"/>
                    <a:pt x="12997" y="9338"/>
                  </a:cubicBezTo>
                  <a:cubicBezTo>
                    <a:pt x="13034" y="9390"/>
                    <a:pt x="13034" y="9390"/>
                    <a:pt x="13034" y="9390"/>
                  </a:cubicBezTo>
                  <a:cubicBezTo>
                    <a:pt x="13071" y="9468"/>
                    <a:pt x="13071" y="9468"/>
                    <a:pt x="13071" y="9468"/>
                  </a:cubicBezTo>
                  <a:cubicBezTo>
                    <a:pt x="13108" y="9520"/>
                    <a:pt x="13145" y="9571"/>
                    <a:pt x="13182" y="9623"/>
                  </a:cubicBezTo>
                  <a:cubicBezTo>
                    <a:pt x="13255" y="9752"/>
                    <a:pt x="13366" y="9856"/>
                    <a:pt x="13477" y="9959"/>
                  </a:cubicBezTo>
                  <a:cubicBezTo>
                    <a:pt x="13588" y="10063"/>
                    <a:pt x="13735" y="10166"/>
                    <a:pt x="13883" y="10270"/>
                  </a:cubicBezTo>
                  <a:cubicBezTo>
                    <a:pt x="13920" y="10270"/>
                    <a:pt x="13957" y="10296"/>
                    <a:pt x="13994" y="10321"/>
                  </a:cubicBezTo>
                  <a:cubicBezTo>
                    <a:pt x="14031" y="10321"/>
                    <a:pt x="14031" y="10347"/>
                    <a:pt x="14068" y="10347"/>
                  </a:cubicBezTo>
                  <a:cubicBezTo>
                    <a:pt x="14105" y="10373"/>
                    <a:pt x="14105" y="10373"/>
                    <a:pt x="14105" y="10373"/>
                  </a:cubicBezTo>
                  <a:cubicBezTo>
                    <a:pt x="14142" y="10373"/>
                    <a:pt x="14142" y="10373"/>
                    <a:pt x="14142" y="10373"/>
                  </a:cubicBezTo>
                  <a:cubicBezTo>
                    <a:pt x="14215" y="10399"/>
                    <a:pt x="14252" y="10425"/>
                    <a:pt x="14326" y="10451"/>
                  </a:cubicBezTo>
                  <a:cubicBezTo>
                    <a:pt x="14400" y="10477"/>
                    <a:pt x="14400" y="10477"/>
                    <a:pt x="14400" y="10477"/>
                  </a:cubicBezTo>
                  <a:cubicBezTo>
                    <a:pt x="14474" y="10477"/>
                    <a:pt x="14474" y="10477"/>
                    <a:pt x="14474" y="10477"/>
                  </a:cubicBezTo>
                  <a:cubicBezTo>
                    <a:pt x="14474" y="10477"/>
                    <a:pt x="14511" y="10503"/>
                    <a:pt x="14511" y="10503"/>
                  </a:cubicBezTo>
                  <a:cubicBezTo>
                    <a:pt x="14732" y="10140"/>
                    <a:pt x="14732" y="10140"/>
                    <a:pt x="14732" y="10140"/>
                  </a:cubicBezTo>
                  <a:cubicBezTo>
                    <a:pt x="14917" y="9908"/>
                    <a:pt x="14917" y="9908"/>
                    <a:pt x="14917" y="9908"/>
                  </a:cubicBezTo>
                  <a:cubicBezTo>
                    <a:pt x="14991" y="9778"/>
                    <a:pt x="14991" y="9778"/>
                    <a:pt x="14991" y="9778"/>
                  </a:cubicBezTo>
                  <a:cubicBezTo>
                    <a:pt x="15028" y="9752"/>
                    <a:pt x="15028" y="9752"/>
                    <a:pt x="15028" y="9752"/>
                  </a:cubicBezTo>
                  <a:cubicBezTo>
                    <a:pt x="15065" y="9726"/>
                    <a:pt x="15065" y="9726"/>
                    <a:pt x="15065" y="9726"/>
                  </a:cubicBezTo>
                  <a:cubicBezTo>
                    <a:pt x="15065" y="9701"/>
                    <a:pt x="15102" y="9675"/>
                    <a:pt x="15102" y="9675"/>
                  </a:cubicBezTo>
                  <a:cubicBezTo>
                    <a:pt x="15175" y="9597"/>
                    <a:pt x="15286" y="9520"/>
                    <a:pt x="15360" y="9468"/>
                  </a:cubicBezTo>
                  <a:cubicBezTo>
                    <a:pt x="15545" y="9338"/>
                    <a:pt x="15766" y="9261"/>
                    <a:pt x="15951" y="9287"/>
                  </a:cubicBezTo>
                  <a:cubicBezTo>
                    <a:pt x="16062" y="9313"/>
                    <a:pt x="16172" y="9338"/>
                    <a:pt x="16246" y="9390"/>
                  </a:cubicBezTo>
                  <a:cubicBezTo>
                    <a:pt x="16357" y="9442"/>
                    <a:pt x="16394" y="9520"/>
                    <a:pt x="16468" y="9597"/>
                  </a:cubicBezTo>
                  <a:cubicBezTo>
                    <a:pt x="16542" y="9752"/>
                    <a:pt x="16578" y="9933"/>
                    <a:pt x="16542" y="10089"/>
                  </a:cubicBezTo>
                  <a:cubicBezTo>
                    <a:pt x="16505" y="10192"/>
                    <a:pt x="16505" y="10270"/>
                    <a:pt x="16431" y="10347"/>
                  </a:cubicBezTo>
                  <a:cubicBezTo>
                    <a:pt x="16394" y="10425"/>
                    <a:pt x="16320" y="10503"/>
                    <a:pt x="16246" y="10554"/>
                  </a:cubicBezTo>
                  <a:cubicBezTo>
                    <a:pt x="16098" y="10684"/>
                    <a:pt x="15877" y="10787"/>
                    <a:pt x="15618" y="10839"/>
                  </a:cubicBezTo>
                  <a:cubicBezTo>
                    <a:pt x="15508" y="10865"/>
                    <a:pt x="15360" y="10865"/>
                    <a:pt x="15249" y="10865"/>
                  </a:cubicBezTo>
                  <a:cubicBezTo>
                    <a:pt x="15175" y="10891"/>
                    <a:pt x="15138" y="10891"/>
                    <a:pt x="15065" y="10891"/>
                  </a:cubicBezTo>
                  <a:cubicBezTo>
                    <a:pt x="15028" y="10891"/>
                    <a:pt x="15028" y="10891"/>
                    <a:pt x="15028" y="10891"/>
                  </a:cubicBezTo>
                  <a:cubicBezTo>
                    <a:pt x="15028" y="10891"/>
                    <a:pt x="15028" y="10891"/>
                    <a:pt x="14991" y="10891"/>
                  </a:cubicBezTo>
                  <a:cubicBezTo>
                    <a:pt x="14954" y="10891"/>
                    <a:pt x="14954" y="10891"/>
                    <a:pt x="14917" y="10865"/>
                  </a:cubicBezTo>
                  <a:cubicBezTo>
                    <a:pt x="14769" y="10865"/>
                    <a:pt x="14769" y="10865"/>
                    <a:pt x="14769" y="10865"/>
                  </a:cubicBezTo>
                  <a:cubicBezTo>
                    <a:pt x="14732" y="10916"/>
                    <a:pt x="14732" y="10942"/>
                    <a:pt x="14695" y="10994"/>
                  </a:cubicBezTo>
                  <a:cubicBezTo>
                    <a:pt x="14622" y="11097"/>
                    <a:pt x="14622" y="11097"/>
                    <a:pt x="14622" y="11097"/>
                  </a:cubicBezTo>
                  <a:cubicBezTo>
                    <a:pt x="14511" y="11253"/>
                    <a:pt x="14511" y="11253"/>
                    <a:pt x="14511" y="11253"/>
                  </a:cubicBezTo>
                  <a:cubicBezTo>
                    <a:pt x="14326" y="11563"/>
                    <a:pt x="14326" y="11563"/>
                    <a:pt x="14326" y="11563"/>
                  </a:cubicBezTo>
                  <a:cubicBezTo>
                    <a:pt x="14178" y="11796"/>
                    <a:pt x="14068" y="12003"/>
                    <a:pt x="13957" y="12210"/>
                  </a:cubicBezTo>
                  <a:cubicBezTo>
                    <a:pt x="13698" y="12650"/>
                    <a:pt x="13477" y="13089"/>
                    <a:pt x="13255" y="13529"/>
                  </a:cubicBezTo>
                  <a:cubicBezTo>
                    <a:pt x="13034" y="13943"/>
                    <a:pt x="12812" y="14383"/>
                    <a:pt x="12628" y="14823"/>
                  </a:cubicBezTo>
                  <a:cubicBezTo>
                    <a:pt x="12554" y="15029"/>
                    <a:pt x="12443" y="15262"/>
                    <a:pt x="12369" y="15469"/>
                  </a:cubicBezTo>
                  <a:cubicBezTo>
                    <a:pt x="12185" y="15831"/>
                    <a:pt x="12185" y="15831"/>
                    <a:pt x="12185" y="15831"/>
                  </a:cubicBezTo>
                  <a:cubicBezTo>
                    <a:pt x="12148" y="15961"/>
                    <a:pt x="12148" y="15961"/>
                    <a:pt x="12148" y="15961"/>
                  </a:cubicBezTo>
                  <a:cubicBezTo>
                    <a:pt x="12111" y="16038"/>
                    <a:pt x="12111" y="16038"/>
                    <a:pt x="12111" y="16038"/>
                  </a:cubicBezTo>
                  <a:cubicBezTo>
                    <a:pt x="12111" y="16064"/>
                    <a:pt x="12111" y="16064"/>
                    <a:pt x="12111" y="16064"/>
                  </a:cubicBezTo>
                  <a:cubicBezTo>
                    <a:pt x="12111" y="16064"/>
                    <a:pt x="12111" y="16064"/>
                    <a:pt x="12111" y="16064"/>
                  </a:cubicBezTo>
                  <a:cubicBezTo>
                    <a:pt x="12148" y="16064"/>
                    <a:pt x="12148" y="16064"/>
                    <a:pt x="12148" y="16064"/>
                  </a:cubicBezTo>
                  <a:cubicBezTo>
                    <a:pt x="12148" y="16064"/>
                    <a:pt x="12148" y="16064"/>
                    <a:pt x="12148" y="16064"/>
                  </a:cubicBezTo>
                  <a:cubicBezTo>
                    <a:pt x="12517" y="16064"/>
                    <a:pt x="12517" y="16064"/>
                    <a:pt x="12517" y="16064"/>
                  </a:cubicBezTo>
                  <a:cubicBezTo>
                    <a:pt x="14474" y="16064"/>
                    <a:pt x="14474" y="16064"/>
                    <a:pt x="14474" y="16064"/>
                  </a:cubicBezTo>
                  <a:cubicBezTo>
                    <a:pt x="14511" y="16064"/>
                    <a:pt x="14511" y="16064"/>
                    <a:pt x="14511" y="16064"/>
                  </a:cubicBezTo>
                  <a:cubicBezTo>
                    <a:pt x="14511" y="16064"/>
                    <a:pt x="14511" y="16064"/>
                    <a:pt x="14511" y="16064"/>
                  </a:cubicBezTo>
                  <a:cubicBezTo>
                    <a:pt x="14548" y="16064"/>
                    <a:pt x="14585" y="16064"/>
                    <a:pt x="14585" y="16064"/>
                  </a:cubicBezTo>
                  <a:cubicBezTo>
                    <a:pt x="14658" y="16064"/>
                    <a:pt x="14695" y="16038"/>
                    <a:pt x="14732" y="16038"/>
                  </a:cubicBezTo>
                  <a:cubicBezTo>
                    <a:pt x="14843" y="16012"/>
                    <a:pt x="14917" y="15987"/>
                    <a:pt x="14991" y="15935"/>
                  </a:cubicBezTo>
                  <a:cubicBezTo>
                    <a:pt x="15138" y="15857"/>
                    <a:pt x="15249" y="15728"/>
                    <a:pt x="15286" y="15599"/>
                  </a:cubicBezTo>
                  <a:cubicBezTo>
                    <a:pt x="15286" y="15573"/>
                    <a:pt x="15286" y="15547"/>
                    <a:pt x="15286" y="15547"/>
                  </a:cubicBezTo>
                  <a:cubicBezTo>
                    <a:pt x="15286" y="15521"/>
                    <a:pt x="15286" y="15521"/>
                    <a:pt x="15286" y="15521"/>
                  </a:cubicBezTo>
                  <a:cubicBezTo>
                    <a:pt x="15286" y="15495"/>
                    <a:pt x="15286" y="15495"/>
                    <a:pt x="15286" y="15495"/>
                  </a:cubicBezTo>
                  <a:cubicBezTo>
                    <a:pt x="15286" y="15417"/>
                    <a:pt x="15286" y="15417"/>
                    <a:pt x="15286" y="15417"/>
                  </a:cubicBezTo>
                  <a:cubicBezTo>
                    <a:pt x="15286" y="15262"/>
                    <a:pt x="15286" y="15262"/>
                    <a:pt x="15286" y="15262"/>
                  </a:cubicBezTo>
                  <a:cubicBezTo>
                    <a:pt x="15286" y="14926"/>
                    <a:pt x="15286" y="14926"/>
                    <a:pt x="15286" y="14926"/>
                  </a:cubicBezTo>
                  <a:cubicBezTo>
                    <a:pt x="15286" y="14279"/>
                    <a:pt x="15286" y="14279"/>
                    <a:pt x="15286" y="14279"/>
                  </a:cubicBezTo>
                  <a:cubicBezTo>
                    <a:pt x="15286" y="14176"/>
                    <a:pt x="15286" y="14176"/>
                    <a:pt x="15286" y="14176"/>
                  </a:cubicBezTo>
                  <a:cubicBezTo>
                    <a:pt x="15286" y="14150"/>
                    <a:pt x="15323" y="14150"/>
                    <a:pt x="15323" y="14150"/>
                  </a:cubicBezTo>
                  <a:cubicBezTo>
                    <a:pt x="15360" y="14124"/>
                    <a:pt x="15360" y="14124"/>
                    <a:pt x="15360" y="14124"/>
                  </a:cubicBezTo>
                  <a:cubicBezTo>
                    <a:pt x="15508" y="14098"/>
                    <a:pt x="15655" y="14046"/>
                    <a:pt x="15803" y="13995"/>
                  </a:cubicBezTo>
                  <a:cubicBezTo>
                    <a:pt x="16320" y="13788"/>
                    <a:pt x="16837" y="13529"/>
                    <a:pt x="17354" y="13270"/>
                  </a:cubicBezTo>
                  <a:cubicBezTo>
                    <a:pt x="18314" y="12753"/>
                    <a:pt x="19126" y="12106"/>
                    <a:pt x="19754" y="11382"/>
                  </a:cubicBezTo>
                  <a:cubicBezTo>
                    <a:pt x="20418" y="10658"/>
                    <a:pt x="20862" y="9882"/>
                    <a:pt x="21120" y="9054"/>
                  </a:cubicBezTo>
                  <a:cubicBezTo>
                    <a:pt x="21415" y="8252"/>
                    <a:pt x="21452" y="7398"/>
                    <a:pt x="21342" y="6596"/>
                  </a:cubicBezTo>
                  <a:cubicBezTo>
                    <a:pt x="21194" y="5769"/>
                    <a:pt x="20898" y="4967"/>
                    <a:pt x="20382" y="4242"/>
                  </a:cubicBezTo>
                  <a:cubicBezTo>
                    <a:pt x="19902" y="3492"/>
                    <a:pt x="19237" y="2820"/>
                    <a:pt x="18425" y="2225"/>
                  </a:cubicBezTo>
                  <a:cubicBezTo>
                    <a:pt x="17612" y="1630"/>
                    <a:pt x="16652" y="1138"/>
                    <a:pt x="15655" y="776"/>
                  </a:cubicBezTo>
                  <a:cubicBezTo>
                    <a:pt x="15212" y="595"/>
                    <a:pt x="14732" y="466"/>
                    <a:pt x="14252" y="336"/>
                  </a:cubicBezTo>
                  <a:cubicBezTo>
                    <a:pt x="13625" y="207"/>
                    <a:pt x="13034" y="103"/>
                    <a:pt x="12517" y="52"/>
                  </a:cubicBezTo>
                  <a:cubicBezTo>
                    <a:pt x="12000" y="0"/>
                    <a:pt x="11557" y="0"/>
                    <a:pt x="11262" y="0"/>
                  </a:cubicBezTo>
                  <a:cubicBezTo>
                    <a:pt x="10929" y="0"/>
                    <a:pt x="10745" y="0"/>
                    <a:pt x="10745" y="26"/>
                  </a:cubicBezTo>
                  <a:cubicBezTo>
                    <a:pt x="10745" y="26"/>
                    <a:pt x="10929" y="52"/>
                    <a:pt x="11372" y="78"/>
                  </a:cubicBezTo>
                  <a:cubicBezTo>
                    <a:pt x="11594" y="78"/>
                    <a:pt x="11889" y="103"/>
                    <a:pt x="12222" y="155"/>
                  </a:cubicBezTo>
                  <a:cubicBezTo>
                    <a:pt x="12591" y="181"/>
                    <a:pt x="12997" y="259"/>
                    <a:pt x="13477" y="336"/>
                  </a:cubicBezTo>
                  <a:cubicBezTo>
                    <a:pt x="13735" y="388"/>
                    <a:pt x="14031" y="466"/>
                    <a:pt x="14326" y="543"/>
                  </a:cubicBezTo>
                  <a:cubicBezTo>
                    <a:pt x="14658" y="621"/>
                    <a:pt x="14954" y="724"/>
                    <a:pt x="15249" y="802"/>
                  </a:cubicBezTo>
                  <a:cubicBezTo>
                    <a:pt x="15840" y="1009"/>
                    <a:pt x="16246" y="1190"/>
                    <a:pt x="16246" y="1190"/>
                  </a:cubicBezTo>
                  <a:cubicBezTo>
                    <a:pt x="16431" y="1268"/>
                    <a:pt x="16431" y="1293"/>
                    <a:pt x="16394" y="1293"/>
                  </a:cubicBezTo>
                  <a:cubicBezTo>
                    <a:pt x="16357" y="1293"/>
                    <a:pt x="16246" y="1242"/>
                    <a:pt x="16135" y="1216"/>
                  </a:cubicBezTo>
                  <a:cubicBezTo>
                    <a:pt x="17538" y="1811"/>
                    <a:pt x="18720" y="2639"/>
                    <a:pt x="19569" y="3596"/>
                  </a:cubicBezTo>
                  <a:cubicBezTo>
                    <a:pt x="20418" y="4553"/>
                    <a:pt x="20935" y="5665"/>
                    <a:pt x="21083" y="6803"/>
                  </a:cubicBezTo>
                  <a:cubicBezTo>
                    <a:pt x="21120" y="7372"/>
                    <a:pt x="21120" y="7942"/>
                    <a:pt x="20972" y="8511"/>
                  </a:cubicBezTo>
                  <a:cubicBezTo>
                    <a:pt x="20862" y="9054"/>
                    <a:pt x="20640" y="9597"/>
                    <a:pt x="20345" y="10140"/>
                  </a:cubicBezTo>
                  <a:cubicBezTo>
                    <a:pt x="19754" y="11175"/>
                    <a:pt x="18794" y="12132"/>
                    <a:pt x="17538" y="12882"/>
                  </a:cubicBezTo>
                  <a:cubicBezTo>
                    <a:pt x="17058" y="13193"/>
                    <a:pt x="16542" y="13451"/>
                    <a:pt x="15951" y="13684"/>
                  </a:cubicBezTo>
                  <a:cubicBezTo>
                    <a:pt x="15803" y="13736"/>
                    <a:pt x="15692" y="13788"/>
                    <a:pt x="15545" y="13840"/>
                  </a:cubicBezTo>
                  <a:cubicBezTo>
                    <a:pt x="15471" y="13865"/>
                    <a:pt x="15397" y="13891"/>
                    <a:pt x="15323" y="13917"/>
                  </a:cubicBezTo>
                  <a:cubicBezTo>
                    <a:pt x="15249" y="13943"/>
                    <a:pt x="15138" y="13995"/>
                    <a:pt x="15028" y="14021"/>
                  </a:cubicBezTo>
                  <a:cubicBezTo>
                    <a:pt x="14991" y="14021"/>
                    <a:pt x="14991" y="14021"/>
                    <a:pt x="14991" y="14021"/>
                  </a:cubicBezTo>
                  <a:cubicBezTo>
                    <a:pt x="14991" y="14021"/>
                    <a:pt x="14991" y="14021"/>
                    <a:pt x="14991" y="14021"/>
                  </a:cubicBezTo>
                  <a:cubicBezTo>
                    <a:pt x="14991" y="14046"/>
                    <a:pt x="14991" y="14046"/>
                    <a:pt x="14991" y="14046"/>
                  </a:cubicBezTo>
                  <a:cubicBezTo>
                    <a:pt x="14991" y="14072"/>
                    <a:pt x="14991" y="14072"/>
                    <a:pt x="14991" y="14072"/>
                  </a:cubicBezTo>
                  <a:cubicBezTo>
                    <a:pt x="14991" y="14150"/>
                    <a:pt x="14991" y="14150"/>
                    <a:pt x="14991" y="14150"/>
                  </a:cubicBezTo>
                  <a:cubicBezTo>
                    <a:pt x="14991" y="14253"/>
                    <a:pt x="14991" y="14253"/>
                    <a:pt x="14991" y="14253"/>
                  </a:cubicBezTo>
                  <a:cubicBezTo>
                    <a:pt x="14991" y="14434"/>
                    <a:pt x="14991" y="14434"/>
                    <a:pt x="14991" y="14434"/>
                  </a:cubicBezTo>
                  <a:cubicBezTo>
                    <a:pt x="14991" y="14771"/>
                    <a:pt x="14991" y="14771"/>
                    <a:pt x="14991" y="14771"/>
                  </a:cubicBezTo>
                  <a:cubicBezTo>
                    <a:pt x="14991" y="15469"/>
                    <a:pt x="14991" y="15469"/>
                    <a:pt x="14991" y="15469"/>
                  </a:cubicBezTo>
                  <a:cubicBezTo>
                    <a:pt x="14991" y="15521"/>
                    <a:pt x="14991" y="15521"/>
                    <a:pt x="14991" y="15521"/>
                  </a:cubicBezTo>
                  <a:cubicBezTo>
                    <a:pt x="14991" y="15521"/>
                    <a:pt x="14991" y="15521"/>
                    <a:pt x="14991" y="15521"/>
                  </a:cubicBezTo>
                  <a:cubicBezTo>
                    <a:pt x="14991" y="15547"/>
                    <a:pt x="14991" y="15547"/>
                    <a:pt x="14991" y="15547"/>
                  </a:cubicBezTo>
                  <a:cubicBezTo>
                    <a:pt x="14991" y="15573"/>
                    <a:pt x="14991" y="15599"/>
                    <a:pt x="14991" y="15624"/>
                  </a:cubicBezTo>
                  <a:cubicBezTo>
                    <a:pt x="14954" y="15650"/>
                    <a:pt x="14917" y="15702"/>
                    <a:pt x="14880" y="15728"/>
                  </a:cubicBezTo>
                  <a:cubicBezTo>
                    <a:pt x="14806" y="15806"/>
                    <a:pt x="14695" y="15857"/>
                    <a:pt x="14548" y="15857"/>
                  </a:cubicBezTo>
                  <a:cubicBezTo>
                    <a:pt x="14548" y="15857"/>
                    <a:pt x="14511" y="15857"/>
                    <a:pt x="14511" y="15857"/>
                  </a:cubicBezTo>
                  <a:cubicBezTo>
                    <a:pt x="14437" y="15857"/>
                    <a:pt x="14437" y="15857"/>
                    <a:pt x="14437" y="15857"/>
                  </a:cubicBezTo>
                  <a:cubicBezTo>
                    <a:pt x="14326" y="15857"/>
                    <a:pt x="14326" y="15857"/>
                    <a:pt x="14326" y="15857"/>
                  </a:cubicBezTo>
                  <a:cubicBezTo>
                    <a:pt x="14068" y="15857"/>
                    <a:pt x="14068" y="15857"/>
                    <a:pt x="14068" y="15857"/>
                  </a:cubicBezTo>
                  <a:cubicBezTo>
                    <a:pt x="13588" y="15857"/>
                    <a:pt x="13588" y="15857"/>
                    <a:pt x="13588" y="15857"/>
                  </a:cubicBezTo>
                  <a:cubicBezTo>
                    <a:pt x="12628" y="15857"/>
                    <a:pt x="12628" y="15857"/>
                    <a:pt x="12628" y="15857"/>
                  </a:cubicBezTo>
                  <a:cubicBezTo>
                    <a:pt x="12517" y="15857"/>
                    <a:pt x="12517" y="15857"/>
                    <a:pt x="12517" y="15857"/>
                  </a:cubicBezTo>
                  <a:cubicBezTo>
                    <a:pt x="12517" y="15857"/>
                    <a:pt x="12517" y="15857"/>
                    <a:pt x="12517" y="15857"/>
                  </a:cubicBezTo>
                  <a:cubicBezTo>
                    <a:pt x="12480" y="15857"/>
                    <a:pt x="12517" y="15857"/>
                    <a:pt x="12517" y="15857"/>
                  </a:cubicBezTo>
                  <a:cubicBezTo>
                    <a:pt x="12517" y="15831"/>
                    <a:pt x="12517" y="15831"/>
                    <a:pt x="12517" y="15831"/>
                  </a:cubicBezTo>
                  <a:cubicBezTo>
                    <a:pt x="12517" y="15780"/>
                    <a:pt x="12517" y="15780"/>
                    <a:pt x="12517" y="15780"/>
                  </a:cubicBezTo>
                  <a:cubicBezTo>
                    <a:pt x="12628" y="15495"/>
                    <a:pt x="12628" y="15495"/>
                    <a:pt x="12628" y="15495"/>
                  </a:cubicBezTo>
                  <a:cubicBezTo>
                    <a:pt x="12738" y="15288"/>
                    <a:pt x="12849" y="15055"/>
                    <a:pt x="12923" y="14848"/>
                  </a:cubicBezTo>
                  <a:cubicBezTo>
                    <a:pt x="13108" y="14409"/>
                    <a:pt x="13329" y="13969"/>
                    <a:pt x="13551" y="13555"/>
                  </a:cubicBezTo>
                  <a:cubicBezTo>
                    <a:pt x="13772" y="13115"/>
                    <a:pt x="13994" y="12675"/>
                    <a:pt x="14215" y="12262"/>
                  </a:cubicBezTo>
                  <a:cubicBezTo>
                    <a:pt x="14363" y="12055"/>
                    <a:pt x="14474" y="11848"/>
                    <a:pt x="14622" y="11641"/>
                  </a:cubicBezTo>
                  <a:cubicBezTo>
                    <a:pt x="14806" y="11330"/>
                    <a:pt x="14806" y="11330"/>
                    <a:pt x="14806" y="11330"/>
                  </a:cubicBezTo>
                  <a:cubicBezTo>
                    <a:pt x="14880" y="11175"/>
                    <a:pt x="14880" y="11175"/>
                    <a:pt x="14880" y="11175"/>
                  </a:cubicBezTo>
                  <a:cubicBezTo>
                    <a:pt x="14917" y="11123"/>
                    <a:pt x="14917" y="11123"/>
                    <a:pt x="14917" y="11123"/>
                  </a:cubicBezTo>
                  <a:cubicBezTo>
                    <a:pt x="14954" y="11097"/>
                    <a:pt x="14954" y="11097"/>
                    <a:pt x="14954" y="11072"/>
                  </a:cubicBezTo>
                  <a:cubicBezTo>
                    <a:pt x="14954" y="11072"/>
                    <a:pt x="14991" y="11072"/>
                    <a:pt x="14991" y="11097"/>
                  </a:cubicBezTo>
                  <a:cubicBezTo>
                    <a:pt x="15028" y="11097"/>
                    <a:pt x="15028" y="11097"/>
                    <a:pt x="15028" y="11097"/>
                  </a:cubicBezTo>
                  <a:cubicBezTo>
                    <a:pt x="15065" y="11097"/>
                    <a:pt x="15065" y="11097"/>
                    <a:pt x="15065" y="11097"/>
                  </a:cubicBezTo>
                  <a:cubicBezTo>
                    <a:pt x="15138" y="11097"/>
                    <a:pt x="15212" y="11097"/>
                    <a:pt x="15286" y="11072"/>
                  </a:cubicBezTo>
                  <a:cubicBezTo>
                    <a:pt x="15434" y="11072"/>
                    <a:pt x="15582" y="11046"/>
                    <a:pt x="15729" y="11020"/>
                  </a:cubicBezTo>
                  <a:cubicBezTo>
                    <a:pt x="15988" y="10968"/>
                    <a:pt x="16283" y="10865"/>
                    <a:pt x="16468" y="10684"/>
                  </a:cubicBezTo>
                  <a:cubicBezTo>
                    <a:pt x="16578" y="10606"/>
                    <a:pt x="16652" y="10528"/>
                    <a:pt x="16726" y="10425"/>
                  </a:cubicBezTo>
                  <a:cubicBezTo>
                    <a:pt x="16763" y="10321"/>
                    <a:pt x="16800" y="10218"/>
                    <a:pt x="16837" y="10114"/>
                  </a:cubicBezTo>
                  <a:cubicBezTo>
                    <a:pt x="16874" y="9908"/>
                    <a:pt x="16874" y="9701"/>
                    <a:pt x="16726" y="9494"/>
                  </a:cubicBezTo>
                  <a:cubicBezTo>
                    <a:pt x="16652" y="9390"/>
                    <a:pt x="16578" y="9313"/>
                    <a:pt x="16468" y="9235"/>
                  </a:cubicBezTo>
                  <a:cubicBezTo>
                    <a:pt x="16320" y="9157"/>
                    <a:pt x="16172" y="9106"/>
                    <a:pt x="16025" y="9080"/>
                  </a:cubicBezTo>
                  <a:cubicBezTo>
                    <a:pt x="15988" y="9080"/>
                    <a:pt x="15914" y="9080"/>
                    <a:pt x="15877" y="9080"/>
                  </a:cubicBezTo>
                  <a:cubicBezTo>
                    <a:pt x="15840" y="9080"/>
                    <a:pt x="15803" y="9080"/>
                    <a:pt x="15766" y="9080"/>
                  </a:cubicBezTo>
                  <a:cubicBezTo>
                    <a:pt x="15655" y="9080"/>
                    <a:pt x="15582" y="9106"/>
                    <a:pt x="15508" y="9131"/>
                  </a:cubicBezTo>
                  <a:cubicBezTo>
                    <a:pt x="15360" y="9183"/>
                    <a:pt x="15249" y="9235"/>
                    <a:pt x="15138" y="9313"/>
                  </a:cubicBezTo>
                  <a:cubicBezTo>
                    <a:pt x="15028" y="9390"/>
                    <a:pt x="14954" y="9468"/>
                    <a:pt x="14843" y="9545"/>
                  </a:cubicBezTo>
                  <a:cubicBezTo>
                    <a:pt x="14843" y="9545"/>
                    <a:pt x="14806" y="9571"/>
                    <a:pt x="14806" y="9597"/>
                  </a:cubicBezTo>
                  <a:cubicBezTo>
                    <a:pt x="14769" y="9623"/>
                    <a:pt x="14769" y="9623"/>
                    <a:pt x="14769" y="9623"/>
                  </a:cubicBezTo>
                  <a:cubicBezTo>
                    <a:pt x="14769" y="9649"/>
                    <a:pt x="14769" y="9649"/>
                    <a:pt x="14769" y="9649"/>
                  </a:cubicBezTo>
                  <a:cubicBezTo>
                    <a:pt x="14732" y="9675"/>
                    <a:pt x="14732" y="9675"/>
                    <a:pt x="14732" y="9675"/>
                  </a:cubicBezTo>
                  <a:cubicBezTo>
                    <a:pt x="14622" y="9804"/>
                    <a:pt x="14622" y="9804"/>
                    <a:pt x="14622" y="9804"/>
                  </a:cubicBezTo>
                  <a:cubicBezTo>
                    <a:pt x="14474" y="10063"/>
                    <a:pt x="14474" y="10063"/>
                    <a:pt x="14474" y="10063"/>
                  </a:cubicBezTo>
                  <a:cubicBezTo>
                    <a:pt x="14363" y="10192"/>
                    <a:pt x="14363" y="10192"/>
                    <a:pt x="14363" y="10192"/>
                  </a:cubicBezTo>
                  <a:cubicBezTo>
                    <a:pt x="14363" y="10218"/>
                    <a:pt x="14363" y="10218"/>
                    <a:pt x="14363" y="10192"/>
                  </a:cubicBezTo>
                  <a:cubicBezTo>
                    <a:pt x="14326" y="10192"/>
                    <a:pt x="14326" y="10192"/>
                    <a:pt x="14326" y="10192"/>
                  </a:cubicBezTo>
                  <a:cubicBezTo>
                    <a:pt x="14326" y="10192"/>
                    <a:pt x="14326" y="10192"/>
                    <a:pt x="14326" y="10192"/>
                  </a:cubicBezTo>
                  <a:cubicBezTo>
                    <a:pt x="14289" y="10192"/>
                    <a:pt x="14289" y="10192"/>
                    <a:pt x="14289" y="10192"/>
                  </a:cubicBezTo>
                  <a:cubicBezTo>
                    <a:pt x="14252" y="10166"/>
                    <a:pt x="14252" y="10166"/>
                    <a:pt x="14252" y="10166"/>
                  </a:cubicBezTo>
                  <a:cubicBezTo>
                    <a:pt x="14215" y="10166"/>
                    <a:pt x="14215" y="10166"/>
                    <a:pt x="14215" y="10166"/>
                  </a:cubicBezTo>
                  <a:cubicBezTo>
                    <a:pt x="14215" y="10140"/>
                    <a:pt x="14178" y="10140"/>
                    <a:pt x="14142" y="10114"/>
                  </a:cubicBezTo>
                  <a:cubicBezTo>
                    <a:pt x="14031" y="10063"/>
                    <a:pt x="13920" y="9985"/>
                    <a:pt x="13846" y="9908"/>
                  </a:cubicBezTo>
                  <a:cubicBezTo>
                    <a:pt x="13625" y="9752"/>
                    <a:pt x="13477" y="9571"/>
                    <a:pt x="13366" y="9390"/>
                  </a:cubicBezTo>
                  <a:cubicBezTo>
                    <a:pt x="13477" y="9571"/>
                    <a:pt x="13625" y="9752"/>
                    <a:pt x="13846" y="9908"/>
                  </a:cubicBezTo>
                  <a:cubicBezTo>
                    <a:pt x="13920" y="9985"/>
                    <a:pt x="14031" y="10063"/>
                    <a:pt x="14142" y="10114"/>
                  </a:cubicBezTo>
                  <a:cubicBezTo>
                    <a:pt x="14178" y="10140"/>
                    <a:pt x="14215" y="10140"/>
                    <a:pt x="14215" y="10166"/>
                  </a:cubicBezTo>
                  <a:cubicBezTo>
                    <a:pt x="14252" y="10166"/>
                    <a:pt x="14252" y="10166"/>
                    <a:pt x="14252" y="10166"/>
                  </a:cubicBezTo>
                  <a:cubicBezTo>
                    <a:pt x="14289" y="10166"/>
                    <a:pt x="14289" y="10166"/>
                    <a:pt x="14289" y="10166"/>
                  </a:cubicBezTo>
                  <a:cubicBezTo>
                    <a:pt x="14289" y="10192"/>
                    <a:pt x="14289" y="10192"/>
                    <a:pt x="14326" y="10192"/>
                  </a:cubicBezTo>
                  <a:cubicBezTo>
                    <a:pt x="14326" y="10192"/>
                    <a:pt x="14326" y="10192"/>
                    <a:pt x="14326" y="10192"/>
                  </a:cubicBezTo>
                  <a:cubicBezTo>
                    <a:pt x="14363" y="10192"/>
                    <a:pt x="14363" y="10192"/>
                    <a:pt x="14363" y="10192"/>
                  </a:cubicBezTo>
                  <a:cubicBezTo>
                    <a:pt x="14363" y="10192"/>
                    <a:pt x="14363" y="10218"/>
                    <a:pt x="14363" y="10192"/>
                  </a:cubicBezTo>
                  <a:cubicBezTo>
                    <a:pt x="14474" y="10063"/>
                    <a:pt x="14474" y="10063"/>
                    <a:pt x="14474" y="10063"/>
                  </a:cubicBezTo>
                  <a:cubicBezTo>
                    <a:pt x="14622" y="9804"/>
                    <a:pt x="14622" y="9804"/>
                    <a:pt x="14622" y="9804"/>
                  </a:cubicBezTo>
                  <a:cubicBezTo>
                    <a:pt x="14732" y="9675"/>
                    <a:pt x="14732" y="9675"/>
                    <a:pt x="14732" y="9675"/>
                  </a:cubicBezTo>
                  <a:cubicBezTo>
                    <a:pt x="14732" y="9649"/>
                    <a:pt x="14732" y="9649"/>
                    <a:pt x="14769" y="9623"/>
                  </a:cubicBezTo>
                  <a:cubicBezTo>
                    <a:pt x="14806" y="9597"/>
                    <a:pt x="14806" y="9597"/>
                    <a:pt x="14806" y="9597"/>
                  </a:cubicBezTo>
                  <a:cubicBezTo>
                    <a:pt x="14806" y="9571"/>
                    <a:pt x="14843" y="9545"/>
                    <a:pt x="14843" y="9545"/>
                  </a:cubicBezTo>
                  <a:cubicBezTo>
                    <a:pt x="14954" y="9442"/>
                    <a:pt x="15028" y="9364"/>
                    <a:pt x="15138" y="9313"/>
                  </a:cubicBezTo>
                  <a:cubicBezTo>
                    <a:pt x="15249" y="9235"/>
                    <a:pt x="15397" y="9157"/>
                    <a:pt x="15545" y="9131"/>
                  </a:cubicBezTo>
                  <a:cubicBezTo>
                    <a:pt x="15618" y="9106"/>
                    <a:pt x="15692" y="9080"/>
                    <a:pt x="15766" y="9080"/>
                  </a:cubicBezTo>
                  <a:cubicBezTo>
                    <a:pt x="15840" y="9054"/>
                    <a:pt x="15951" y="9054"/>
                    <a:pt x="16025" y="9080"/>
                  </a:cubicBezTo>
                  <a:cubicBezTo>
                    <a:pt x="16209" y="9106"/>
                    <a:pt x="16357" y="9157"/>
                    <a:pt x="16468" y="9235"/>
                  </a:cubicBezTo>
                  <a:cubicBezTo>
                    <a:pt x="16578" y="9313"/>
                    <a:pt x="16689" y="9416"/>
                    <a:pt x="16726" y="9520"/>
                  </a:cubicBezTo>
                  <a:cubicBezTo>
                    <a:pt x="16874" y="9701"/>
                    <a:pt x="16874" y="9933"/>
                    <a:pt x="16837" y="10140"/>
                  </a:cubicBezTo>
                  <a:cubicBezTo>
                    <a:pt x="16800" y="10244"/>
                    <a:pt x="16763" y="10347"/>
                    <a:pt x="16726" y="10425"/>
                  </a:cubicBezTo>
                  <a:cubicBezTo>
                    <a:pt x="16652" y="10528"/>
                    <a:pt x="16578" y="10632"/>
                    <a:pt x="16468" y="10709"/>
                  </a:cubicBezTo>
                  <a:cubicBezTo>
                    <a:pt x="16283" y="10865"/>
                    <a:pt x="15988" y="10968"/>
                    <a:pt x="15692" y="11020"/>
                  </a:cubicBezTo>
                  <a:cubicBezTo>
                    <a:pt x="15582" y="11072"/>
                    <a:pt x="15434" y="11072"/>
                    <a:pt x="15286" y="11097"/>
                  </a:cubicBezTo>
                  <a:cubicBezTo>
                    <a:pt x="15212" y="11097"/>
                    <a:pt x="15138" y="11097"/>
                    <a:pt x="15065" y="11097"/>
                  </a:cubicBezTo>
                  <a:cubicBezTo>
                    <a:pt x="15028" y="11097"/>
                    <a:pt x="15028" y="11097"/>
                    <a:pt x="15028" y="11097"/>
                  </a:cubicBezTo>
                  <a:cubicBezTo>
                    <a:pt x="15028" y="11097"/>
                    <a:pt x="15028" y="11097"/>
                    <a:pt x="15028" y="11097"/>
                  </a:cubicBezTo>
                  <a:cubicBezTo>
                    <a:pt x="14991" y="11097"/>
                    <a:pt x="14991" y="11097"/>
                    <a:pt x="14991" y="11097"/>
                  </a:cubicBezTo>
                  <a:cubicBezTo>
                    <a:pt x="14991" y="11097"/>
                    <a:pt x="14954" y="11097"/>
                    <a:pt x="14954" y="11097"/>
                  </a:cubicBezTo>
                  <a:cubicBezTo>
                    <a:pt x="14954" y="11097"/>
                    <a:pt x="14954" y="11097"/>
                    <a:pt x="14917" y="11123"/>
                  </a:cubicBezTo>
                  <a:cubicBezTo>
                    <a:pt x="14917" y="11175"/>
                    <a:pt x="14917" y="11175"/>
                    <a:pt x="14917" y="11175"/>
                  </a:cubicBezTo>
                  <a:cubicBezTo>
                    <a:pt x="14806" y="11330"/>
                    <a:pt x="14806" y="11330"/>
                    <a:pt x="14806" y="11330"/>
                  </a:cubicBezTo>
                  <a:cubicBezTo>
                    <a:pt x="14622" y="11641"/>
                    <a:pt x="14622" y="11641"/>
                    <a:pt x="14622" y="11641"/>
                  </a:cubicBezTo>
                  <a:cubicBezTo>
                    <a:pt x="14474" y="11848"/>
                    <a:pt x="14363" y="12055"/>
                    <a:pt x="14215" y="12287"/>
                  </a:cubicBezTo>
                  <a:cubicBezTo>
                    <a:pt x="13994" y="12701"/>
                    <a:pt x="13772" y="13141"/>
                    <a:pt x="13551" y="13581"/>
                  </a:cubicBezTo>
                  <a:cubicBezTo>
                    <a:pt x="13329" y="13995"/>
                    <a:pt x="13108" y="14434"/>
                    <a:pt x="12923" y="14874"/>
                  </a:cubicBezTo>
                  <a:cubicBezTo>
                    <a:pt x="12812" y="15107"/>
                    <a:pt x="12738" y="15314"/>
                    <a:pt x="12628" y="15547"/>
                  </a:cubicBezTo>
                  <a:cubicBezTo>
                    <a:pt x="12517" y="15806"/>
                    <a:pt x="12517" y="15806"/>
                    <a:pt x="12517" y="15806"/>
                  </a:cubicBezTo>
                  <a:cubicBezTo>
                    <a:pt x="12517" y="15831"/>
                    <a:pt x="12517" y="15831"/>
                    <a:pt x="12517" y="15831"/>
                  </a:cubicBezTo>
                  <a:cubicBezTo>
                    <a:pt x="12517" y="15857"/>
                    <a:pt x="12517" y="15857"/>
                    <a:pt x="12517" y="15857"/>
                  </a:cubicBezTo>
                  <a:cubicBezTo>
                    <a:pt x="12517" y="15857"/>
                    <a:pt x="12517" y="15857"/>
                    <a:pt x="12517" y="15857"/>
                  </a:cubicBezTo>
                  <a:cubicBezTo>
                    <a:pt x="12517" y="15857"/>
                    <a:pt x="12517" y="15857"/>
                    <a:pt x="12517" y="15857"/>
                  </a:cubicBezTo>
                  <a:cubicBezTo>
                    <a:pt x="12554" y="15857"/>
                    <a:pt x="12554" y="15857"/>
                    <a:pt x="12554" y="15857"/>
                  </a:cubicBezTo>
                  <a:cubicBezTo>
                    <a:pt x="12665" y="15857"/>
                    <a:pt x="12665" y="15857"/>
                    <a:pt x="12665" y="15857"/>
                  </a:cubicBezTo>
                  <a:cubicBezTo>
                    <a:pt x="13625" y="15857"/>
                    <a:pt x="13625" y="15857"/>
                    <a:pt x="13625" y="15857"/>
                  </a:cubicBezTo>
                  <a:cubicBezTo>
                    <a:pt x="14105" y="15857"/>
                    <a:pt x="14105" y="15857"/>
                    <a:pt x="14105" y="15857"/>
                  </a:cubicBezTo>
                  <a:cubicBezTo>
                    <a:pt x="14363" y="15857"/>
                    <a:pt x="14363" y="15857"/>
                    <a:pt x="14363" y="15857"/>
                  </a:cubicBezTo>
                  <a:cubicBezTo>
                    <a:pt x="14474" y="15857"/>
                    <a:pt x="14474" y="15857"/>
                    <a:pt x="14474" y="15857"/>
                  </a:cubicBezTo>
                  <a:cubicBezTo>
                    <a:pt x="14511" y="15857"/>
                    <a:pt x="14511" y="15857"/>
                    <a:pt x="14548" y="15857"/>
                  </a:cubicBezTo>
                  <a:cubicBezTo>
                    <a:pt x="14548" y="15857"/>
                    <a:pt x="14585" y="15857"/>
                    <a:pt x="14585" y="15857"/>
                  </a:cubicBezTo>
                  <a:cubicBezTo>
                    <a:pt x="14695" y="15831"/>
                    <a:pt x="14843" y="15780"/>
                    <a:pt x="14917" y="15702"/>
                  </a:cubicBezTo>
                  <a:cubicBezTo>
                    <a:pt x="14954" y="15676"/>
                    <a:pt x="14954" y="15624"/>
                    <a:pt x="14991" y="15599"/>
                  </a:cubicBezTo>
                  <a:cubicBezTo>
                    <a:pt x="14991" y="15573"/>
                    <a:pt x="14991" y="15547"/>
                    <a:pt x="14991" y="15521"/>
                  </a:cubicBezTo>
                  <a:cubicBezTo>
                    <a:pt x="14991" y="15443"/>
                    <a:pt x="14991" y="15443"/>
                    <a:pt x="14991" y="15443"/>
                  </a:cubicBezTo>
                  <a:cubicBezTo>
                    <a:pt x="14991" y="14745"/>
                    <a:pt x="14991" y="14745"/>
                    <a:pt x="14991" y="14745"/>
                  </a:cubicBezTo>
                  <a:cubicBezTo>
                    <a:pt x="14991" y="14409"/>
                    <a:pt x="14991" y="14409"/>
                    <a:pt x="14991" y="14409"/>
                  </a:cubicBezTo>
                  <a:cubicBezTo>
                    <a:pt x="14991" y="14228"/>
                    <a:pt x="14991" y="14228"/>
                    <a:pt x="14991" y="14228"/>
                  </a:cubicBezTo>
                  <a:cubicBezTo>
                    <a:pt x="14991" y="14098"/>
                    <a:pt x="14991" y="14098"/>
                    <a:pt x="14991" y="14098"/>
                  </a:cubicBezTo>
                  <a:cubicBezTo>
                    <a:pt x="14991" y="14046"/>
                    <a:pt x="14991" y="14046"/>
                    <a:pt x="14991" y="14046"/>
                  </a:cubicBezTo>
                  <a:cubicBezTo>
                    <a:pt x="14991" y="14046"/>
                    <a:pt x="14991" y="14046"/>
                    <a:pt x="14991" y="14046"/>
                  </a:cubicBezTo>
                  <a:cubicBezTo>
                    <a:pt x="14991" y="14021"/>
                    <a:pt x="14991" y="14021"/>
                    <a:pt x="14991" y="14021"/>
                  </a:cubicBezTo>
                  <a:cubicBezTo>
                    <a:pt x="15028" y="14021"/>
                    <a:pt x="15028" y="14021"/>
                    <a:pt x="15028" y="14021"/>
                  </a:cubicBezTo>
                  <a:cubicBezTo>
                    <a:pt x="15065" y="14021"/>
                    <a:pt x="15065" y="14021"/>
                    <a:pt x="15065" y="14021"/>
                  </a:cubicBezTo>
                  <a:cubicBezTo>
                    <a:pt x="15212" y="13969"/>
                    <a:pt x="15212" y="13969"/>
                    <a:pt x="15212" y="13969"/>
                  </a:cubicBezTo>
                  <a:cubicBezTo>
                    <a:pt x="15323" y="13917"/>
                    <a:pt x="15323" y="13917"/>
                    <a:pt x="15323" y="13917"/>
                  </a:cubicBezTo>
                  <a:cubicBezTo>
                    <a:pt x="15397" y="13891"/>
                    <a:pt x="15471" y="13865"/>
                    <a:pt x="15545" y="13840"/>
                  </a:cubicBezTo>
                  <a:cubicBezTo>
                    <a:pt x="15692" y="13788"/>
                    <a:pt x="15840" y="13736"/>
                    <a:pt x="15988" y="13684"/>
                  </a:cubicBezTo>
                  <a:cubicBezTo>
                    <a:pt x="16542" y="13451"/>
                    <a:pt x="17058" y="13167"/>
                    <a:pt x="17538" y="12882"/>
                  </a:cubicBezTo>
                  <a:cubicBezTo>
                    <a:pt x="18794" y="12132"/>
                    <a:pt x="19754" y="11175"/>
                    <a:pt x="20345" y="10114"/>
                  </a:cubicBezTo>
                  <a:cubicBezTo>
                    <a:pt x="20972" y="9054"/>
                    <a:pt x="21194" y="7890"/>
                    <a:pt x="21046" y="6752"/>
                  </a:cubicBezTo>
                  <a:cubicBezTo>
                    <a:pt x="20898" y="5613"/>
                    <a:pt x="20382" y="4501"/>
                    <a:pt x="19495" y="3518"/>
                  </a:cubicBezTo>
                  <a:cubicBezTo>
                    <a:pt x="18609" y="2561"/>
                    <a:pt x="17391" y="1733"/>
                    <a:pt x="15951" y="1138"/>
                  </a:cubicBezTo>
                  <a:cubicBezTo>
                    <a:pt x="15877" y="1112"/>
                    <a:pt x="15840" y="1112"/>
                    <a:pt x="15951" y="1164"/>
                  </a:cubicBezTo>
                  <a:cubicBezTo>
                    <a:pt x="16320" y="1345"/>
                    <a:pt x="16320" y="1345"/>
                    <a:pt x="16320" y="1345"/>
                  </a:cubicBezTo>
                  <a:cubicBezTo>
                    <a:pt x="16468" y="1423"/>
                    <a:pt x="16689" y="1526"/>
                    <a:pt x="16985" y="1681"/>
                  </a:cubicBezTo>
                  <a:cubicBezTo>
                    <a:pt x="17354" y="1888"/>
                    <a:pt x="17982" y="2276"/>
                    <a:pt x="18646" y="2794"/>
                  </a:cubicBezTo>
                  <a:cubicBezTo>
                    <a:pt x="18942" y="3078"/>
                    <a:pt x="19274" y="3389"/>
                    <a:pt x="19569" y="3725"/>
                  </a:cubicBezTo>
                  <a:cubicBezTo>
                    <a:pt x="19865" y="4061"/>
                    <a:pt x="20123" y="4449"/>
                    <a:pt x="20345" y="4863"/>
                  </a:cubicBezTo>
                  <a:cubicBezTo>
                    <a:pt x="20566" y="5251"/>
                    <a:pt x="20751" y="5691"/>
                    <a:pt x="20862" y="6131"/>
                  </a:cubicBezTo>
                  <a:cubicBezTo>
                    <a:pt x="20972" y="6571"/>
                    <a:pt x="21009" y="7010"/>
                    <a:pt x="21009" y="7450"/>
                  </a:cubicBezTo>
                  <a:cubicBezTo>
                    <a:pt x="21009" y="7890"/>
                    <a:pt x="20972" y="8304"/>
                    <a:pt x="20862" y="8718"/>
                  </a:cubicBezTo>
                  <a:cubicBezTo>
                    <a:pt x="20751" y="9106"/>
                    <a:pt x="20603" y="9468"/>
                    <a:pt x="20455" y="9804"/>
                  </a:cubicBezTo>
                  <a:cubicBezTo>
                    <a:pt x="19902" y="10916"/>
                    <a:pt x="18942" y="11925"/>
                    <a:pt x="17649" y="12727"/>
                  </a:cubicBezTo>
                  <a:cubicBezTo>
                    <a:pt x="17022" y="13141"/>
                    <a:pt x="16320" y="13477"/>
                    <a:pt x="15545" y="13762"/>
                  </a:cubicBezTo>
                  <a:cubicBezTo>
                    <a:pt x="15471" y="13814"/>
                    <a:pt x="15360" y="13840"/>
                    <a:pt x="15249" y="13865"/>
                  </a:cubicBezTo>
                  <a:cubicBezTo>
                    <a:pt x="15065" y="13943"/>
                    <a:pt x="15065" y="13943"/>
                    <a:pt x="15065" y="13943"/>
                  </a:cubicBezTo>
                  <a:cubicBezTo>
                    <a:pt x="14917" y="13995"/>
                    <a:pt x="14917" y="13995"/>
                    <a:pt x="14917" y="13995"/>
                  </a:cubicBezTo>
                  <a:cubicBezTo>
                    <a:pt x="14917" y="13995"/>
                    <a:pt x="14917" y="13995"/>
                    <a:pt x="14917" y="13995"/>
                  </a:cubicBezTo>
                  <a:cubicBezTo>
                    <a:pt x="14917" y="13995"/>
                    <a:pt x="14917" y="13995"/>
                    <a:pt x="14917" y="13995"/>
                  </a:cubicBezTo>
                  <a:cubicBezTo>
                    <a:pt x="14917" y="14021"/>
                    <a:pt x="14917" y="14021"/>
                    <a:pt x="14917" y="14021"/>
                  </a:cubicBezTo>
                  <a:cubicBezTo>
                    <a:pt x="14917" y="14046"/>
                    <a:pt x="14917" y="14046"/>
                    <a:pt x="14917" y="14046"/>
                  </a:cubicBezTo>
                  <a:cubicBezTo>
                    <a:pt x="14917" y="14098"/>
                    <a:pt x="14917" y="14098"/>
                    <a:pt x="14917" y="14098"/>
                  </a:cubicBezTo>
                  <a:cubicBezTo>
                    <a:pt x="14917" y="14616"/>
                    <a:pt x="14917" y="14616"/>
                    <a:pt x="14917" y="14616"/>
                  </a:cubicBezTo>
                  <a:cubicBezTo>
                    <a:pt x="14917" y="15521"/>
                    <a:pt x="14917" y="15521"/>
                    <a:pt x="14917" y="15521"/>
                  </a:cubicBezTo>
                  <a:cubicBezTo>
                    <a:pt x="14880" y="15573"/>
                    <a:pt x="14880" y="15624"/>
                    <a:pt x="14843" y="15676"/>
                  </a:cubicBezTo>
                  <a:cubicBezTo>
                    <a:pt x="14806" y="15702"/>
                    <a:pt x="14732" y="15754"/>
                    <a:pt x="14658" y="15754"/>
                  </a:cubicBezTo>
                  <a:cubicBezTo>
                    <a:pt x="14658" y="15780"/>
                    <a:pt x="14622" y="15780"/>
                    <a:pt x="14585" y="15780"/>
                  </a:cubicBezTo>
                  <a:cubicBezTo>
                    <a:pt x="14548" y="15780"/>
                    <a:pt x="14511" y="15780"/>
                    <a:pt x="14437" y="15780"/>
                  </a:cubicBezTo>
                  <a:cubicBezTo>
                    <a:pt x="14105" y="15780"/>
                    <a:pt x="14105" y="15780"/>
                    <a:pt x="14105" y="15780"/>
                  </a:cubicBezTo>
                  <a:cubicBezTo>
                    <a:pt x="12775" y="15780"/>
                    <a:pt x="12775" y="15780"/>
                    <a:pt x="12775" y="15780"/>
                  </a:cubicBezTo>
                  <a:cubicBezTo>
                    <a:pt x="12665" y="15780"/>
                    <a:pt x="12665" y="15780"/>
                    <a:pt x="12665" y="15780"/>
                  </a:cubicBezTo>
                  <a:cubicBezTo>
                    <a:pt x="12628" y="15780"/>
                    <a:pt x="12628" y="15780"/>
                    <a:pt x="12628" y="15780"/>
                  </a:cubicBezTo>
                  <a:cubicBezTo>
                    <a:pt x="12628" y="15780"/>
                    <a:pt x="12628" y="15780"/>
                    <a:pt x="12628" y="15780"/>
                  </a:cubicBezTo>
                  <a:cubicBezTo>
                    <a:pt x="12628" y="15780"/>
                    <a:pt x="12628" y="15780"/>
                    <a:pt x="12628" y="15780"/>
                  </a:cubicBezTo>
                  <a:cubicBezTo>
                    <a:pt x="12628" y="15754"/>
                    <a:pt x="12628" y="15754"/>
                    <a:pt x="12628" y="15754"/>
                  </a:cubicBezTo>
                  <a:cubicBezTo>
                    <a:pt x="12775" y="15417"/>
                    <a:pt x="12775" y="15417"/>
                    <a:pt x="12775" y="15417"/>
                  </a:cubicBezTo>
                  <a:cubicBezTo>
                    <a:pt x="12923" y="15107"/>
                    <a:pt x="13034" y="14823"/>
                    <a:pt x="13182" y="14512"/>
                  </a:cubicBezTo>
                  <a:cubicBezTo>
                    <a:pt x="13440" y="13943"/>
                    <a:pt x="13735" y="13348"/>
                    <a:pt x="14068" y="12753"/>
                  </a:cubicBezTo>
                  <a:cubicBezTo>
                    <a:pt x="14215" y="12469"/>
                    <a:pt x="14363" y="12184"/>
                    <a:pt x="14548" y="11899"/>
                  </a:cubicBezTo>
                  <a:cubicBezTo>
                    <a:pt x="14622" y="11744"/>
                    <a:pt x="14732" y="11615"/>
                    <a:pt x="14806" y="11460"/>
                  </a:cubicBezTo>
                  <a:cubicBezTo>
                    <a:pt x="14954" y="11253"/>
                    <a:pt x="14954" y="11253"/>
                    <a:pt x="14954" y="11253"/>
                  </a:cubicBezTo>
                  <a:cubicBezTo>
                    <a:pt x="14991" y="11175"/>
                    <a:pt x="14991" y="11175"/>
                    <a:pt x="14991" y="11175"/>
                  </a:cubicBezTo>
                  <a:cubicBezTo>
                    <a:pt x="14991" y="11149"/>
                    <a:pt x="14991" y="11149"/>
                    <a:pt x="14991" y="11149"/>
                  </a:cubicBezTo>
                  <a:cubicBezTo>
                    <a:pt x="15028" y="11149"/>
                    <a:pt x="15028" y="11149"/>
                    <a:pt x="15028" y="11149"/>
                  </a:cubicBezTo>
                  <a:cubicBezTo>
                    <a:pt x="15028" y="11149"/>
                    <a:pt x="15028" y="11149"/>
                    <a:pt x="15028" y="11149"/>
                  </a:cubicBezTo>
                  <a:cubicBezTo>
                    <a:pt x="15028" y="11149"/>
                    <a:pt x="15028" y="11149"/>
                    <a:pt x="15028" y="11149"/>
                  </a:cubicBezTo>
                  <a:cubicBezTo>
                    <a:pt x="15065" y="11149"/>
                    <a:pt x="15065" y="11149"/>
                    <a:pt x="15065" y="11149"/>
                  </a:cubicBezTo>
                  <a:cubicBezTo>
                    <a:pt x="15138" y="11149"/>
                    <a:pt x="15212" y="11149"/>
                    <a:pt x="15286" y="11149"/>
                  </a:cubicBezTo>
                  <a:cubicBezTo>
                    <a:pt x="15434" y="11123"/>
                    <a:pt x="15582" y="11123"/>
                    <a:pt x="15729" y="11097"/>
                  </a:cubicBezTo>
                  <a:cubicBezTo>
                    <a:pt x="16025" y="11020"/>
                    <a:pt x="16320" y="10916"/>
                    <a:pt x="16542" y="10735"/>
                  </a:cubicBezTo>
                  <a:cubicBezTo>
                    <a:pt x="16652" y="10658"/>
                    <a:pt x="16726" y="10554"/>
                    <a:pt x="16800" y="10451"/>
                  </a:cubicBezTo>
                  <a:cubicBezTo>
                    <a:pt x="16874" y="10347"/>
                    <a:pt x="16911" y="10244"/>
                    <a:pt x="16911" y="10140"/>
                  </a:cubicBezTo>
                  <a:cubicBezTo>
                    <a:pt x="16985" y="9908"/>
                    <a:pt x="16948" y="9675"/>
                    <a:pt x="16800" y="9468"/>
                  </a:cubicBezTo>
                  <a:cubicBezTo>
                    <a:pt x="16726" y="9364"/>
                    <a:pt x="16615" y="9261"/>
                    <a:pt x="16505" y="9183"/>
                  </a:cubicBezTo>
                  <a:cubicBezTo>
                    <a:pt x="16394" y="9106"/>
                    <a:pt x="16209" y="9054"/>
                    <a:pt x="16025" y="9028"/>
                  </a:cubicBezTo>
                  <a:cubicBezTo>
                    <a:pt x="15988" y="9002"/>
                    <a:pt x="15951" y="9002"/>
                    <a:pt x="15877" y="9002"/>
                  </a:cubicBezTo>
                  <a:cubicBezTo>
                    <a:pt x="15840" y="9002"/>
                    <a:pt x="15803" y="9002"/>
                    <a:pt x="15729" y="9028"/>
                  </a:cubicBezTo>
                  <a:cubicBezTo>
                    <a:pt x="15655" y="9028"/>
                    <a:pt x="15545" y="9054"/>
                    <a:pt x="15471" y="9080"/>
                  </a:cubicBezTo>
                  <a:cubicBezTo>
                    <a:pt x="15323" y="9131"/>
                    <a:pt x="15212" y="9183"/>
                    <a:pt x="15102" y="9261"/>
                  </a:cubicBezTo>
                  <a:cubicBezTo>
                    <a:pt x="14991" y="9338"/>
                    <a:pt x="14880" y="9416"/>
                    <a:pt x="14806" y="9494"/>
                  </a:cubicBezTo>
                  <a:cubicBezTo>
                    <a:pt x="14769" y="9520"/>
                    <a:pt x="14732" y="9545"/>
                    <a:pt x="14732" y="9571"/>
                  </a:cubicBezTo>
                  <a:cubicBezTo>
                    <a:pt x="14695" y="9571"/>
                    <a:pt x="14695" y="9571"/>
                    <a:pt x="14695" y="9571"/>
                  </a:cubicBezTo>
                  <a:cubicBezTo>
                    <a:pt x="14695" y="9597"/>
                    <a:pt x="14695" y="9597"/>
                    <a:pt x="14695" y="9597"/>
                  </a:cubicBezTo>
                  <a:cubicBezTo>
                    <a:pt x="14695" y="9597"/>
                    <a:pt x="14695" y="9597"/>
                    <a:pt x="14695" y="9597"/>
                  </a:cubicBezTo>
                  <a:cubicBezTo>
                    <a:pt x="14658" y="9649"/>
                    <a:pt x="14658" y="9649"/>
                    <a:pt x="14658" y="9649"/>
                  </a:cubicBezTo>
                  <a:cubicBezTo>
                    <a:pt x="14585" y="9778"/>
                    <a:pt x="14585" y="9778"/>
                    <a:pt x="14585" y="9778"/>
                  </a:cubicBezTo>
                  <a:cubicBezTo>
                    <a:pt x="14326" y="10140"/>
                    <a:pt x="14326" y="10140"/>
                    <a:pt x="14326" y="10140"/>
                  </a:cubicBezTo>
                  <a:cubicBezTo>
                    <a:pt x="14326" y="10140"/>
                    <a:pt x="14289" y="10114"/>
                    <a:pt x="14289" y="10114"/>
                  </a:cubicBezTo>
                  <a:cubicBezTo>
                    <a:pt x="14289" y="10114"/>
                    <a:pt x="14289" y="10114"/>
                    <a:pt x="14289" y="10114"/>
                  </a:cubicBezTo>
                  <a:cubicBezTo>
                    <a:pt x="14215" y="10089"/>
                    <a:pt x="14215" y="10089"/>
                    <a:pt x="14215" y="10089"/>
                  </a:cubicBezTo>
                  <a:cubicBezTo>
                    <a:pt x="14178" y="10089"/>
                    <a:pt x="14178" y="10063"/>
                    <a:pt x="14142" y="10037"/>
                  </a:cubicBezTo>
                  <a:cubicBezTo>
                    <a:pt x="13994" y="9985"/>
                    <a:pt x="13883" y="9882"/>
                    <a:pt x="13809" y="9804"/>
                  </a:cubicBezTo>
                  <a:cubicBezTo>
                    <a:pt x="13698" y="9701"/>
                    <a:pt x="13625" y="9623"/>
                    <a:pt x="13551" y="9494"/>
                  </a:cubicBezTo>
                  <a:cubicBezTo>
                    <a:pt x="13514" y="9442"/>
                    <a:pt x="13477" y="9390"/>
                    <a:pt x="13440" y="9338"/>
                  </a:cubicBezTo>
                  <a:cubicBezTo>
                    <a:pt x="13403" y="9338"/>
                    <a:pt x="13403" y="9338"/>
                    <a:pt x="13403" y="9338"/>
                  </a:cubicBezTo>
                  <a:cubicBezTo>
                    <a:pt x="13403" y="9313"/>
                    <a:pt x="13403" y="9313"/>
                    <a:pt x="13403" y="9313"/>
                  </a:cubicBezTo>
                  <a:cubicBezTo>
                    <a:pt x="13403" y="9313"/>
                    <a:pt x="13403" y="9313"/>
                    <a:pt x="13403" y="9313"/>
                  </a:cubicBezTo>
                  <a:cubicBezTo>
                    <a:pt x="13440" y="9313"/>
                    <a:pt x="13440" y="9313"/>
                    <a:pt x="13440" y="9313"/>
                  </a:cubicBezTo>
                  <a:cubicBezTo>
                    <a:pt x="13440" y="9313"/>
                    <a:pt x="13440" y="9313"/>
                    <a:pt x="13440" y="9313"/>
                  </a:cubicBezTo>
                  <a:cubicBezTo>
                    <a:pt x="13477" y="9287"/>
                    <a:pt x="13477" y="9287"/>
                    <a:pt x="13477" y="9287"/>
                  </a:cubicBezTo>
                  <a:cubicBezTo>
                    <a:pt x="13588" y="9235"/>
                    <a:pt x="13662" y="9183"/>
                    <a:pt x="13735" y="9131"/>
                  </a:cubicBezTo>
                  <a:cubicBezTo>
                    <a:pt x="13883" y="9028"/>
                    <a:pt x="14031" y="8925"/>
                    <a:pt x="14142" y="8795"/>
                  </a:cubicBezTo>
                  <a:cubicBezTo>
                    <a:pt x="14289" y="8692"/>
                    <a:pt x="14400" y="8537"/>
                    <a:pt x="14437" y="8381"/>
                  </a:cubicBezTo>
                  <a:cubicBezTo>
                    <a:pt x="14474" y="8226"/>
                    <a:pt x="14474" y="8045"/>
                    <a:pt x="14400" y="7890"/>
                  </a:cubicBezTo>
                  <a:cubicBezTo>
                    <a:pt x="14363" y="7812"/>
                    <a:pt x="14326" y="7735"/>
                    <a:pt x="14252" y="7657"/>
                  </a:cubicBezTo>
                  <a:cubicBezTo>
                    <a:pt x="14215" y="7631"/>
                    <a:pt x="14178" y="7605"/>
                    <a:pt x="14142" y="7554"/>
                  </a:cubicBezTo>
                  <a:cubicBezTo>
                    <a:pt x="14142" y="7554"/>
                    <a:pt x="14105" y="7528"/>
                    <a:pt x="14105" y="7528"/>
                  </a:cubicBezTo>
                  <a:cubicBezTo>
                    <a:pt x="14068" y="7502"/>
                    <a:pt x="14068" y="7502"/>
                    <a:pt x="14068" y="7502"/>
                  </a:cubicBezTo>
                  <a:cubicBezTo>
                    <a:pt x="14031" y="7476"/>
                    <a:pt x="14031" y="7476"/>
                    <a:pt x="14031" y="7476"/>
                  </a:cubicBezTo>
                  <a:cubicBezTo>
                    <a:pt x="13920" y="7424"/>
                    <a:pt x="13809" y="7372"/>
                    <a:pt x="13698" y="7321"/>
                  </a:cubicBezTo>
                  <a:cubicBezTo>
                    <a:pt x="13588" y="7295"/>
                    <a:pt x="13440" y="7295"/>
                    <a:pt x="13329" y="7295"/>
                  </a:cubicBezTo>
                  <a:cubicBezTo>
                    <a:pt x="13071" y="7295"/>
                    <a:pt x="12849" y="7347"/>
                    <a:pt x="12665" y="7424"/>
                  </a:cubicBezTo>
                  <a:cubicBezTo>
                    <a:pt x="12554" y="7476"/>
                    <a:pt x="12480" y="7528"/>
                    <a:pt x="12406" y="7579"/>
                  </a:cubicBezTo>
                  <a:cubicBezTo>
                    <a:pt x="12295" y="7631"/>
                    <a:pt x="12222" y="7709"/>
                    <a:pt x="12185" y="7760"/>
                  </a:cubicBezTo>
                  <a:cubicBezTo>
                    <a:pt x="12074" y="7864"/>
                    <a:pt x="12000" y="7967"/>
                    <a:pt x="11963" y="8071"/>
                  </a:cubicBezTo>
                  <a:cubicBezTo>
                    <a:pt x="11889" y="8174"/>
                    <a:pt x="11889" y="8304"/>
                    <a:pt x="11852" y="8407"/>
                  </a:cubicBezTo>
                  <a:cubicBezTo>
                    <a:pt x="11852" y="8511"/>
                    <a:pt x="11852" y="8614"/>
                    <a:pt x="11889" y="8718"/>
                  </a:cubicBezTo>
                  <a:cubicBezTo>
                    <a:pt x="11889" y="8795"/>
                    <a:pt x="11889" y="8795"/>
                    <a:pt x="11889" y="8795"/>
                  </a:cubicBezTo>
                  <a:cubicBezTo>
                    <a:pt x="11889" y="8873"/>
                    <a:pt x="11889" y="8873"/>
                    <a:pt x="11889" y="8873"/>
                  </a:cubicBezTo>
                  <a:cubicBezTo>
                    <a:pt x="11926" y="8873"/>
                    <a:pt x="11926" y="8873"/>
                    <a:pt x="11926" y="8873"/>
                  </a:cubicBezTo>
                  <a:cubicBezTo>
                    <a:pt x="11889" y="8873"/>
                    <a:pt x="11889" y="8873"/>
                    <a:pt x="11889" y="8873"/>
                  </a:cubicBezTo>
                  <a:cubicBezTo>
                    <a:pt x="11889" y="8899"/>
                    <a:pt x="11889" y="8899"/>
                    <a:pt x="11889" y="8899"/>
                  </a:cubicBezTo>
                  <a:cubicBezTo>
                    <a:pt x="11815" y="8899"/>
                    <a:pt x="11742" y="8925"/>
                    <a:pt x="11631" y="8925"/>
                  </a:cubicBezTo>
                  <a:cubicBezTo>
                    <a:pt x="11483" y="8950"/>
                    <a:pt x="11335" y="8976"/>
                    <a:pt x="11151" y="8976"/>
                  </a:cubicBezTo>
                  <a:cubicBezTo>
                    <a:pt x="11003" y="8950"/>
                    <a:pt x="10818" y="8950"/>
                    <a:pt x="10671" y="8925"/>
                  </a:cubicBezTo>
                  <a:cubicBezTo>
                    <a:pt x="10597" y="8925"/>
                    <a:pt x="10597" y="8925"/>
                    <a:pt x="10597" y="8925"/>
                  </a:cubicBezTo>
                  <a:cubicBezTo>
                    <a:pt x="10560" y="8925"/>
                    <a:pt x="10560" y="8925"/>
                    <a:pt x="10560" y="8925"/>
                  </a:cubicBezTo>
                  <a:cubicBezTo>
                    <a:pt x="10523" y="8925"/>
                    <a:pt x="10523" y="8925"/>
                    <a:pt x="10523" y="8925"/>
                  </a:cubicBezTo>
                  <a:cubicBezTo>
                    <a:pt x="10523" y="8925"/>
                    <a:pt x="10523" y="8925"/>
                    <a:pt x="10523" y="8925"/>
                  </a:cubicBezTo>
                  <a:cubicBezTo>
                    <a:pt x="10523" y="8925"/>
                    <a:pt x="10523" y="8925"/>
                    <a:pt x="10523" y="8925"/>
                  </a:cubicBezTo>
                  <a:cubicBezTo>
                    <a:pt x="10523" y="8899"/>
                    <a:pt x="10523" y="8899"/>
                    <a:pt x="10523" y="8899"/>
                  </a:cubicBezTo>
                  <a:cubicBezTo>
                    <a:pt x="10560" y="8873"/>
                    <a:pt x="10560" y="8873"/>
                    <a:pt x="10560" y="8873"/>
                  </a:cubicBezTo>
                  <a:cubicBezTo>
                    <a:pt x="10708" y="8769"/>
                    <a:pt x="10818" y="8640"/>
                    <a:pt x="10892" y="8537"/>
                  </a:cubicBezTo>
                  <a:cubicBezTo>
                    <a:pt x="11003" y="8407"/>
                    <a:pt x="11077" y="8278"/>
                    <a:pt x="11151" y="8123"/>
                  </a:cubicBezTo>
                  <a:cubicBezTo>
                    <a:pt x="11151" y="8045"/>
                    <a:pt x="11188" y="7967"/>
                    <a:pt x="11151" y="7890"/>
                  </a:cubicBezTo>
                  <a:cubicBezTo>
                    <a:pt x="11151" y="7786"/>
                    <a:pt x="11151" y="7709"/>
                    <a:pt x="11077" y="7631"/>
                  </a:cubicBezTo>
                  <a:cubicBezTo>
                    <a:pt x="11003" y="7476"/>
                    <a:pt x="10818" y="7347"/>
                    <a:pt x="10671" y="7243"/>
                  </a:cubicBezTo>
                  <a:cubicBezTo>
                    <a:pt x="10486" y="7166"/>
                    <a:pt x="10265" y="7088"/>
                    <a:pt x="10006" y="7088"/>
                  </a:cubicBezTo>
                  <a:cubicBezTo>
                    <a:pt x="9895" y="7062"/>
                    <a:pt x="9748" y="7088"/>
                    <a:pt x="9637" y="7114"/>
                  </a:cubicBezTo>
                  <a:cubicBezTo>
                    <a:pt x="9526" y="7140"/>
                    <a:pt x="9415" y="7166"/>
                    <a:pt x="9305" y="7217"/>
                  </a:cubicBezTo>
                  <a:cubicBezTo>
                    <a:pt x="9120" y="7295"/>
                    <a:pt x="8972" y="7424"/>
                    <a:pt x="8862" y="7528"/>
                  </a:cubicBezTo>
                  <a:cubicBezTo>
                    <a:pt x="8751" y="7657"/>
                    <a:pt x="8640" y="7786"/>
                    <a:pt x="8566" y="7916"/>
                  </a:cubicBezTo>
                  <a:cubicBezTo>
                    <a:pt x="8492" y="8045"/>
                    <a:pt x="8455" y="8174"/>
                    <a:pt x="8418" y="8330"/>
                  </a:cubicBezTo>
                  <a:cubicBezTo>
                    <a:pt x="8418" y="8407"/>
                    <a:pt x="8418" y="8485"/>
                    <a:pt x="8418" y="8562"/>
                  </a:cubicBezTo>
                  <a:cubicBezTo>
                    <a:pt x="8418" y="8562"/>
                    <a:pt x="8418" y="8588"/>
                    <a:pt x="8418" y="8614"/>
                  </a:cubicBezTo>
                  <a:cubicBezTo>
                    <a:pt x="8418" y="8640"/>
                    <a:pt x="8418" y="8640"/>
                    <a:pt x="8418" y="8666"/>
                  </a:cubicBezTo>
                  <a:cubicBezTo>
                    <a:pt x="8455" y="8718"/>
                    <a:pt x="8455" y="8743"/>
                    <a:pt x="8455" y="8769"/>
                  </a:cubicBezTo>
                  <a:cubicBezTo>
                    <a:pt x="8492" y="8847"/>
                    <a:pt x="8529" y="8925"/>
                    <a:pt x="8566" y="9002"/>
                  </a:cubicBezTo>
                  <a:cubicBezTo>
                    <a:pt x="8603" y="9002"/>
                    <a:pt x="8603" y="9028"/>
                    <a:pt x="8603" y="9054"/>
                  </a:cubicBezTo>
                  <a:cubicBezTo>
                    <a:pt x="8640" y="9054"/>
                    <a:pt x="8640" y="9054"/>
                    <a:pt x="8640" y="9054"/>
                  </a:cubicBezTo>
                  <a:cubicBezTo>
                    <a:pt x="8640" y="9054"/>
                    <a:pt x="8640" y="9054"/>
                    <a:pt x="8640" y="9054"/>
                  </a:cubicBezTo>
                  <a:cubicBezTo>
                    <a:pt x="8640" y="9054"/>
                    <a:pt x="8640" y="9054"/>
                    <a:pt x="8640" y="9054"/>
                  </a:cubicBezTo>
                  <a:cubicBezTo>
                    <a:pt x="8603" y="9080"/>
                    <a:pt x="8603" y="9080"/>
                    <a:pt x="8603" y="9080"/>
                  </a:cubicBezTo>
                  <a:cubicBezTo>
                    <a:pt x="8529" y="9131"/>
                    <a:pt x="8455" y="9183"/>
                    <a:pt x="8418" y="9235"/>
                  </a:cubicBezTo>
                  <a:cubicBezTo>
                    <a:pt x="8271" y="9313"/>
                    <a:pt x="8160" y="9390"/>
                    <a:pt x="8012" y="9468"/>
                  </a:cubicBezTo>
                  <a:cubicBezTo>
                    <a:pt x="7865" y="9545"/>
                    <a:pt x="7717" y="9623"/>
                    <a:pt x="7569" y="9701"/>
                  </a:cubicBezTo>
                  <a:cubicBezTo>
                    <a:pt x="7532" y="9726"/>
                    <a:pt x="7495" y="9726"/>
                    <a:pt x="7458" y="9752"/>
                  </a:cubicBezTo>
                  <a:cubicBezTo>
                    <a:pt x="7385" y="9778"/>
                    <a:pt x="7385" y="9778"/>
                    <a:pt x="7385" y="9778"/>
                  </a:cubicBezTo>
                  <a:cubicBezTo>
                    <a:pt x="7385" y="9778"/>
                    <a:pt x="7385" y="9778"/>
                    <a:pt x="7385" y="9778"/>
                  </a:cubicBezTo>
                  <a:cubicBezTo>
                    <a:pt x="7385" y="9778"/>
                    <a:pt x="7385" y="9778"/>
                    <a:pt x="7385" y="9778"/>
                  </a:cubicBezTo>
                  <a:cubicBezTo>
                    <a:pt x="7311" y="9701"/>
                    <a:pt x="7311" y="9701"/>
                    <a:pt x="7311" y="9701"/>
                  </a:cubicBezTo>
                  <a:cubicBezTo>
                    <a:pt x="7237" y="9571"/>
                    <a:pt x="7237" y="9571"/>
                    <a:pt x="7237" y="9571"/>
                  </a:cubicBezTo>
                  <a:cubicBezTo>
                    <a:pt x="7200" y="9520"/>
                    <a:pt x="7163" y="9468"/>
                    <a:pt x="7089" y="9442"/>
                  </a:cubicBezTo>
                  <a:cubicBezTo>
                    <a:pt x="6942" y="9261"/>
                    <a:pt x="6720" y="9080"/>
                    <a:pt x="6425" y="8950"/>
                  </a:cubicBezTo>
                  <a:cubicBezTo>
                    <a:pt x="6277" y="8899"/>
                    <a:pt x="6129" y="8847"/>
                    <a:pt x="5945" y="8847"/>
                  </a:cubicBezTo>
                  <a:cubicBezTo>
                    <a:pt x="5797" y="8821"/>
                    <a:pt x="5612" y="8821"/>
                    <a:pt x="5428" y="8847"/>
                  </a:cubicBezTo>
                  <a:cubicBezTo>
                    <a:pt x="5354" y="8873"/>
                    <a:pt x="5243" y="8899"/>
                    <a:pt x="5169" y="8925"/>
                  </a:cubicBezTo>
                  <a:cubicBezTo>
                    <a:pt x="5095" y="8950"/>
                    <a:pt x="5022" y="8976"/>
                    <a:pt x="4948" y="9002"/>
                  </a:cubicBezTo>
                  <a:cubicBezTo>
                    <a:pt x="4837" y="9080"/>
                    <a:pt x="4689" y="9183"/>
                    <a:pt x="4615" y="9287"/>
                  </a:cubicBezTo>
                  <a:cubicBezTo>
                    <a:pt x="4542" y="9416"/>
                    <a:pt x="4505" y="9545"/>
                    <a:pt x="4505" y="9675"/>
                  </a:cubicBezTo>
                  <a:cubicBezTo>
                    <a:pt x="4505" y="9804"/>
                    <a:pt x="4542" y="9908"/>
                    <a:pt x="4615" y="10011"/>
                  </a:cubicBezTo>
                  <a:cubicBezTo>
                    <a:pt x="4652" y="10114"/>
                    <a:pt x="4726" y="10218"/>
                    <a:pt x="4837" y="10321"/>
                  </a:cubicBezTo>
                  <a:cubicBezTo>
                    <a:pt x="4911" y="10399"/>
                    <a:pt x="5022" y="10477"/>
                    <a:pt x="5132" y="10554"/>
                  </a:cubicBezTo>
                  <a:cubicBezTo>
                    <a:pt x="5391" y="10709"/>
                    <a:pt x="5686" y="10813"/>
                    <a:pt x="5982" y="10891"/>
                  </a:cubicBezTo>
                  <a:cubicBezTo>
                    <a:pt x="6129" y="10916"/>
                    <a:pt x="6314" y="10916"/>
                    <a:pt x="6462" y="10916"/>
                  </a:cubicBezTo>
                  <a:cubicBezTo>
                    <a:pt x="6535" y="10916"/>
                    <a:pt x="6609" y="10916"/>
                    <a:pt x="6683"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20" y="10916"/>
                    <a:pt x="6720" y="10916"/>
                    <a:pt x="6720" y="10916"/>
                  </a:cubicBezTo>
                  <a:cubicBezTo>
                    <a:pt x="6757" y="10994"/>
                    <a:pt x="6757" y="10994"/>
                    <a:pt x="6757" y="10994"/>
                  </a:cubicBezTo>
                  <a:cubicBezTo>
                    <a:pt x="6868" y="11175"/>
                    <a:pt x="6868" y="11175"/>
                    <a:pt x="6868" y="11175"/>
                  </a:cubicBezTo>
                  <a:cubicBezTo>
                    <a:pt x="6978" y="11330"/>
                    <a:pt x="7052" y="11460"/>
                    <a:pt x="7126" y="11589"/>
                  </a:cubicBezTo>
                  <a:cubicBezTo>
                    <a:pt x="7311" y="11848"/>
                    <a:pt x="7458" y="12132"/>
                    <a:pt x="7606" y="12417"/>
                  </a:cubicBezTo>
                  <a:cubicBezTo>
                    <a:pt x="7938" y="12960"/>
                    <a:pt x="8197" y="13503"/>
                    <a:pt x="8492" y="14072"/>
                  </a:cubicBezTo>
                  <a:cubicBezTo>
                    <a:pt x="8714" y="14538"/>
                    <a:pt x="8898" y="15004"/>
                    <a:pt x="9120" y="15469"/>
                  </a:cubicBezTo>
                  <a:cubicBezTo>
                    <a:pt x="9231" y="15754"/>
                    <a:pt x="9231" y="15754"/>
                    <a:pt x="9231" y="15754"/>
                  </a:cubicBezTo>
                  <a:cubicBezTo>
                    <a:pt x="9231" y="15780"/>
                    <a:pt x="9231" y="15780"/>
                    <a:pt x="9231" y="15780"/>
                  </a:cubicBezTo>
                  <a:cubicBezTo>
                    <a:pt x="9231" y="15780"/>
                    <a:pt x="9231" y="15780"/>
                    <a:pt x="9231" y="15780"/>
                  </a:cubicBezTo>
                  <a:cubicBezTo>
                    <a:pt x="8271" y="15780"/>
                    <a:pt x="8271" y="15780"/>
                    <a:pt x="8271" y="15780"/>
                  </a:cubicBezTo>
                  <a:cubicBezTo>
                    <a:pt x="7237" y="15780"/>
                    <a:pt x="7237" y="15780"/>
                    <a:pt x="7237" y="15780"/>
                  </a:cubicBezTo>
                  <a:cubicBezTo>
                    <a:pt x="6942" y="15780"/>
                    <a:pt x="6942" y="15780"/>
                    <a:pt x="6942" y="15780"/>
                  </a:cubicBezTo>
                  <a:cubicBezTo>
                    <a:pt x="6905" y="15780"/>
                    <a:pt x="6868" y="15754"/>
                    <a:pt x="6794" y="15754"/>
                  </a:cubicBezTo>
                  <a:cubicBezTo>
                    <a:pt x="6720" y="15728"/>
                    <a:pt x="6646" y="15650"/>
                    <a:pt x="6609" y="15599"/>
                  </a:cubicBezTo>
                  <a:cubicBezTo>
                    <a:pt x="6609" y="15573"/>
                    <a:pt x="6609" y="15547"/>
                    <a:pt x="6609" y="15521"/>
                  </a:cubicBezTo>
                  <a:cubicBezTo>
                    <a:pt x="6609" y="15521"/>
                    <a:pt x="6609" y="15521"/>
                    <a:pt x="6609" y="15521"/>
                  </a:cubicBezTo>
                  <a:cubicBezTo>
                    <a:pt x="6609" y="15495"/>
                    <a:pt x="6609" y="15495"/>
                    <a:pt x="6609" y="15495"/>
                  </a:cubicBezTo>
                  <a:cubicBezTo>
                    <a:pt x="6609" y="15443"/>
                    <a:pt x="6609" y="15443"/>
                    <a:pt x="6609" y="15443"/>
                  </a:cubicBezTo>
                  <a:cubicBezTo>
                    <a:pt x="6609" y="15262"/>
                    <a:pt x="6609" y="15262"/>
                    <a:pt x="6609" y="15262"/>
                  </a:cubicBezTo>
                  <a:cubicBezTo>
                    <a:pt x="6609" y="14900"/>
                    <a:pt x="6609" y="14900"/>
                    <a:pt x="6609" y="14900"/>
                  </a:cubicBezTo>
                  <a:cubicBezTo>
                    <a:pt x="6609" y="14072"/>
                    <a:pt x="6609" y="14072"/>
                    <a:pt x="6609" y="14072"/>
                  </a:cubicBezTo>
                  <a:cubicBezTo>
                    <a:pt x="6609" y="13969"/>
                    <a:pt x="6609" y="13969"/>
                    <a:pt x="6609" y="13969"/>
                  </a:cubicBezTo>
                  <a:cubicBezTo>
                    <a:pt x="6609" y="13969"/>
                    <a:pt x="6609" y="13969"/>
                    <a:pt x="6609" y="13969"/>
                  </a:cubicBezTo>
                  <a:cubicBezTo>
                    <a:pt x="6572" y="13969"/>
                    <a:pt x="6572" y="13969"/>
                    <a:pt x="6572" y="13969"/>
                  </a:cubicBezTo>
                  <a:cubicBezTo>
                    <a:pt x="6535" y="13969"/>
                    <a:pt x="6535" y="13969"/>
                    <a:pt x="6535" y="13969"/>
                  </a:cubicBezTo>
                  <a:cubicBezTo>
                    <a:pt x="6498" y="13943"/>
                    <a:pt x="6498" y="13943"/>
                    <a:pt x="6498" y="13943"/>
                  </a:cubicBezTo>
                  <a:cubicBezTo>
                    <a:pt x="6277" y="13865"/>
                    <a:pt x="6277" y="13865"/>
                    <a:pt x="6277" y="13865"/>
                  </a:cubicBezTo>
                  <a:cubicBezTo>
                    <a:pt x="6203" y="13840"/>
                    <a:pt x="6129" y="13814"/>
                    <a:pt x="6055" y="13788"/>
                  </a:cubicBezTo>
                  <a:cubicBezTo>
                    <a:pt x="5908" y="13736"/>
                    <a:pt x="5723" y="13658"/>
                    <a:pt x="5575" y="13607"/>
                  </a:cubicBezTo>
                  <a:cubicBezTo>
                    <a:pt x="5280" y="13477"/>
                    <a:pt x="4985" y="13348"/>
                    <a:pt x="4726" y="13219"/>
                  </a:cubicBezTo>
                  <a:cubicBezTo>
                    <a:pt x="4172" y="12934"/>
                    <a:pt x="3655" y="12598"/>
                    <a:pt x="3175" y="12236"/>
                  </a:cubicBezTo>
                  <a:cubicBezTo>
                    <a:pt x="2252" y="11537"/>
                    <a:pt x="1514" y="10684"/>
                    <a:pt x="1071" y="9778"/>
                  </a:cubicBezTo>
                  <a:cubicBezTo>
                    <a:pt x="628" y="8899"/>
                    <a:pt x="443" y="7942"/>
                    <a:pt x="517" y="7010"/>
                  </a:cubicBezTo>
                  <a:cubicBezTo>
                    <a:pt x="591" y="6079"/>
                    <a:pt x="923" y="5200"/>
                    <a:pt x="1477" y="4398"/>
                  </a:cubicBezTo>
                  <a:cubicBezTo>
                    <a:pt x="1994" y="3596"/>
                    <a:pt x="2732" y="2871"/>
                    <a:pt x="3582" y="2302"/>
                  </a:cubicBezTo>
                  <a:cubicBezTo>
                    <a:pt x="4431" y="1707"/>
                    <a:pt x="5428" y="1242"/>
                    <a:pt x="6425" y="905"/>
                  </a:cubicBezTo>
                  <a:cubicBezTo>
                    <a:pt x="7311" y="621"/>
                    <a:pt x="8123" y="466"/>
                    <a:pt x="8751" y="362"/>
                  </a:cubicBezTo>
                  <a:cubicBezTo>
                    <a:pt x="9415" y="259"/>
                    <a:pt x="9895" y="233"/>
                    <a:pt x="10265" y="207"/>
                  </a:cubicBezTo>
                  <a:cubicBezTo>
                    <a:pt x="10449" y="207"/>
                    <a:pt x="10597" y="207"/>
                    <a:pt x="10708" y="207"/>
                  </a:cubicBezTo>
                  <a:cubicBezTo>
                    <a:pt x="10818" y="181"/>
                    <a:pt x="10892" y="181"/>
                    <a:pt x="10929" y="181"/>
                  </a:cubicBezTo>
                  <a:cubicBezTo>
                    <a:pt x="11003" y="181"/>
                    <a:pt x="10929" y="155"/>
                    <a:pt x="10745" y="155"/>
                  </a:cubicBezTo>
                  <a:cubicBezTo>
                    <a:pt x="10560" y="155"/>
                    <a:pt x="10228" y="129"/>
                    <a:pt x="9822" y="155"/>
                  </a:cubicBezTo>
                  <a:cubicBezTo>
                    <a:pt x="9378" y="181"/>
                    <a:pt x="8825" y="207"/>
                    <a:pt x="8197" y="310"/>
                  </a:cubicBezTo>
                  <a:cubicBezTo>
                    <a:pt x="7569" y="414"/>
                    <a:pt x="6868" y="569"/>
                    <a:pt x="6092" y="828"/>
                  </a:cubicBezTo>
                  <a:cubicBezTo>
                    <a:pt x="5354" y="1086"/>
                    <a:pt x="4542" y="1449"/>
                    <a:pt x="3766" y="1914"/>
                  </a:cubicBezTo>
                  <a:cubicBezTo>
                    <a:pt x="3729" y="1888"/>
                    <a:pt x="3729" y="1888"/>
                    <a:pt x="3729" y="1888"/>
                  </a:cubicBezTo>
                  <a:cubicBezTo>
                    <a:pt x="4505" y="1423"/>
                    <a:pt x="5206" y="1112"/>
                    <a:pt x="5797" y="880"/>
                  </a:cubicBezTo>
                  <a:cubicBezTo>
                    <a:pt x="6388" y="673"/>
                    <a:pt x="6868" y="517"/>
                    <a:pt x="7237" y="440"/>
                  </a:cubicBezTo>
                  <a:cubicBezTo>
                    <a:pt x="7606" y="336"/>
                    <a:pt x="7865" y="285"/>
                    <a:pt x="8049" y="259"/>
                  </a:cubicBezTo>
                  <a:cubicBezTo>
                    <a:pt x="8197" y="207"/>
                    <a:pt x="8308" y="207"/>
                    <a:pt x="8308" y="181"/>
                  </a:cubicBezTo>
                  <a:cubicBezTo>
                    <a:pt x="8382" y="155"/>
                    <a:pt x="8234" y="181"/>
                    <a:pt x="8123" y="181"/>
                  </a:cubicBezTo>
                  <a:cubicBezTo>
                    <a:pt x="8012" y="207"/>
                    <a:pt x="7938" y="181"/>
                    <a:pt x="8160" y="129"/>
                  </a:cubicBezTo>
                  <a:cubicBezTo>
                    <a:pt x="7163" y="310"/>
                    <a:pt x="6203" y="595"/>
                    <a:pt x="5317" y="957"/>
                  </a:cubicBezTo>
                  <a:cubicBezTo>
                    <a:pt x="4431" y="1319"/>
                    <a:pt x="3618" y="1785"/>
                    <a:pt x="2880" y="2302"/>
                  </a:cubicBezTo>
                  <a:cubicBezTo>
                    <a:pt x="2178" y="2846"/>
                    <a:pt x="1588" y="3440"/>
                    <a:pt x="1108" y="4087"/>
                  </a:cubicBezTo>
                  <a:cubicBezTo>
                    <a:pt x="665" y="4734"/>
                    <a:pt x="332" y="5432"/>
                    <a:pt x="148" y="6131"/>
                  </a:cubicBezTo>
                  <a:cubicBezTo>
                    <a:pt x="111" y="6312"/>
                    <a:pt x="37" y="6545"/>
                    <a:pt x="37" y="6803"/>
                  </a:cubicBezTo>
                  <a:cubicBezTo>
                    <a:pt x="0" y="7036"/>
                    <a:pt x="0" y="7321"/>
                    <a:pt x="0" y="7579"/>
                  </a:cubicBezTo>
                  <a:cubicBezTo>
                    <a:pt x="0" y="7864"/>
                    <a:pt x="37" y="8123"/>
                    <a:pt x="74" y="8381"/>
                  </a:cubicBezTo>
                  <a:cubicBezTo>
                    <a:pt x="111" y="8640"/>
                    <a:pt x="185" y="8847"/>
                    <a:pt x="222" y="9028"/>
                  </a:cubicBezTo>
                  <a:cubicBezTo>
                    <a:pt x="443" y="9726"/>
                    <a:pt x="812" y="10399"/>
                    <a:pt x="1292" y="11020"/>
                  </a:cubicBezTo>
                  <a:cubicBezTo>
                    <a:pt x="1772" y="11641"/>
                    <a:pt x="2363" y="12210"/>
                    <a:pt x="3065" y="12701"/>
                  </a:cubicBezTo>
                  <a:cubicBezTo>
                    <a:pt x="3766" y="13193"/>
                    <a:pt x="4578" y="13633"/>
                    <a:pt x="5465" y="13969"/>
                  </a:cubicBezTo>
                  <a:cubicBezTo>
                    <a:pt x="5575" y="14021"/>
                    <a:pt x="5686" y="14072"/>
                    <a:pt x="5797" y="14098"/>
                  </a:cubicBezTo>
                  <a:cubicBezTo>
                    <a:pt x="5945" y="14150"/>
                    <a:pt x="5945" y="14150"/>
                    <a:pt x="5945" y="14150"/>
                  </a:cubicBezTo>
                  <a:cubicBezTo>
                    <a:pt x="6055" y="14202"/>
                    <a:pt x="6055" y="14202"/>
                    <a:pt x="6055" y="14202"/>
                  </a:cubicBezTo>
                  <a:cubicBezTo>
                    <a:pt x="6092" y="14202"/>
                    <a:pt x="6092" y="14202"/>
                    <a:pt x="6092" y="14202"/>
                  </a:cubicBezTo>
                  <a:cubicBezTo>
                    <a:pt x="6092" y="14202"/>
                    <a:pt x="6092" y="14202"/>
                    <a:pt x="6092" y="14202"/>
                  </a:cubicBezTo>
                  <a:cubicBezTo>
                    <a:pt x="6092" y="14253"/>
                    <a:pt x="6092" y="14253"/>
                    <a:pt x="6092" y="14253"/>
                  </a:cubicBezTo>
                  <a:cubicBezTo>
                    <a:pt x="6092" y="14512"/>
                    <a:pt x="6092" y="14512"/>
                    <a:pt x="6092" y="14512"/>
                  </a:cubicBezTo>
                  <a:cubicBezTo>
                    <a:pt x="6092" y="15547"/>
                    <a:pt x="6092" y="15547"/>
                    <a:pt x="6092" y="15547"/>
                  </a:cubicBezTo>
                  <a:cubicBezTo>
                    <a:pt x="6092" y="15650"/>
                    <a:pt x="6166" y="15780"/>
                    <a:pt x="6240" y="15883"/>
                  </a:cubicBezTo>
                  <a:cubicBezTo>
                    <a:pt x="6351" y="15987"/>
                    <a:pt x="6498" y="16064"/>
                    <a:pt x="6646" y="16090"/>
                  </a:cubicBezTo>
                  <a:cubicBezTo>
                    <a:pt x="6646" y="16090"/>
                    <a:pt x="6646" y="16090"/>
                    <a:pt x="6683" y="16090"/>
                  </a:cubicBezTo>
                  <a:cubicBezTo>
                    <a:pt x="6498" y="16116"/>
                    <a:pt x="6351" y="16194"/>
                    <a:pt x="6240" y="16271"/>
                  </a:cubicBezTo>
                  <a:cubicBezTo>
                    <a:pt x="6129" y="16375"/>
                    <a:pt x="6055" y="16478"/>
                    <a:pt x="6055" y="16582"/>
                  </a:cubicBezTo>
                  <a:cubicBezTo>
                    <a:pt x="6018" y="16711"/>
                    <a:pt x="6018" y="16814"/>
                    <a:pt x="6092" y="16918"/>
                  </a:cubicBezTo>
                  <a:cubicBezTo>
                    <a:pt x="6129" y="17021"/>
                    <a:pt x="6240" y="17125"/>
                    <a:pt x="6351" y="17202"/>
                  </a:cubicBezTo>
                  <a:cubicBezTo>
                    <a:pt x="6425" y="17254"/>
                    <a:pt x="6498" y="17280"/>
                    <a:pt x="6572" y="17306"/>
                  </a:cubicBezTo>
                  <a:cubicBezTo>
                    <a:pt x="6683" y="17332"/>
                    <a:pt x="6757" y="17332"/>
                    <a:pt x="6831" y="17332"/>
                  </a:cubicBezTo>
                  <a:cubicBezTo>
                    <a:pt x="7569" y="17332"/>
                    <a:pt x="7569" y="17332"/>
                    <a:pt x="7569" y="17332"/>
                  </a:cubicBezTo>
                  <a:cubicBezTo>
                    <a:pt x="9009" y="17332"/>
                    <a:pt x="9009" y="17332"/>
                    <a:pt x="9009" y="17332"/>
                  </a:cubicBezTo>
                  <a:cubicBezTo>
                    <a:pt x="9895" y="17332"/>
                    <a:pt x="9895" y="17332"/>
                    <a:pt x="9895" y="17332"/>
                  </a:cubicBezTo>
                  <a:cubicBezTo>
                    <a:pt x="8566" y="17332"/>
                    <a:pt x="8566" y="17332"/>
                    <a:pt x="8566" y="17332"/>
                  </a:cubicBezTo>
                  <a:cubicBezTo>
                    <a:pt x="7089" y="17332"/>
                    <a:pt x="7089" y="17332"/>
                    <a:pt x="7089" y="17332"/>
                  </a:cubicBezTo>
                  <a:cubicBezTo>
                    <a:pt x="6942" y="17332"/>
                    <a:pt x="6942" y="17332"/>
                    <a:pt x="6942" y="17332"/>
                  </a:cubicBezTo>
                  <a:cubicBezTo>
                    <a:pt x="6831" y="17332"/>
                    <a:pt x="6831" y="17332"/>
                    <a:pt x="6831" y="17332"/>
                  </a:cubicBezTo>
                  <a:cubicBezTo>
                    <a:pt x="6794" y="17332"/>
                    <a:pt x="6757" y="17358"/>
                    <a:pt x="6683" y="17358"/>
                  </a:cubicBezTo>
                  <a:cubicBezTo>
                    <a:pt x="6535" y="17383"/>
                    <a:pt x="6351" y="17435"/>
                    <a:pt x="6240" y="17539"/>
                  </a:cubicBezTo>
                  <a:cubicBezTo>
                    <a:pt x="6129" y="17616"/>
                    <a:pt x="6055" y="17746"/>
                    <a:pt x="6055" y="17849"/>
                  </a:cubicBezTo>
                  <a:cubicBezTo>
                    <a:pt x="6018" y="17953"/>
                    <a:pt x="6018" y="18082"/>
                    <a:pt x="6092" y="18185"/>
                  </a:cubicBezTo>
                  <a:cubicBezTo>
                    <a:pt x="6129" y="18289"/>
                    <a:pt x="6240" y="18392"/>
                    <a:pt x="6351" y="18470"/>
                  </a:cubicBezTo>
                  <a:cubicBezTo>
                    <a:pt x="6425" y="18496"/>
                    <a:pt x="6498" y="18548"/>
                    <a:pt x="6572" y="18548"/>
                  </a:cubicBezTo>
                  <a:cubicBezTo>
                    <a:pt x="6683" y="18573"/>
                    <a:pt x="6757" y="18599"/>
                    <a:pt x="6831" y="18599"/>
                  </a:cubicBezTo>
                  <a:cubicBezTo>
                    <a:pt x="7569" y="18599"/>
                    <a:pt x="7569" y="18599"/>
                    <a:pt x="7569" y="18599"/>
                  </a:cubicBezTo>
                  <a:cubicBezTo>
                    <a:pt x="9009" y="18599"/>
                    <a:pt x="9009" y="18599"/>
                    <a:pt x="9009" y="18599"/>
                  </a:cubicBezTo>
                  <a:cubicBezTo>
                    <a:pt x="9785" y="18599"/>
                    <a:pt x="9785" y="18599"/>
                    <a:pt x="9785" y="18599"/>
                  </a:cubicBezTo>
                  <a:cubicBezTo>
                    <a:pt x="7569" y="18599"/>
                    <a:pt x="7569" y="18599"/>
                    <a:pt x="7569" y="18599"/>
                  </a:cubicBezTo>
                  <a:cubicBezTo>
                    <a:pt x="7126" y="18599"/>
                    <a:pt x="7126" y="18599"/>
                    <a:pt x="7126" y="18599"/>
                  </a:cubicBezTo>
                  <a:cubicBezTo>
                    <a:pt x="6905" y="18599"/>
                    <a:pt x="6905" y="18599"/>
                    <a:pt x="6905" y="18599"/>
                  </a:cubicBezTo>
                  <a:cubicBezTo>
                    <a:pt x="6868" y="18599"/>
                    <a:pt x="6868" y="18599"/>
                    <a:pt x="6868" y="18599"/>
                  </a:cubicBezTo>
                  <a:cubicBezTo>
                    <a:pt x="6831" y="18599"/>
                    <a:pt x="6831" y="18599"/>
                    <a:pt x="6831" y="18599"/>
                  </a:cubicBezTo>
                  <a:cubicBezTo>
                    <a:pt x="6794" y="18599"/>
                    <a:pt x="6794" y="18599"/>
                    <a:pt x="6794" y="18599"/>
                  </a:cubicBezTo>
                  <a:cubicBezTo>
                    <a:pt x="6720" y="18599"/>
                    <a:pt x="6683" y="18599"/>
                    <a:pt x="6609" y="18625"/>
                  </a:cubicBezTo>
                  <a:cubicBezTo>
                    <a:pt x="6425" y="18677"/>
                    <a:pt x="6240" y="18780"/>
                    <a:pt x="6166" y="18884"/>
                  </a:cubicBezTo>
                  <a:cubicBezTo>
                    <a:pt x="6055" y="19013"/>
                    <a:pt x="6018" y="19143"/>
                    <a:pt x="6018" y="19298"/>
                  </a:cubicBezTo>
                  <a:cubicBezTo>
                    <a:pt x="6055" y="19427"/>
                    <a:pt x="6129" y="19556"/>
                    <a:pt x="6240" y="19660"/>
                  </a:cubicBezTo>
                  <a:cubicBezTo>
                    <a:pt x="6314" y="19712"/>
                    <a:pt x="6388" y="19763"/>
                    <a:pt x="6498" y="19789"/>
                  </a:cubicBezTo>
                  <a:cubicBezTo>
                    <a:pt x="6609" y="19815"/>
                    <a:pt x="6683" y="19841"/>
                    <a:pt x="6794" y="19841"/>
                  </a:cubicBezTo>
                  <a:cubicBezTo>
                    <a:pt x="7532" y="19841"/>
                    <a:pt x="7532" y="19841"/>
                    <a:pt x="7532" y="19841"/>
                  </a:cubicBezTo>
                  <a:cubicBezTo>
                    <a:pt x="8123" y="20720"/>
                    <a:pt x="8123" y="20720"/>
                    <a:pt x="8123" y="20720"/>
                  </a:cubicBezTo>
                  <a:cubicBezTo>
                    <a:pt x="8197" y="20824"/>
                    <a:pt x="8197" y="20824"/>
                    <a:pt x="8197" y="20824"/>
                  </a:cubicBezTo>
                  <a:cubicBezTo>
                    <a:pt x="8271" y="20902"/>
                    <a:pt x="8271" y="20902"/>
                    <a:pt x="8271" y="20902"/>
                  </a:cubicBezTo>
                  <a:cubicBezTo>
                    <a:pt x="8271" y="20927"/>
                    <a:pt x="8271" y="20927"/>
                    <a:pt x="8271" y="20927"/>
                  </a:cubicBezTo>
                  <a:cubicBezTo>
                    <a:pt x="8308" y="20953"/>
                    <a:pt x="8308" y="20953"/>
                    <a:pt x="8308" y="20953"/>
                  </a:cubicBezTo>
                  <a:cubicBezTo>
                    <a:pt x="8308" y="20953"/>
                    <a:pt x="8308" y="20979"/>
                    <a:pt x="8308" y="20979"/>
                  </a:cubicBezTo>
                  <a:cubicBezTo>
                    <a:pt x="8382" y="21031"/>
                    <a:pt x="8382" y="21031"/>
                    <a:pt x="8382" y="21031"/>
                  </a:cubicBezTo>
                  <a:cubicBezTo>
                    <a:pt x="8455" y="21083"/>
                    <a:pt x="8455" y="21083"/>
                    <a:pt x="8455" y="21083"/>
                  </a:cubicBezTo>
                  <a:cubicBezTo>
                    <a:pt x="8492" y="21134"/>
                    <a:pt x="8529" y="21160"/>
                    <a:pt x="8566" y="21212"/>
                  </a:cubicBezTo>
                  <a:cubicBezTo>
                    <a:pt x="8640" y="21238"/>
                    <a:pt x="8677" y="21264"/>
                    <a:pt x="8714" y="21315"/>
                  </a:cubicBezTo>
                  <a:cubicBezTo>
                    <a:pt x="8788" y="21341"/>
                    <a:pt x="8825" y="21367"/>
                    <a:pt x="8898" y="21419"/>
                  </a:cubicBezTo>
                  <a:cubicBezTo>
                    <a:pt x="8935" y="21419"/>
                    <a:pt x="8972" y="21445"/>
                    <a:pt x="9046" y="21471"/>
                  </a:cubicBezTo>
                  <a:cubicBezTo>
                    <a:pt x="9083" y="21471"/>
                    <a:pt x="9120" y="21471"/>
                    <a:pt x="9120" y="21471"/>
                  </a:cubicBezTo>
                  <a:cubicBezTo>
                    <a:pt x="9194" y="21497"/>
                    <a:pt x="9194" y="21497"/>
                    <a:pt x="9194" y="21497"/>
                  </a:cubicBezTo>
                  <a:cubicBezTo>
                    <a:pt x="9231" y="21497"/>
                    <a:pt x="9305" y="21497"/>
                    <a:pt x="9378" y="21497"/>
                  </a:cubicBezTo>
                  <a:cubicBezTo>
                    <a:pt x="9895" y="21548"/>
                    <a:pt x="10412" y="21574"/>
                    <a:pt x="10929" y="21574"/>
                  </a:cubicBezTo>
                  <a:cubicBezTo>
                    <a:pt x="11188" y="21600"/>
                    <a:pt x="11446" y="21600"/>
                    <a:pt x="11742" y="21574"/>
                  </a:cubicBezTo>
                  <a:cubicBezTo>
                    <a:pt x="11852" y="21574"/>
                    <a:pt x="12000" y="21574"/>
                    <a:pt x="12148" y="21548"/>
                  </a:cubicBezTo>
                  <a:cubicBezTo>
                    <a:pt x="12222" y="21548"/>
                    <a:pt x="12258" y="21522"/>
                    <a:pt x="12332" y="21522"/>
                  </a:cubicBezTo>
                  <a:cubicBezTo>
                    <a:pt x="12369" y="21522"/>
                    <a:pt x="12406" y="21497"/>
                    <a:pt x="12443" y="21497"/>
                  </a:cubicBezTo>
                  <a:cubicBezTo>
                    <a:pt x="12480" y="21497"/>
                    <a:pt x="12480" y="21497"/>
                    <a:pt x="12517" y="21471"/>
                  </a:cubicBezTo>
                  <a:cubicBezTo>
                    <a:pt x="12554" y="21471"/>
                    <a:pt x="12554" y="21471"/>
                    <a:pt x="12554" y="21471"/>
                  </a:cubicBezTo>
                  <a:cubicBezTo>
                    <a:pt x="12554" y="21471"/>
                    <a:pt x="12554" y="21471"/>
                    <a:pt x="12554" y="21471"/>
                  </a:cubicBezTo>
                  <a:cubicBezTo>
                    <a:pt x="12554" y="21471"/>
                    <a:pt x="12554" y="21471"/>
                    <a:pt x="12554" y="21471"/>
                  </a:cubicBezTo>
                  <a:cubicBezTo>
                    <a:pt x="12591" y="21471"/>
                    <a:pt x="12591" y="21471"/>
                    <a:pt x="12591" y="21471"/>
                  </a:cubicBezTo>
                  <a:cubicBezTo>
                    <a:pt x="12591" y="21445"/>
                    <a:pt x="12591" y="21445"/>
                    <a:pt x="12591" y="21445"/>
                  </a:cubicBezTo>
                  <a:cubicBezTo>
                    <a:pt x="12628" y="21445"/>
                    <a:pt x="12628" y="21445"/>
                    <a:pt x="12665" y="21445"/>
                  </a:cubicBezTo>
                  <a:cubicBezTo>
                    <a:pt x="12628" y="21445"/>
                    <a:pt x="12628" y="21445"/>
                    <a:pt x="12591" y="21445"/>
                  </a:cubicBezTo>
                  <a:cubicBezTo>
                    <a:pt x="12591" y="21471"/>
                    <a:pt x="12591" y="21471"/>
                    <a:pt x="12591" y="21471"/>
                  </a:cubicBezTo>
                  <a:cubicBezTo>
                    <a:pt x="12554" y="21471"/>
                    <a:pt x="12554" y="21471"/>
                    <a:pt x="12554" y="21471"/>
                  </a:cubicBezTo>
                  <a:cubicBezTo>
                    <a:pt x="12554" y="21471"/>
                    <a:pt x="12554" y="21471"/>
                    <a:pt x="12554" y="21471"/>
                  </a:cubicBezTo>
                  <a:cubicBezTo>
                    <a:pt x="12554" y="21471"/>
                    <a:pt x="12554" y="21471"/>
                    <a:pt x="12554" y="21471"/>
                  </a:cubicBezTo>
                  <a:cubicBezTo>
                    <a:pt x="12517" y="21471"/>
                    <a:pt x="12517" y="21471"/>
                    <a:pt x="12517" y="21471"/>
                  </a:cubicBezTo>
                  <a:cubicBezTo>
                    <a:pt x="12480" y="21497"/>
                    <a:pt x="12480" y="21497"/>
                    <a:pt x="12443" y="21497"/>
                  </a:cubicBezTo>
                  <a:cubicBezTo>
                    <a:pt x="12406" y="21497"/>
                    <a:pt x="12369" y="21522"/>
                    <a:pt x="12332" y="21522"/>
                  </a:cubicBezTo>
                  <a:cubicBezTo>
                    <a:pt x="12258" y="21522"/>
                    <a:pt x="12185" y="21548"/>
                    <a:pt x="12148" y="21548"/>
                  </a:cubicBezTo>
                  <a:cubicBezTo>
                    <a:pt x="12000" y="21574"/>
                    <a:pt x="11852" y="21574"/>
                    <a:pt x="11705" y="21574"/>
                  </a:cubicBezTo>
                  <a:cubicBezTo>
                    <a:pt x="11446" y="21574"/>
                    <a:pt x="11188" y="21574"/>
                    <a:pt x="10929" y="21574"/>
                  </a:cubicBezTo>
                  <a:cubicBezTo>
                    <a:pt x="10412" y="21574"/>
                    <a:pt x="9895" y="21548"/>
                    <a:pt x="9378" y="21497"/>
                  </a:cubicBezTo>
                  <a:cubicBezTo>
                    <a:pt x="9305" y="21497"/>
                    <a:pt x="9231" y="21471"/>
                    <a:pt x="9157" y="21471"/>
                  </a:cubicBezTo>
                  <a:cubicBezTo>
                    <a:pt x="9120" y="21471"/>
                    <a:pt x="9120" y="21471"/>
                    <a:pt x="9120" y="21471"/>
                  </a:cubicBezTo>
                  <a:cubicBezTo>
                    <a:pt x="9083" y="21471"/>
                    <a:pt x="9083" y="21471"/>
                    <a:pt x="9083" y="21471"/>
                  </a:cubicBezTo>
                  <a:cubicBezTo>
                    <a:pt x="9083" y="21471"/>
                    <a:pt x="9083" y="21471"/>
                    <a:pt x="9083" y="21471"/>
                  </a:cubicBezTo>
                  <a:cubicBezTo>
                    <a:pt x="9046" y="21445"/>
                    <a:pt x="9046" y="21445"/>
                    <a:pt x="9046" y="21445"/>
                  </a:cubicBezTo>
                  <a:cubicBezTo>
                    <a:pt x="8972" y="21445"/>
                    <a:pt x="8935" y="21419"/>
                    <a:pt x="8898" y="21393"/>
                  </a:cubicBezTo>
                  <a:cubicBezTo>
                    <a:pt x="8825" y="21367"/>
                    <a:pt x="8788" y="21341"/>
                    <a:pt x="8714" y="21290"/>
                  </a:cubicBezTo>
                  <a:cubicBezTo>
                    <a:pt x="8677" y="21264"/>
                    <a:pt x="8640" y="21238"/>
                    <a:pt x="8566" y="21186"/>
                  </a:cubicBezTo>
                  <a:cubicBezTo>
                    <a:pt x="8529" y="21160"/>
                    <a:pt x="8492" y="21134"/>
                    <a:pt x="8455" y="21083"/>
                  </a:cubicBezTo>
                  <a:cubicBezTo>
                    <a:pt x="8382" y="21031"/>
                    <a:pt x="8382" y="21031"/>
                    <a:pt x="8382" y="21031"/>
                  </a:cubicBezTo>
                  <a:cubicBezTo>
                    <a:pt x="8308" y="20979"/>
                    <a:pt x="8308" y="20979"/>
                    <a:pt x="8308" y="20979"/>
                  </a:cubicBezTo>
                  <a:cubicBezTo>
                    <a:pt x="8308" y="20953"/>
                    <a:pt x="8308" y="20953"/>
                    <a:pt x="8308" y="20927"/>
                  </a:cubicBezTo>
                  <a:cubicBezTo>
                    <a:pt x="8271" y="20927"/>
                    <a:pt x="8271" y="20927"/>
                    <a:pt x="8271" y="20927"/>
                  </a:cubicBezTo>
                  <a:cubicBezTo>
                    <a:pt x="8271" y="20902"/>
                    <a:pt x="8271" y="20902"/>
                    <a:pt x="8271" y="20902"/>
                  </a:cubicBezTo>
                  <a:cubicBezTo>
                    <a:pt x="8234" y="20824"/>
                    <a:pt x="8234" y="20824"/>
                    <a:pt x="8234" y="20824"/>
                  </a:cubicBezTo>
                  <a:cubicBezTo>
                    <a:pt x="8123" y="20720"/>
                    <a:pt x="8123" y="20720"/>
                    <a:pt x="8123" y="20720"/>
                  </a:cubicBezTo>
                  <a:cubicBezTo>
                    <a:pt x="7532" y="19841"/>
                    <a:pt x="7532" y="19841"/>
                    <a:pt x="7532" y="19841"/>
                  </a:cubicBezTo>
                  <a:cubicBezTo>
                    <a:pt x="7163" y="19841"/>
                    <a:pt x="7163" y="19841"/>
                    <a:pt x="7163" y="19841"/>
                  </a:cubicBezTo>
                  <a:cubicBezTo>
                    <a:pt x="6905" y="19841"/>
                    <a:pt x="6905" y="19841"/>
                    <a:pt x="6905" y="19841"/>
                  </a:cubicBezTo>
                  <a:cubicBezTo>
                    <a:pt x="6868" y="19841"/>
                    <a:pt x="6794" y="19841"/>
                    <a:pt x="6720" y="19841"/>
                  </a:cubicBezTo>
                  <a:cubicBezTo>
                    <a:pt x="6646" y="19815"/>
                    <a:pt x="6572" y="19815"/>
                    <a:pt x="6535" y="19789"/>
                  </a:cubicBezTo>
                  <a:cubicBezTo>
                    <a:pt x="6314" y="19712"/>
                    <a:pt x="6129" y="19556"/>
                    <a:pt x="6092" y="19401"/>
                  </a:cubicBezTo>
                  <a:cubicBezTo>
                    <a:pt x="6018" y="19246"/>
                    <a:pt x="6055" y="19065"/>
                    <a:pt x="6166" y="18910"/>
                  </a:cubicBezTo>
                  <a:cubicBezTo>
                    <a:pt x="6129" y="18936"/>
                    <a:pt x="6129" y="18961"/>
                    <a:pt x="6129" y="18961"/>
                  </a:cubicBezTo>
                  <a:cubicBezTo>
                    <a:pt x="6129" y="18961"/>
                    <a:pt x="6166" y="18961"/>
                    <a:pt x="6166" y="18910"/>
                  </a:cubicBezTo>
                  <a:cubicBezTo>
                    <a:pt x="6055" y="19065"/>
                    <a:pt x="6055" y="19220"/>
                    <a:pt x="6092" y="19375"/>
                  </a:cubicBezTo>
                  <a:cubicBezTo>
                    <a:pt x="6166" y="19531"/>
                    <a:pt x="6314" y="19686"/>
                    <a:pt x="6535" y="19763"/>
                  </a:cubicBezTo>
                  <a:cubicBezTo>
                    <a:pt x="6572" y="19789"/>
                    <a:pt x="6646" y="19789"/>
                    <a:pt x="6720" y="19815"/>
                  </a:cubicBezTo>
                  <a:cubicBezTo>
                    <a:pt x="6757" y="19815"/>
                    <a:pt x="6757" y="19815"/>
                    <a:pt x="6794" y="19815"/>
                  </a:cubicBezTo>
                  <a:cubicBezTo>
                    <a:pt x="6831" y="19815"/>
                    <a:pt x="6831" y="19815"/>
                    <a:pt x="6831" y="19815"/>
                  </a:cubicBezTo>
                  <a:cubicBezTo>
                    <a:pt x="6868" y="19815"/>
                    <a:pt x="6868" y="19815"/>
                    <a:pt x="6868" y="19815"/>
                  </a:cubicBezTo>
                  <a:cubicBezTo>
                    <a:pt x="7163" y="19815"/>
                    <a:pt x="7163" y="19815"/>
                    <a:pt x="7163" y="19815"/>
                  </a:cubicBezTo>
                  <a:cubicBezTo>
                    <a:pt x="7569" y="19815"/>
                    <a:pt x="7569" y="19815"/>
                    <a:pt x="7569" y="19815"/>
                  </a:cubicBezTo>
                  <a:cubicBezTo>
                    <a:pt x="8160" y="20695"/>
                    <a:pt x="8160" y="20695"/>
                    <a:pt x="8160" y="20695"/>
                  </a:cubicBezTo>
                  <a:cubicBezTo>
                    <a:pt x="8271" y="20824"/>
                    <a:pt x="8271" y="20824"/>
                    <a:pt x="8271" y="20824"/>
                  </a:cubicBezTo>
                  <a:cubicBezTo>
                    <a:pt x="8308" y="20876"/>
                    <a:pt x="8308" y="20876"/>
                    <a:pt x="8308" y="20876"/>
                  </a:cubicBezTo>
                  <a:cubicBezTo>
                    <a:pt x="8308" y="20902"/>
                    <a:pt x="8308" y="20902"/>
                    <a:pt x="8308" y="20902"/>
                  </a:cubicBezTo>
                  <a:cubicBezTo>
                    <a:pt x="8345" y="20927"/>
                    <a:pt x="8345" y="20927"/>
                    <a:pt x="8345" y="20927"/>
                  </a:cubicBezTo>
                  <a:cubicBezTo>
                    <a:pt x="8345" y="20927"/>
                    <a:pt x="8345" y="20953"/>
                    <a:pt x="8345" y="20953"/>
                  </a:cubicBezTo>
                  <a:cubicBezTo>
                    <a:pt x="8418" y="21005"/>
                    <a:pt x="8418" y="21005"/>
                    <a:pt x="8418" y="21005"/>
                  </a:cubicBezTo>
                  <a:cubicBezTo>
                    <a:pt x="8492" y="21083"/>
                    <a:pt x="8492" y="21083"/>
                    <a:pt x="8492" y="21083"/>
                  </a:cubicBezTo>
                  <a:cubicBezTo>
                    <a:pt x="8529" y="21109"/>
                    <a:pt x="8566" y="21134"/>
                    <a:pt x="8603" y="21186"/>
                  </a:cubicBezTo>
                  <a:cubicBezTo>
                    <a:pt x="8640" y="21212"/>
                    <a:pt x="8714" y="21238"/>
                    <a:pt x="8751" y="21290"/>
                  </a:cubicBezTo>
                  <a:cubicBezTo>
                    <a:pt x="8788" y="21315"/>
                    <a:pt x="8862" y="21341"/>
                    <a:pt x="8935" y="21393"/>
                  </a:cubicBezTo>
                  <a:cubicBezTo>
                    <a:pt x="8972" y="21393"/>
                    <a:pt x="9009" y="21419"/>
                    <a:pt x="9046" y="21445"/>
                  </a:cubicBezTo>
                  <a:cubicBezTo>
                    <a:pt x="9083" y="21445"/>
                    <a:pt x="9083" y="21445"/>
                    <a:pt x="9083" y="21445"/>
                  </a:cubicBezTo>
                  <a:cubicBezTo>
                    <a:pt x="9083" y="21445"/>
                    <a:pt x="9083" y="21445"/>
                    <a:pt x="9083" y="21445"/>
                  </a:cubicBezTo>
                  <a:cubicBezTo>
                    <a:pt x="9120" y="21445"/>
                    <a:pt x="9120" y="21445"/>
                    <a:pt x="9120" y="21445"/>
                  </a:cubicBezTo>
                  <a:cubicBezTo>
                    <a:pt x="9194" y="21445"/>
                    <a:pt x="9194" y="21445"/>
                    <a:pt x="9194" y="21445"/>
                  </a:cubicBezTo>
                  <a:cubicBezTo>
                    <a:pt x="9231" y="21471"/>
                    <a:pt x="9305" y="21471"/>
                    <a:pt x="9378" y="21471"/>
                  </a:cubicBezTo>
                  <a:cubicBezTo>
                    <a:pt x="9895" y="21522"/>
                    <a:pt x="10412" y="21548"/>
                    <a:pt x="10929" y="21574"/>
                  </a:cubicBezTo>
                  <a:cubicBezTo>
                    <a:pt x="11188" y="21574"/>
                    <a:pt x="11446" y="21574"/>
                    <a:pt x="11705" y="21548"/>
                  </a:cubicBezTo>
                  <a:cubicBezTo>
                    <a:pt x="11852" y="21548"/>
                    <a:pt x="12000" y="21548"/>
                    <a:pt x="12111" y="21522"/>
                  </a:cubicBezTo>
                  <a:cubicBezTo>
                    <a:pt x="12185" y="21522"/>
                    <a:pt x="12258" y="21497"/>
                    <a:pt x="12332" y="21497"/>
                  </a:cubicBezTo>
                  <a:cubicBezTo>
                    <a:pt x="12369" y="21497"/>
                    <a:pt x="12406" y="21471"/>
                    <a:pt x="12443" y="21471"/>
                  </a:cubicBezTo>
                  <a:cubicBezTo>
                    <a:pt x="12443" y="21471"/>
                    <a:pt x="12480" y="21471"/>
                    <a:pt x="12480" y="21445"/>
                  </a:cubicBezTo>
                  <a:cubicBezTo>
                    <a:pt x="12517" y="21445"/>
                    <a:pt x="12517" y="21445"/>
                    <a:pt x="12517" y="21445"/>
                  </a:cubicBezTo>
                  <a:cubicBezTo>
                    <a:pt x="12554" y="21445"/>
                    <a:pt x="12554" y="21445"/>
                    <a:pt x="12554" y="21445"/>
                  </a:cubicBezTo>
                  <a:cubicBezTo>
                    <a:pt x="12554" y="21445"/>
                    <a:pt x="12554" y="21445"/>
                    <a:pt x="12554" y="21445"/>
                  </a:cubicBezTo>
                  <a:cubicBezTo>
                    <a:pt x="12591" y="21445"/>
                    <a:pt x="12591" y="21445"/>
                    <a:pt x="12591" y="21445"/>
                  </a:cubicBezTo>
                  <a:cubicBezTo>
                    <a:pt x="12591" y="21419"/>
                    <a:pt x="12591" y="21419"/>
                    <a:pt x="12591" y="21419"/>
                  </a:cubicBezTo>
                  <a:cubicBezTo>
                    <a:pt x="12628" y="21419"/>
                    <a:pt x="12628" y="21419"/>
                    <a:pt x="12665" y="21393"/>
                  </a:cubicBezTo>
                  <a:cubicBezTo>
                    <a:pt x="12702" y="21393"/>
                    <a:pt x="12738" y="21367"/>
                    <a:pt x="12775" y="21367"/>
                  </a:cubicBezTo>
                  <a:cubicBezTo>
                    <a:pt x="12775" y="21393"/>
                    <a:pt x="12775" y="21393"/>
                    <a:pt x="12775" y="21393"/>
                  </a:cubicBezTo>
                  <a:cubicBezTo>
                    <a:pt x="12997" y="21290"/>
                    <a:pt x="13182" y="21134"/>
                    <a:pt x="13292" y="21005"/>
                  </a:cubicBezTo>
                  <a:cubicBezTo>
                    <a:pt x="13625" y="20591"/>
                    <a:pt x="13625" y="20591"/>
                    <a:pt x="13625" y="20591"/>
                  </a:cubicBezTo>
                  <a:cubicBezTo>
                    <a:pt x="13920" y="20177"/>
                    <a:pt x="13920" y="20177"/>
                    <a:pt x="13920" y="20177"/>
                  </a:cubicBezTo>
                  <a:cubicBezTo>
                    <a:pt x="14105" y="19970"/>
                    <a:pt x="14105" y="19970"/>
                    <a:pt x="14105" y="19970"/>
                  </a:cubicBezTo>
                  <a:cubicBezTo>
                    <a:pt x="14178" y="19867"/>
                    <a:pt x="14178" y="19867"/>
                    <a:pt x="14178" y="19867"/>
                  </a:cubicBezTo>
                  <a:cubicBezTo>
                    <a:pt x="14178" y="19867"/>
                    <a:pt x="14178" y="19867"/>
                    <a:pt x="14178" y="19867"/>
                  </a:cubicBezTo>
                  <a:cubicBezTo>
                    <a:pt x="14178" y="19867"/>
                    <a:pt x="14178" y="19867"/>
                    <a:pt x="14178" y="19867"/>
                  </a:cubicBezTo>
                  <a:cubicBezTo>
                    <a:pt x="14178" y="19867"/>
                    <a:pt x="14178" y="19867"/>
                    <a:pt x="14178" y="19867"/>
                  </a:cubicBezTo>
                  <a:cubicBezTo>
                    <a:pt x="14215" y="19867"/>
                    <a:pt x="14215" y="19867"/>
                    <a:pt x="14215" y="19867"/>
                  </a:cubicBezTo>
                  <a:cubicBezTo>
                    <a:pt x="14437" y="19867"/>
                    <a:pt x="14437" y="19867"/>
                    <a:pt x="14437" y="19867"/>
                  </a:cubicBezTo>
                  <a:cubicBezTo>
                    <a:pt x="14622" y="19867"/>
                    <a:pt x="14622" y="19867"/>
                    <a:pt x="14622" y="19867"/>
                  </a:cubicBezTo>
                  <a:cubicBezTo>
                    <a:pt x="14622" y="19867"/>
                    <a:pt x="14622" y="19867"/>
                    <a:pt x="14622" y="19867"/>
                  </a:cubicBezTo>
                  <a:cubicBezTo>
                    <a:pt x="14658" y="19867"/>
                    <a:pt x="14658" y="19867"/>
                    <a:pt x="14658" y="19867"/>
                  </a:cubicBezTo>
                  <a:cubicBezTo>
                    <a:pt x="14695" y="19867"/>
                    <a:pt x="14695" y="19867"/>
                    <a:pt x="14732" y="19867"/>
                  </a:cubicBezTo>
                  <a:cubicBezTo>
                    <a:pt x="14769" y="19867"/>
                    <a:pt x="14806" y="19867"/>
                    <a:pt x="14843" y="19841"/>
                  </a:cubicBezTo>
                  <a:cubicBezTo>
                    <a:pt x="14991" y="19815"/>
                    <a:pt x="15102" y="19763"/>
                    <a:pt x="15212" y="19686"/>
                  </a:cubicBezTo>
                  <a:cubicBezTo>
                    <a:pt x="15360" y="19556"/>
                    <a:pt x="15434" y="19375"/>
                    <a:pt x="15434" y="19246"/>
                  </a:cubicBezTo>
                  <a:cubicBezTo>
                    <a:pt x="15397" y="19349"/>
                    <a:pt x="15360" y="19479"/>
                    <a:pt x="15286" y="19582"/>
                  </a:cubicBezTo>
                  <a:cubicBezTo>
                    <a:pt x="15175" y="19686"/>
                    <a:pt x="15028" y="19763"/>
                    <a:pt x="14843" y="19789"/>
                  </a:cubicBezTo>
                  <a:cubicBezTo>
                    <a:pt x="14806" y="19815"/>
                    <a:pt x="14769" y="19815"/>
                    <a:pt x="14732" y="19815"/>
                  </a:cubicBezTo>
                  <a:cubicBezTo>
                    <a:pt x="14695" y="19815"/>
                    <a:pt x="14658" y="19815"/>
                    <a:pt x="14658" y="19815"/>
                  </a:cubicBezTo>
                  <a:cubicBezTo>
                    <a:pt x="14622" y="19815"/>
                    <a:pt x="14622" y="19815"/>
                    <a:pt x="14622" y="19815"/>
                  </a:cubicBezTo>
                  <a:cubicBezTo>
                    <a:pt x="14622" y="19815"/>
                    <a:pt x="14622" y="19815"/>
                    <a:pt x="14622" y="19815"/>
                  </a:cubicBezTo>
                  <a:cubicBezTo>
                    <a:pt x="14585" y="19815"/>
                    <a:pt x="14585" y="19815"/>
                    <a:pt x="14585" y="19815"/>
                  </a:cubicBezTo>
                  <a:cubicBezTo>
                    <a:pt x="14400" y="19815"/>
                    <a:pt x="14400" y="19815"/>
                    <a:pt x="14400" y="19815"/>
                  </a:cubicBezTo>
                  <a:cubicBezTo>
                    <a:pt x="14215" y="19815"/>
                    <a:pt x="14215" y="19815"/>
                    <a:pt x="14215" y="19815"/>
                  </a:cubicBezTo>
                  <a:cubicBezTo>
                    <a:pt x="14178" y="19815"/>
                    <a:pt x="14178" y="19815"/>
                    <a:pt x="14178" y="19815"/>
                  </a:cubicBezTo>
                  <a:cubicBezTo>
                    <a:pt x="14178" y="19815"/>
                    <a:pt x="14178" y="19815"/>
                    <a:pt x="14178" y="19815"/>
                  </a:cubicBezTo>
                  <a:cubicBezTo>
                    <a:pt x="14142" y="19815"/>
                    <a:pt x="14142" y="19815"/>
                    <a:pt x="14142" y="19815"/>
                  </a:cubicBezTo>
                  <a:cubicBezTo>
                    <a:pt x="14142" y="19815"/>
                    <a:pt x="14142" y="19815"/>
                    <a:pt x="14142" y="19815"/>
                  </a:cubicBezTo>
                  <a:cubicBezTo>
                    <a:pt x="14105" y="19841"/>
                    <a:pt x="14105" y="19841"/>
                    <a:pt x="14105" y="19841"/>
                  </a:cubicBezTo>
                  <a:cubicBezTo>
                    <a:pt x="13994" y="19944"/>
                    <a:pt x="13994" y="19944"/>
                    <a:pt x="13994" y="19944"/>
                  </a:cubicBezTo>
                  <a:cubicBezTo>
                    <a:pt x="13846" y="20177"/>
                    <a:pt x="13846" y="20177"/>
                    <a:pt x="13846" y="20177"/>
                  </a:cubicBezTo>
                  <a:cubicBezTo>
                    <a:pt x="13514" y="20591"/>
                    <a:pt x="13514" y="20591"/>
                    <a:pt x="13514" y="20591"/>
                  </a:cubicBezTo>
                  <a:cubicBezTo>
                    <a:pt x="13329" y="20824"/>
                    <a:pt x="13329" y="20824"/>
                    <a:pt x="13329" y="20824"/>
                  </a:cubicBezTo>
                  <a:cubicBezTo>
                    <a:pt x="13255" y="20927"/>
                    <a:pt x="13255" y="20927"/>
                    <a:pt x="13255" y="20927"/>
                  </a:cubicBezTo>
                  <a:cubicBezTo>
                    <a:pt x="13218" y="20979"/>
                    <a:pt x="13182" y="21005"/>
                    <a:pt x="13145" y="21057"/>
                  </a:cubicBezTo>
                  <a:cubicBezTo>
                    <a:pt x="13071" y="21109"/>
                    <a:pt x="12997" y="21186"/>
                    <a:pt x="12886" y="21264"/>
                  </a:cubicBezTo>
                  <a:cubicBezTo>
                    <a:pt x="12775" y="21315"/>
                    <a:pt x="12665" y="21367"/>
                    <a:pt x="12517" y="21419"/>
                  </a:cubicBezTo>
                  <a:cubicBezTo>
                    <a:pt x="12517" y="21419"/>
                    <a:pt x="12517" y="21419"/>
                    <a:pt x="12517" y="21419"/>
                  </a:cubicBezTo>
                  <a:cubicBezTo>
                    <a:pt x="12406" y="21445"/>
                    <a:pt x="12295" y="21471"/>
                    <a:pt x="12185" y="21471"/>
                  </a:cubicBezTo>
                  <a:cubicBezTo>
                    <a:pt x="12074" y="21497"/>
                    <a:pt x="11963" y="21497"/>
                    <a:pt x="11852" y="21497"/>
                  </a:cubicBezTo>
                  <a:cubicBezTo>
                    <a:pt x="11631" y="21522"/>
                    <a:pt x="11409" y="21522"/>
                    <a:pt x="11188" y="21522"/>
                  </a:cubicBezTo>
                  <a:cubicBezTo>
                    <a:pt x="10745" y="21522"/>
                    <a:pt x="10302" y="21497"/>
                    <a:pt x="9858" y="21471"/>
                  </a:cubicBezTo>
                  <a:cubicBezTo>
                    <a:pt x="9637" y="21445"/>
                    <a:pt x="9415" y="21445"/>
                    <a:pt x="9194" y="21419"/>
                  </a:cubicBezTo>
                  <a:cubicBezTo>
                    <a:pt x="9157" y="21419"/>
                    <a:pt x="9120" y="21419"/>
                    <a:pt x="9083" y="21393"/>
                  </a:cubicBezTo>
                  <a:cubicBezTo>
                    <a:pt x="9046" y="21393"/>
                    <a:pt x="9009" y="21367"/>
                    <a:pt x="8972" y="21367"/>
                  </a:cubicBezTo>
                  <a:cubicBezTo>
                    <a:pt x="8898" y="21341"/>
                    <a:pt x="8862" y="21315"/>
                    <a:pt x="8825" y="21290"/>
                  </a:cubicBezTo>
                  <a:cubicBezTo>
                    <a:pt x="8788" y="21264"/>
                    <a:pt x="8751" y="21212"/>
                    <a:pt x="8714" y="21186"/>
                  </a:cubicBezTo>
                  <a:cubicBezTo>
                    <a:pt x="8862" y="21290"/>
                    <a:pt x="9083" y="21393"/>
                    <a:pt x="9342" y="21419"/>
                  </a:cubicBezTo>
                  <a:cubicBezTo>
                    <a:pt x="9711" y="21445"/>
                    <a:pt x="10080" y="21471"/>
                    <a:pt x="10449" y="21497"/>
                  </a:cubicBezTo>
                  <a:cubicBezTo>
                    <a:pt x="10782" y="21497"/>
                    <a:pt x="11151" y="21522"/>
                    <a:pt x="11483" y="21522"/>
                  </a:cubicBezTo>
                  <a:cubicBezTo>
                    <a:pt x="11668" y="21522"/>
                    <a:pt x="11852" y="21497"/>
                    <a:pt x="12000" y="21497"/>
                  </a:cubicBezTo>
                  <a:cubicBezTo>
                    <a:pt x="12185" y="21471"/>
                    <a:pt x="12369" y="21445"/>
                    <a:pt x="12517" y="21393"/>
                  </a:cubicBezTo>
                  <a:cubicBezTo>
                    <a:pt x="12517" y="21393"/>
                    <a:pt x="12517" y="21393"/>
                    <a:pt x="12517" y="21393"/>
                  </a:cubicBezTo>
                  <a:cubicBezTo>
                    <a:pt x="12665" y="21367"/>
                    <a:pt x="12775" y="21315"/>
                    <a:pt x="12886" y="21238"/>
                  </a:cubicBezTo>
                  <a:cubicBezTo>
                    <a:pt x="12997" y="21186"/>
                    <a:pt x="13071" y="21109"/>
                    <a:pt x="13145" y="21031"/>
                  </a:cubicBezTo>
                  <a:cubicBezTo>
                    <a:pt x="13182" y="21005"/>
                    <a:pt x="13218" y="20953"/>
                    <a:pt x="13255" y="20927"/>
                  </a:cubicBezTo>
                  <a:cubicBezTo>
                    <a:pt x="13329" y="20798"/>
                    <a:pt x="13329" y="20798"/>
                    <a:pt x="13329" y="20798"/>
                  </a:cubicBezTo>
                  <a:cubicBezTo>
                    <a:pt x="13514" y="20591"/>
                    <a:pt x="13514" y="20591"/>
                    <a:pt x="13514" y="20591"/>
                  </a:cubicBezTo>
                  <a:cubicBezTo>
                    <a:pt x="13846" y="20151"/>
                    <a:pt x="13846" y="20151"/>
                    <a:pt x="13846" y="20151"/>
                  </a:cubicBezTo>
                  <a:cubicBezTo>
                    <a:pt x="13994" y="19944"/>
                    <a:pt x="13994" y="19944"/>
                    <a:pt x="13994" y="19944"/>
                  </a:cubicBezTo>
                  <a:cubicBezTo>
                    <a:pt x="14068" y="19841"/>
                    <a:pt x="14068" y="19841"/>
                    <a:pt x="14068" y="19841"/>
                  </a:cubicBezTo>
                  <a:cubicBezTo>
                    <a:pt x="14105" y="19789"/>
                    <a:pt x="14105" y="19789"/>
                    <a:pt x="14105" y="19789"/>
                  </a:cubicBezTo>
                  <a:cubicBezTo>
                    <a:pt x="14400" y="19815"/>
                    <a:pt x="14400" y="19815"/>
                    <a:pt x="14400" y="19815"/>
                  </a:cubicBezTo>
                  <a:cubicBezTo>
                    <a:pt x="14585" y="19815"/>
                    <a:pt x="14585" y="19815"/>
                    <a:pt x="14585" y="19815"/>
                  </a:cubicBezTo>
                  <a:cubicBezTo>
                    <a:pt x="14622" y="19815"/>
                    <a:pt x="14622" y="19815"/>
                    <a:pt x="14622" y="19815"/>
                  </a:cubicBezTo>
                  <a:cubicBezTo>
                    <a:pt x="14622" y="19815"/>
                    <a:pt x="14622" y="19815"/>
                    <a:pt x="14622" y="19815"/>
                  </a:cubicBezTo>
                  <a:cubicBezTo>
                    <a:pt x="14658" y="19815"/>
                    <a:pt x="14658" y="19815"/>
                    <a:pt x="14658" y="19815"/>
                  </a:cubicBezTo>
                  <a:cubicBezTo>
                    <a:pt x="14658" y="19815"/>
                    <a:pt x="14695" y="19815"/>
                    <a:pt x="14695" y="19789"/>
                  </a:cubicBezTo>
                  <a:cubicBezTo>
                    <a:pt x="14769" y="19789"/>
                    <a:pt x="14806" y="19789"/>
                    <a:pt x="14843" y="19789"/>
                  </a:cubicBezTo>
                  <a:cubicBezTo>
                    <a:pt x="15028" y="19737"/>
                    <a:pt x="15138" y="19660"/>
                    <a:pt x="15249" y="19556"/>
                  </a:cubicBezTo>
                  <a:cubicBezTo>
                    <a:pt x="15323" y="19453"/>
                    <a:pt x="15397" y="19349"/>
                    <a:pt x="15397" y="19220"/>
                  </a:cubicBezTo>
                  <a:cubicBezTo>
                    <a:pt x="15397" y="19143"/>
                    <a:pt x="15360" y="19065"/>
                    <a:pt x="15323" y="18987"/>
                  </a:cubicBezTo>
                  <a:cubicBezTo>
                    <a:pt x="15249" y="18884"/>
                    <a:pt x="15138" y="18806"/>
                    <a:pt x="15028" y="18754"/>
                  </a:cubicBezTo>
                  <a:cubicBezTo>
                    <a:pt x="14954" y="18703"/>
                    <a:pt x="14843" y="18703"/>
                    <a:pt x="14732" y="18703"/>
                  </a:cubicBezTo>
                  <a:cubicBezTo>
                    <a:pt x="14658" y="18703"/>
                    <a:pt x="14622" y="18703"/>
                    <a:pt x="14622" y="18729"/>
                  </a:cubicBezTo>
                  <a:cubicBezTo>
                    <a:pt x="14622" y="18729"/>
                    <a:pt x="14658" y="18754"/>
                    <a:pt x="14769" y="18780"/>
                  </a:cubicBezTo>
                  <a:cubicBezTo>
                    <a:pt x="14843" y="18806"/>
                    <a:pt x="14954" y="18858"/>
                    <a:pt x="15065" y="18961"/>
                  </a:cubicBezTo>
                  <a:cubicBezTo>
                    <a:pt x="15065" y="18987"/>
                    <a:pt x="15102" y="19013"/>
                    <a:pt x="15138" y="19065"/>
                  </a:cubicBezTo>
                  <a:cubicBezTo>
                    <a:pt x="15138" y="19117"/>
                    <a:pt x="15138" y="19143"/>
                    <a:pt x="15175" y="19194"/>
                  </a:cubicBezTo>
                  <a:cubicBezTo>
                    <a:pt x="15175" y="19272"/>
                    <a:pt x="15138" y="19324"/>
                    <a:pt x="15138" y="19324"/>
                  </a:cubicBezTo>
                  <a:cubicBezTo>
                    <a:pt x="15102" y="19375"/>
                    <a:pt x="15102" y="19349"/>
                    <a:pt x="15065" y="19324"/>
                  </a:cubicBezTo>
                  <a:cubicBezTo>
                    <a:pt x="15065" y="19375"/>
                    <a:pt x="14991" y="19453"/>
                    <a:pt x="14954" y="19505"/>
                  </a:cubicBezTo>
                  <a:cubicBezTo>
                    <a:pt x="14880" y="19556"/>
                    <a:pt x="14806" y="19582"/>
                    <a:pt x="14695" y="19608"/>
                  </a:cubicBezTo>
                  <a:cubicBezTo>
                    <a:pt x="14658" y="19608"/>
                    <a:pt x="14658" y="19608"/>
                    <a:pt x="14622" y="19608"/>
                  </a:cubicBezTo>
                  <a:cubicBezTo>
                    <a:pt x="14548" y="19608"/>
                    <a:pt x="14548" y="19608"/>
                    <a:pt x="14548" y="19608"/>
                  </a:cubicBezTo>
                  <a:cubicBezTo>
                    <a:pt x="14363" y="19608"/>
                    <a:pt x="14363" y="19608"/>
                    <a:pt x="14363" y="19608"/>
                  </a:cubicBezTo>
                  <a:cubicBezTo>
                    <a:pt x="13920" y="19608"/>
                    <a:pt x="13920" y="19608"/>
                    <a:pt x="13920" y="19608"/>
                  </a:cubicBezTo>
                  <a:cubicBezTo>
                    <a:pt x="13366" y="20358"/>
                    <a:pt x="13366" y="20358"/>
                    <a:pt x="13366" y="20358"/>
                  </a:cubicBezTo>
                  <a:cubicBezTo>
                    <a:pt x="13071" y="20720"/>
                    <a:pt x="13071" y="20720"/>
                    <a:pt x="13071" y="20720"/>
                  </a:cubicBezTo>
                  <a:cubicBezTo>
                    <a:pt x="12997" y="20798"/>
                    <a:pt x="12997" y="20798"/>
                    <a:pt x="12997" y="20798"/>
                  </a:cubicBezTo>
                  <a:cubicBezTo>
                    <a:pt x="12997" y="20824"/>
                    <a:pt x="12960" y="20850"/>
                    <a:pt x="12923" y="20876"/>
                  </a:cubicBezTo>
                  <a:cubicBezTo>
                    <a:pt x="12886" y="20927"/>
                    <a:pt x="12849" y="20979"/>
                    <a:pt x="12775" y="21031"/>
                  </a:cubicBezTo>
                  <a:cubicBezTo>
                    <a:pt x="12738" y="21083"/>
                    <a:pt x="12665" y="21109"/>
                    <a:pt x="12628" y="21134"/>
                  </a:cubicBezTo>
                  <a:cubicBezTo>
                    <a:pt x="12591" y="21134"/>
                    <a:pt x="12591" y="21160"/>
                    <a:pt x="12591" y="21160"/>
                  </a:cubicBezTo>
                  <a:cubicBezTo>
                    <a:pt x="12591" y="21160"/>
                    <a:pt x="12591" y="21134"/>
                    <a:pt x="12628" y="21134"/>
                  </a:cubicBezTo>
                  <a:cubicBezTo>
                    <a:pt x="12665" y="21109"/>
                    <a:pt x="12738" y="21083"/>
                    <a:pt x="12775" y="21031"/>
                  </a:cubicBezTo>
                  <a:cubicBezTo>
                    <a:pt x="12849" y="20979"/>
                    <a:pt x="12886" y="20927"/>
                    <a:pt x="12923" y="20876"/>
                  </a:cubicBezTo>
                  <a:cubicBezTo>
                    <a:pt x="12960" y="20850"/>
                    <a:pt x="12997" y="20824"/>
                    <a:pt x="12997" y="20798"/>
                  </a:cubicBezTo>
                  <a:cubicBezTo>
                    <a:pt x="13071" y="20720"/>
                    <a:pt x="13071" y="20720"/>
                    <a:pt x="13071" y="20720"/>
                  </a:cubicBezTo>
                  <a:cubicBezTo>
                    <a:pt x="13329" y="20358"/>
                    <a:pt x="13329" y="20358"/>
                    <a:pt x="13329" y="20358"/>
                  </a:cubicBezTo>
                  <a:cubicBezTo>
                    <a:pt x="13920" y="19582"/>
                    <a:pt x="13920" y="19582"/>
                    <a:pt x="13920" y="19582"/>
                  </a:cubicBezTo>
                  <a:cubicBezTo>
                    <a:pt x="14363" y="19582"/>
                    <a:pt x="14363" y="19582"/>
                    <a:pt x="14363" y="19582"/>
                  </a:cubicBezTo>
                  <a:cubicBezTo>
                    <a:pt x="14548" y="19582"/>
                    <a:pt x="14548" y="19582"/>
                    <a:pt x="14548" y="19582"/>
                  </a:cubicBezTo>
                  <a:cubicBezTo>
                    <a:pt x="14622" y="19582"/>
                    <a:pt x="14622" y="19582"/>
                    <a:pt x="14622" y="19582"/>
                  </a:cubicBezTo>
                  <a:cubicBezTo>
                    <a:pt x="14658" y="19582"/>
                    <a:pt x="14695" y="19582"/>
                    <a:pt x="14695" y="19582"/>
                  </a:cubicBezTo>
                  <a:cubicBezTo>
                    <a:pt x="14806" y="19582"/>
                    <a:pt x="14880" y="19531"/>
                    <a:pt x="14954" y="19479"/>
                  </a:cubicBezTo>
                  <a:cubicBezTo>
                    <a:pt x="14991" y="19427"/>
                    <a:pt x="15028" y="19349"/>
                    <a:pt x="15065" y="19298"/>
                  </a:cubicBezTo>
                  <a:cubicBezTo>
                    <a:pt x="15065" y="19272"/>
                    <a:pt x="15028" y="19272"/>
                    <a:pt x="15028" y="19298"/>
                  </a:cubicBezTo>
                  <a:cubicBezTo>
                    <a:pt x="14991" y="19298"/>
                    <a:pt x="14991" y="19349"/>
                    <a:pt x="14954" y="19401"/>
                  </a:cubicBezTo>
                  <a:cubicBezTo>
                    <a:pt x="14917" y="19427"/>
                    <a:pt x="14880" y="19453"/>
                    <a:pt x="14843" y="19479"/>
                  </a:cubicBezTo>
                  <a:cubicBezTo>
                    <a:pt x="14806" y="19505"/>
                    <a:pt x="14732" y="19531"/>
                    <a:pt x="14695" y="19531"/>
                  </a:cubicBezTo>
                  <a:cubicBezTo>
                    <a:pt x="14658" y="19531"/>
                    <a:pt x="14658" y="19531"/>
                    <a:pt x="14658" y="19531"/>
                  </a:cubicBezTo>
                  <a:cubicBezTo>
                    <a:pt x="14622" y="19531"/>
                    <a:pt x="14622" y="19531"/>
                    <a:pt x="14622" y="19531"/>
                  </a:cubicBezTo>
                  <a:cubicBezTo>
                    <a:pt x="14622" y="19531"/>
                    <a:pt x="14622" y="19531"/>
                    <a:pt x="14622" y="19531"/>
                  </a:cubicBezTo>
                  <a:cubicBezTo>
                    <a:pt x="14548" y="19531"/>
                    <a:pt x="14548" y="19531"/>
                    <a:pt x="14548" y="19531"/>
                  </a:cubicBezTo>
                  <a:cubicBezTo>
                    <a:pt x="14400" y="19531"/>
                    <a:pt x="14400" y="19531"/>
                    <a:pt x="14400" y="19531"/>
                  </a:cubicBezTo>
                  <a:cubicBezTo>
                    <a:pt x="13883" y="19531"/>
                    <a:pt x="13883" y="19531"/>
                    <a:pt x="13883" y="19531"/>
                  </a:cubicBezTo>
                  <a:cubicBezTo>
                    <a:pt x="13514" y="20022"/>
                    <a:pt x="13514" y="20022"/>
                    <a:pt x="13514" y="20022"/>
                  </a:cubicBezTo>
                  <a:cubicBezTo>
                    <a:pt x="13403" y="20177"/>
                    <a:pt x="13292" y="20307"/>
                    <a:pt x="13218" y="20410"/>
                  </a:cubicBezTo>
                  <a:cubicBezTo>
                    <a:pt x="13034" y="20643"/>
                    <a:pt x="13034" y="20643"/>
                    <a:pt x="13034" y="20643"/>
                  </a:cubicBezTo>
                  <a:cubicBezTo>
                    <a:pt x="12960" y="20746"/>
                    <a:pt x="12960" y="20746"/>
                    <a:pt x="12960" y="20746"/>
                  </a:cubicBezTo>
                  <a:cubicBezTo>
                    <a:pt x="12923" y="20772"/>
                    <a:pt x="12923" y="20798"/>
                    <a:pt x="12886" y="20798"/>
                  </a:cubicBezTo>
                  <a:cubicBezTo>
                    <a:pt x="12886" y="20824"/>
                    <a:pt x="12886" y="20850"/>
                    <a:pt x="12849" y="20850"/>
                  </a:cubicBezTo>
                  <a:cubicBezTo>
                    <a:pt x="12812" y="20927"/>
                    <a:pt x="12738" y="20979"/>
                    <a:pt x="12628" y="21031"/>
                  </a:cubicBezTo>
                  <a:cubicBezTo>
                    <a:pt x="12554" y="21083"/>
                    <a:pt x="12480" y="21134"/>
                    <a:pt x="12406" y="21160"/>
                  </a:cubicBezTo>
                  <a:cubicBezTo>
                    <a:pt x="12369" y="21160"/>
                    <a:pt x="12369" y="21160"/>
                    <a:pt x="12369" y="21160"/>
                  </a:cubicBezTo>
                  <a:cubicBezTo>
                    <a:pt x="12222" y="21186"/>
                    <a:pt x="12037" y="21212"/>
                    <a:pt x="11815" y="21238"/>
                  </a:cubicBezTo>
                  <a:cubicBezTo>
                    <a:pt x="11631" y="21238"/>
                    <a:pt x="11446" y="21238"/>
                    <a:pt x="11225" y="21238"/>
                  </a:cubicBezTo>
                  <a:cubicBezTo>
                    <a:pt x="10818" y="21238"/>
                    <a:pt x="10412" y="21238"/>
                    <a:pt x="9969" y="21212"/>
                  </a:cubicBezTo>
                  <a:cubicBezTo>
                    <a:pt x="9785" y="21186"/>
                    <a:pt x="9563" y="21160"/>
                    <a:pt x="9378" y="21160"/>
                  </a:cubicBezTo>
                  <a:cubicBezTo>
                    <a:pt x="9305" y="21134"/>
                    <a:pt x="9268" y="21134"/>
                    <a:pt x="9231"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34"/>
                  </a:cubicBezTo>
                  <a:cubicBezTo>
                    <a:pt x="9194" y="21134"/>
                    <a:pt x="9194" y="21134"/>
                    <a:pt x="9194" y="21109"/>
                  </a:cubicBezTo>
                  <a:cubicBezTo>
                    <a:pt x="9120" y="21083"/>
                    <a:pt x="9046" y="21057"/>
                    <a:pt x="9009" y="21005"/>
                  </a:cubicBezTo>
                  <a:cubicBezTo>
                    <a:pt x="8935" y="20953"/>
                    <a:pt x="8862" y="20902"/>
                    <a:pt x="8825" y="20850"/>
                  </a:cubicBezTo>
                  <a:cubicBezTo>
                    <a:pt x="8751" y="20798"/>
                    <a:pt x="8751" y="20798"/>
                    <a:pt x="8751" y="20798"/>
                  </a:cubicBezTo>
                  <a:cubicBezTo>
                    <a:pt x="8751" y="20772"/>
                    <a:pt x="8751" y="20772"/>
                    <a:pt x="8751" y="20772"/>
                  </a:cubicBezTo>
                  <a:cubicBezTo>
                    <a:pt x="8751" y="20772"/>
                    <a:pt x="8751" y="20772"/>
                    <a:pt x="8751" y="20772"/>
                  </a:cubicBezTo>
                  <a:cubicBezTo>
                    <a:pt x="8751" y="20772"/>
                    <a:pt x="8751" y="20772"/>
                    <a:pt x="8751" y="20772"/>
                  </a:cubicBezTo>
                  <a:cubicBezTo>
                    <a:pt x="8677" y="20695"/>
                    <a:pt x="8677" y="20695"/>
                    <a:pt x="8677" y="20695"/>
                  </a:cubicBezTo>
                  <a:cubicBezTo>
                    <a:pt x="8418" y="20307"/>
                    <a:pt x="8418" y="20307"/>
                    <a:pt x="8418" y="20307"/>
                  </a:cubicBezTo>
                  <a:cubicBezTo>
                    <a:pt x="8160" y="19944"/>
                    <a:pt x="8160" y="19944"/>
                    <a:pt x="8160" y="19944"/>
                  </a:cubicBezTo>
                  <a:cubicBezTo>
                    <a:pt x="7865" y="19479"/>
                    <a:pt x="7865" y="19479"/>
                    <a:pt x="7865" y="19479"/>
                  </a:cubicBezTo>
                  <a:cubicBezTo>
                    <a:pt x="6831" y="19479"/>
                    <a:pt x="6831" y="19479"/>
                    <a:pt x="6831" y="19479"/>
                  </a:cubicBezTo>
                  <a:cubicBezTo>
                    <a:pt x="6757" y="19479"/>
                    <a:pt x="6720" y="19453"/>
                    <a:pt x="6646" y="19401"/>
                  </a:cubicBezTo>
                  <a:cubicBezTo>
                    <a:pt x="6609" y="19375"/>
                    <a:pt x="6572" y="19298"/>
                    <a:pt x="6572" y="19246"/>
                  </a:cubicBezTo>
                  <a:cubicBezTo>
                    <a:pt x="6572" y="19168"/>
                    <a:pt x="6572" y="19117"/>
                    <a:pt x="6609" y="19065"/>
                  </a:cubicBezTo>
                  <a:cubicBezTo>
                    <a:pt x="6683" y="19013"/>
                    <a:pt x="6720" y="18987"/>
                    <a:pt x="6794" y="18961"/>
                  </a:cubicBezTo>
                  <a:cubicBezTo>
                    <a:pt x="6794" y="18961"/>
                    <a:pt x="6831" y="18961"/>
                    <a:pt x="6831" y="18961"/>
                  </a:cubicBezTo>
                  <a:cubicBezTo>
                    <a:pt x="6942" y="18961"/>
                    <a:pt x="6942" y="18961"/>
                    <a:pt x="6942" y="18961"/>
                  </a:cubicBezTo>
                  <a:cubicBezTo>
                    <a:pt x="7163" y="18961"/>
                    <a:pt x="7163" y="18961"/>
                    <a:pt x="7163" y="18961"/>
                  </a:cubicBezTo>
                  <a:cubicBezTo>
                    <a:pt x="7606" y="18961"/>
                    <a:pt x="7606" y="18961"/>
                    <a:pt x="7606" y="18961"/>
                  </a:cubicBezTo>
                  <a:cubicBezTo>
                    <a:pt x="9711" y="18936"/>
                    <a:pt x="12037" y="18987"/>
                    <a:pt x="13772" y="18936"/>
                  </a:cubicBezTo>
                  <a:cubicBezTo>
                    <a:pt x="15286" y="18910"/>
                    <a:pt x="14732" y="18806"/>
                    <a:pt x="13182" y="18754"/>
                  </a:cubicBezTo>
                  <a:cubicBezTo>
                    <a:pt x="13182" y="18729"/>
                    <a:pt x="13182" y="18729"/>
                    <a:pt x="13182" y="18729"/>
                  </a:cubicBezTo>
                  <a:cubicBezTo>
                    <a:pt x="14732" y="18754"/>
                    <a:pt x="13957" y="18677"/>
                    <a:pt x="14142" y="18625"/>
                  </a:cubicBezTo>
                  <a:cubicBezTo>
                    <a:pt x="13440" y="18625"/>
                    <a:pt x="12775" y="18625"/>
                    <a:pt x="12074" y="18599"/>
                  </a:cubicBezTo>
                  <a:cubicBezTo>
                    <a:pt x="13329" y="18599"/>
                    <a:pt x="13329" y="18599"/>
                    <a:pt x="13329" y="18599"/>
                  </a:cubicBezTo>
                  <a:cubicBezTo>
                    <a:pt x="14031" y="18599"/>
                    <a:pt x="14031" y="18599"/>
                    <a:pt x="14031" y="18599"/>
                  </a:cubicBezTo>
                  <a:cubicBezTo>
                    <a:pt x="14363" y="18625"/>
                    <a:pt x="14363" y="18625"/>
                    <a:pt x="14363" y="18625"/>
                  </a:cubicBezTo>
                  <a:cubicBezTo>
                    <a:pt x="14511" y="18625"/>
                    <a:pt x="14511" y="18625"/>
                    <a:pt x="14511" y="18625"/>
                  </a:cubicBezTo>
                  <a:cubicBezTo>
                    <a:pt x="14622" y="18625"/>
                    <a:pt x="14622" y="18625"/>
                    <a:pt x="14622" y="18625"/>
                  </a:cubicBezTo>
                  <a:cubicBezTo>
                    <a:pt x="14622" y="18625"/>
                    <a:pt x="14622" y="18625"/>
                    <a:pt x="14622" y="18625"/>
                  </a:cubicBezTo>
                  <a:cubicBezTo>
                    <a:pt x="14658" y="18625"/>
                    <a:pt x="14658" y="18625"/>
                    <a:pt x="14658" y="18625"/>
                  </a:cubicBezTo>
                  <a:cubicBezTo>
                    <a:pt x="14695" y="18625"/>
                    <a:pt x="14695" y="18625"/>
                    <a:pt x="14732" y="18599"/>
                  </a:cubicBezTo>
                  <a:cubicBezTo>
                    <a:pt x="14880" y="18599"/>
                    <a:pt x="15028" y="18548"/>
                    <a:pt x="15102" y="18496"/>
                  </a:cubicBezTo>
                  <a:cubicBezTo>
                    <a:pt x="15212" y="18444"/>
                    <a:pt x="15286" y="18366"/>
                    <a:pt x="15360" y="18289"/>
                  </a:cubicBezTo>
                  <a:cubicBezTo>
                    <a:pt x="15434" y="18134"/>
                    <a:pt x="15434" y="18004"/>
                    <a:pt x="15397" y="17875"/>
                  </a:cubicBezTo>
                  <a:cubicBezTo>
                    <a:pt x="15434" y="18030"/>
                    <a:pt x="15397" y="18185"/>
                    <a:pt x="15249" y="18315"/>
                  </a:cubicBezTo>
                  <a:cubicBezTo>
                    <a:pt x="15212" y="18392"/>
                    <a:pt x="15102" y="18444"/>
                    <a:pt x="14991" y="18496"/>
                  </a:cubicBezTo>
                  <a:cubicBezTo>
                    <a:pt x="14917" y="18522"/>
                    <a:pt x="14769" y="18548"/>
                    <a:pt x="14658" y="18573"/>
                  </a:cubicBezTo>
                  <a:cubicBezTo>
                    <a:pt x="13625" y="18548"/>
                    <a:pt x="13625" y="18548"/>
                    <a:pt x="13625" y="18548"/>
                  </a:cubicBezTo>
                  <a:cubicBezTo>
                    <a:pt x="12923" y="18548"/>
                    <a:pt x="12185" y="18548"/>
                    <a:pt x="11483" y="18522"/>
                  </a:cubicBezTo>
                  <a:cubicBezTo>
                    <a:pt x="7200" y="18522"/>
                    <a:pt x="7200" y="18522"/>
                    <a:pt x="7200" y="18522"/>
                  </a:cubicBezTo>
                  <a:cubicBezTo>
                    <a:pt x="8382" y="18522"/>
                    <a:pt x="9748" y="18496"/>
                    <a:pt x="10929" y="18522"/>
                  </a:cubicBezTo>
                  <a:cubicBezTo>
                    <a:pt x="11778" y="18522"/>
                    <a:pt x="12591" y="18548"/>
                    <a:pt x="13366" y="18548"/>
                  </a:cubicBezTo>
                  <a:cubicBezTo>
                    <a:pt x="14548" y="18548"/>
                    <a:pt x="14548" y="18548"/>
                    <a:pt x="14548" y="18548"/>
                  </a:cubicBezTo>
                  <a:cubicBezTo>
                    <a:pt x="14585" y="18548"/>
                    <a:pt x="14622" y="18548"/>
                    <a:pt x="14695" y="18548"/>
                  </a:cubicBezTo>
                  <a:cubicBezTo>
                    <a:pt x="14769" y="18548"/>
                    <a:pt x="14843" y="18522"/>
                    <a:pt x="14880" y="18522"/>
                  </a:cubicBezTo>
                  <a:cubicBezTo>
                    <a:pt x="14991" y="18470"/>
                    <a:pt x="15102" y="18418"/>
                    <a:pt x="15175" y="18341"/>
                  </a:cubicBezTo>
                  <a:cubicBezTo>
                    <a:pt x="15360" y="18211"/>
                    <a:pt x="15397" y="18030"/>
                    <a:pt x="15360" y="17875"/>
                  </a:cubicBezTo>
                  <a:cubicBezTo>
                    <a:pt x="15360" y="17797"/>
                    <a:pt x="15323" y="17720"/>
                    <a:pt x="15286" y="17668"/>
                  </a:cubicBezTo>
                  <a:cubicBezTo>
                    <a:pt x="15212" y="17565"/>
                    <a:pt x="15102" y="17513"/>
                    <a:pt x="14991" y="17487"/>
                  </a:cubicBezTo>
                  <a:cubicBezTo>
                    <a:pt x="14917" y="17435"/>
                    <a:pt x="14806" y="17435"/>
                    <a:pt x="14732" y="17435"/>
                  </a:cubicBezTo>
                  <a:cubicBezTo>
                    <a:pt x="14658" y="17435"/>
                    <a:pt x="14622" y="17461"/>
                    <a:pt x="14622" y="17461"/>
                  </a:cubicBezTo>
                  <a:cubicBezTo>
                    <a:pt x="14622" y="17487"/>
                    <a:pt x="14658" y="17487"/>
                    <a:pt x="14732" y="17513"/>
                  </a:cubicBezTo>
                  <a:cubicBezTo>
                    <a:pt x="14806" y="17539"/>
                    <a:pt x="14917" y="17565"/>
                    <a:pt x="15028" y="17668"/>
                  </a:cubicBezTo>
                  <a:cubicBezTo>
                    <a:pt x="15065" y="17720"/>
                    <a:pt x="15138" y="17797"/>
                    <a:pt x="15138" y="17849"/>
                  </a:cubicBezTo>
                  <a:cubicBezTo>
                    <a:pt x="15175" y="17927"/>
                    <a:pt x="15175" y="17978"/>
                    <a:pt x="15175" y="17978"/>
                  </a:cubicBezTo>
                  <a:cubicBezTo>
                    <a:pt x="15138" y="18030"/>
                    <a:pt x="15102" y="18004"/>
                    <a:pt x="15102" y="17978"/>
                  </a:cubicBezTo>
                  <a:cubicBezTo>
                    <a:pt x="15102" y="18056"/>
                    <a:pt x="15065" y="18134"/>
                    <a:pt x="14991" y="18211"/>
                  </a:cubicBezTo>
                  <a:cubicBezTo>
                    <a:pt x="14917" y="18263"/>
                    <a:pt x="14806" y="18315"/>
                    <a:pt x="14695" y="18341"/>
                  </a:cubicBezTo>
                  <a:cubicBezTo>
                    <a:pt x="14695" y="18341"/>
                    <a:pt x="14658" y="18341"/>
                    <a:pt x="14622" y="18341"/>
                  </a:cubicBezTo>
                  <a:cubicBezTo>
                    <a:pt x="14511" y="18341"/>
                    <a:pt x="14511" y="18341"/>
                    <a:pt x="14511" y="18341"/>
                  </a:cubicBezTo>
                  <a:cubicBezTo>
                    <a:pt x="14326" y="18341"/>
                    <a:pt x="14326" y="18341"/>
                    <a:pt x="14326" y="18341"/>
                  </a:cubicBezTo>
                  <a:cubicBezTo>
                    <a:pt x="13920" y="18341"/>
                    <a:pt x="13920" y="18341"/>
                    <a:pt x="13920" y="18341"/>
                  </a:cubicBezTo>
                  <a:cubicBezTo>
                    <a:pt x="12258" y="18315"/>
                    <a:pt x="12258" y="18315"/>
                    <a:pt x="12258" y="18315"/>
                  </a:cubicBezTo>
                  <a:cubicBezTo>
                    <a:pt x="10892" y="18315"/>
                    <a:pt x="9563" y="18315"/>
                    <a:pt x="8234" y="18289"/>
                  </a:cubicBezTo>
                  <a:cubicBezTo>
                    <a:pt x="9563" y="18315"/>
                    <a:pt x="10929" y="18315"/>
                    <a:pt x="12258" y="18315"/>
                  </a:cubicBezTo>
                  <a:cubicBezTo>
                    <a:pt x="13920" y="18341"/>
                    <a:pt x="13920" y="18341"/>
                    <a:pt x="13920" y="18341"/>
                  </a:cubicBezTo>
                  <a:cubicBezTo>
                    <a:pt x="14326" y="18341"/>
                    <a:pt x="14326" y="18341"/>
                    <a:pt x="14326" y="18341"/>
                  </a:cubicBezTo>
                  <a:cubicBezTo>
                    <a:pt x="14548" y="18341"/>
                    <a:pt x="14548" y="18341"/>
                    <a:pt x="14548" y="18341"/>
                  </a:cubicBezTo>
                  <a:cubicBezTo>
                    <a:pt x="14585" y="18341"/>
                    <a:pt x="14585" y="18341"/>
                    <a:pt x="14585" y="18341"/>
                  </a:cubicBezTo>
                  <a:cubicBezTo>
                    <a:pt x="14622" y="18341"/>
                    <a:pt x="14622" y="18341"/>
                    <a:pt x="14622" y="18341"/>
                  </a:cubicBezTo>
                  <a:cubicBezTo>
                    <a:pt x="14658" y="18341"/>
                    <a:pt x="14658" y="18341"/>
                    <a:pt x="14658" y="18341"/>
                  </a:cubicBezTo>
                  <a:cubicBezTo>
                    <a:pt x="14658" y="18341"/>
                    <a:pt x="14695" y="18315"/>
                    <a:pt x="14732" y="18315"/>
                  </a:cubicBezTo>
                  <a:cubicBezTo>
                    <a:pt x="14806" y="18315"/>
                    <a:pt x="14917" y="18263"/>
                    <a:pt x="14991" y="18185"/>
                  </a:cubicBezTo>
                  <a:cubicBezTo>
                    <a:pt x="15028" y="18134"/>
                    <a:pt x="15065" y="18030"/>
                    <a:pt x="15065" y="17953"/>
                  </a:cubicBezTo>
                  <a:cubicBezTo>
                    <a:pt x="15065" y="17953"/>
                    <a:pt x="15028" y="17953"/>
                    <a:pt x="15028" y="17953"/>
                  </a:cubicBezTo>
                  <a:cubicBezTo>
                    <a:pt x="15028" y="17978"/>
                    <a:pt x="15028" y="18004"/>
                    <a:pt x="14991" y="18082"/>
                  </a:cubicBezTo>
                  <a:cubicBezTo>
                    <a:pt x="14954" y="18108"/>
                    <a:pt x="14917" y="18185"/>
                    <a:pt x="14843" y="18211"/>
                  </a:cubicBezTo>
                  <a:cubicBezTo>
                    <a:pt x="14769" y="18237"/>
                    <a:pt x="14732" y="18263"/>
                    <a:pt x="14658" y="18263"/>
                  </a:cubicBezTo>
                  <a:cubicBezTo>
                    <a:pt x="14658" y="18263"/>
                    <a:pt x="14658" y="18263"/>
                    <a:pt x="14622" y="18263"/>
                  </a:cubicBezTo>
                  <a:cubicBezTo>
                    <a:pt x="14548" y="18263"/>
                    <a:pt x="14548" y="18263"/>
                    <a:pt x="14548" y="18263"/>
                  </a:cubicBezTo>
                  <a:cubicBezTo>
                    <a:pt x="14400" y="18263"/>
                    <a:pt x="14400" y="18263"/>
                    <a:pt x="14400" y="18263"/>
                  </a:cubicBezTo>
                  <a:cubicBezTo>
                    <a:pt x="13994" y="18289"/>
                    <a:pt x="13514" y="18289"/>
                    <a:pt x="13182" y="18289"/>
                  </a:cubicBezTo>
                  <a:cubicBezTo>
                    <a:pt x="11298" y="18237"/>
                    <a:pt x="9268" y="18263"/>
                    <a:pt x="7422" y="18237"/>
                  </a:cubicBezTo>
                  <a:cubicBezTo>
                    <a:pt x="6905" y="18237"/>
                    <a:pt x="6905" y="18237"/>
                    <a:pt x="6905" y="18237"/>
                  </a:cubicBezTo>
                  <a:cubicBezTo>
                    <a:pt x="6831" y="18211"/>
                    <a:pt x="6831" y="18211"/>
                    <a:pt x="6831" y="18211"/>
                  </a:cubicBezTo>
                  <a:cubicBezTo>
                    <a:pt x="6831" y="18211"/>
                    <a:pt x="6831" y="18211"/>
                    <a:pt x="6831" y="18211"/>
                  </a:cubicBezTo>
                  <a:cubicBezTo>
                    <a:pt x="6794" y="18211"/>
                    <a:pt x="6794" y="18211"/>
                    <a:pt x="6757" y="18211"/>
                  </a:cubicBezTo>
                  <a:cubicBezTo>
                    <a:pt x="6720" y="18211"/>
                    <a:pt x="6683" y="18185"/>
                    <a:pt x="6646" y="18160"/>
                  </a:cubicBezTo>
                  <a:cubicBezTo>
                    <a:pt x="6609" y="18108"/>
                    <a:pt x="6572" y="18030"/>
                    <a:pt x="6572" y="17953"/>
                  </a:cubicBezTo>
                  <a:cubicBezTo>
                    <a:pt x="6572" y="17901"/>
                    <a:pt x="6609" y="17823"/>
                    <a:pt x="6683" y="17771"/>
                  </a:cubicBezTo>
                  <a:cubicBezTo>
                    <a:pt x="6683" y="17746"/>
                    <a:pt x="6720" y="17746"/>
                    <a:pt x="6757" y="17720"/>
                  </a:cubicBezTo>
                  <a:cubicBezTo>
                    <a:pt x="6794" y="17720"/>
                    <a:pt x="6794" y="17720"/>
                    <a:pt x="6831" y="17720"/>
                  </a:cubicBezTo>
                  <a:cubicBezTo>
                    <a:pt x="6831" y="17720"/>
                    <a:pt x="6831" y="17720"/>
                    <a:pt x="6831" y="17720"/>
                  </a:cubicBezTo>
                  <a:cubicBezTo>
                    <a:pt x="6831" y="17720"/>
                    <a:pt x="6831" y="17720"/>
                    <a:pt x="6831" y="17720"/>
                  </a:cubicBezTo>
                  <a:cubicBezTo>
                    <a:pt x="6868" y="17720"/>
                    <a:pt x="6868" y="17720"/>
                    <a:pt x="6868" y="17720"/>
                  </a:cubicBezTo>
                  <a:cubicBezTo>
                    <a:pt x="6905" y="17720"/>
                    <a:pt x="6905" y="17720"/>
                    <a:pt x="6905" y="17720"/>
                  </a:cubicBezTo>
                  <a:cubicBezTo>
                    <a:pt x="7422" y="17720"/>
                    <a:pt x="7422" y="17720"/>
                    <a:pt x="7422" y="17720"/>
                  </a:cubicBezTo>
                  <a:cubicBezTo>
                    <a:pt x="8455" y="17720"/>
                    <a:pt x="8455" y="17720"/>
                    <a:pt x="8455" y="17720"/>
                  </a:cubicBezTo>
                  <a:cubicBezTo>
                    <a:pt x="10302" y="17694"/>
                    <a:pt x="12332" y="17720"/>
                    <a:pt x="13883" y="17694"/>
                  </a:cubicBezTo>
                  <a:cubicBezTo>
                    <a:pt x="15212" y="17668"/>
                    <a:pt x="14695" y="17539"/>
                    <a:pt x="13366" y="17513"/>
                  </a:cubicBezTo>
                  <a:cubicBezTo>
                    <a:pt x="13366" y="17461"/>
                    <a:pt x="13366" y="17461"/>
                    <a:pt x="13366" y="17461"/>
                  </a:cubicBezTo>
                  <a:cubicBezTo>
                    <a:pt x="14695" y="17487"/>
                    <a:pt x="14031" y="17409"/>
                    <a:pt x="14215" y="17358"/>
                  </a:cubicBezTo>
                  <a:cubicBezTo>
                    <a:pt x="13625" y="17358"/>
                    <a:pt x="13034" y="17358"/>
                    <a:pt x="12443" y="17358"/>
                  </a:cubicBezTo>
                  <a:cubicBezTo>
                    <a:pt x="13329" y="17358"/>
                    <a:pt x="13329" y="17358"/>
                    <a:pt x="13329" y="17358"/>
                  </a:cubicBezTo>
                  <a:cubicBezTo>
                    <a:pt x="14031" y="17358"/>
                    <a:pt x="14031" y="17358"/>
                    <a:pt x="14031" y="17358"/>
                  </a:cubicBezTo>
                  <a:cubicBezTo>
                    <a:pt x="14363" y="17358"/>
                    <a:pt x="14363" y="17358"/>
                    <a:pt x="14363" y="17358"/>
                  </a:cubicBezTo>
                  <a:cubicBezTo>
                    <a:pt x="14511" y="17358"/>
                    <a:pt x="14511" y="17358"/>
                    <a:pt x="14511" y="17358"/>
                  </a:cubicBezTo>
                  <a:cubicBezTo>
                    <a:pt x="14622" y="17358"/>
                    <a:pt x="14622" y="17358"/>
                    <a:pt x="14622" y="17358"/>
                  </a:cubicBezTo>
                  <a:cubicBezTo>
                    <a:pt x="14622" y="17358"/>
                    <a:pt x="14622" y="17358"/>
                    <a:pt x="14622" y="17358"/>
                  </a:cubicBezTo>
                  <a:cubicBezTo>
                    <a:pt x="14658" y="17358"/>
                    <a:pt x="14658" y="17358"/>
                    <a:pt x="14658" y="17358"/>
                  </a:cubicBezTo>
                  <a:cubicBezTo>
                    <a:pt x="14695" y="17358"/>
                    <a:pt x="14732" y="17358"/>
                    <a:pt x="14732" y="17358"/>
                  </a:cubicBezTo>
                  <a:cubicBezTo>
                    <a:pt x="14880" y="17332"/>
                    <a:pt x="15028" y="17280"/>
                    <a:pt x="15102" y="17228"/>
                  </a:cubicBezTo>
                  <a:cubicBezTo>
                    <a:pt x="15212" y="17177"/>
                    <a:pt x="15286" y="17099"/>
                    <a:pt x="15360" y="17021"/>
                  </a:cubicBezTo>
                  <a:cubicBezTo>
                    <a:pt x="15434" y="16892"/>
                    <a:pt x="15434" y="16737"/>
                    <a:pt x="15397" y="16607"/>
                  </a:cubicBezTo>
                  <a:cubicBezTo>
                    <a:pt x="15434" y="16763"/>
                    <a:pt x="15397" y="16944"/>
                    <a:pt x="15249" y="17073"/>
                  </a:cubicBezTo>
                  <a:cubicBezTo>
                    <a:pt x="15212" y="17125"/>
                    <a:pt x="15102" y="17202"/>
                    <a:pt x="15028" y="17228"/>
                  </a:cubicBezTo>
                  <a:cubicBezTo>
                    <a:pt x="14917" y="17280"/>
                    <a:pt x="14769" y="17306"/>
                    <a:pt x="14658" y="17306"/>
                  </a:cubicBezTo>
                  <a:cubicBezTo>
                    <a:pt x="13625" y="17306"/>
                    <a:pt x="13625" y="17306"/>
                    <a:pt x="13625" y="17306"/>
                  </a:cubicBezTo>
                  <a:cubicBezTo>
                    <a:pt x="12923" y="17280"/>
                    <a:pt x="12185" y="17280"/>
                    <a:pt x="11483" y="17280"/>
                  </a:cubicBezTo>
                  <a:cubicBezTo>
                    <a:pt x="7200" y="17254"/>
                    <a:pt x="7200" y="17254"/>
                    <a:pt x="7200" y="17254"/>
                  </a:cubicBezTo>
                  <a:cubicBezTo>
                    <a:pt x="8382" y="17254"/>
                    <a:pt x="9748" y="17254"/>
                    <a:pt x="10929" y="17280"/>
                  </a:cubicBezTo>
                  <a:cubicBezTo>
                    <a:pt x="11778" y="17280"/>
                    <a:pt x="12591" y="17280"/>
                    <a:pt x="13366" y="17280"/>
                  </a:cubicBezTo>
                  <a:cubicBezTo>
                    <a:pt x="14548" y="17280"/>
                    <a:pt x="14548" y="17280"/>
                    <a:pt x="14548" y="17280"/>
                  </a:cubicBezTo>
                  <a:cubicBezTo>
                    <a:pt x="14622" y="17280"/>
                    <a:pt x="14622" y="17280"/>
                    <a:pt x="14622" y="17280"/>
                  </a:cubicBezTo>
                  <a:cubicBezTo>
                    <a:pt x="14622" y="17280"/>
                    <a:pt x="14622" y="17280"/>
                    <a:pt x="14622" y="17280"/>
                  </a:cubicBezTo>
                  <a:cubicBezTo>
                    <a:pt x="14658" y="17280"/>
                    <a:pt x="14658" y="17280"/>
                    <a:pt x="14658" y="17280"/>
                  </a:cubicBezTo>
                  <a:cubicBezTo>
                    <a:pt x="14658" y="17280"/>
                    <a:pt x="14695" y="17280"/>
                    <a:pt x="14695" y="17280"/>
                  </a:cubicBezTo>
                  <a:cubicBezTo>
                    <a:pt x="14769" y="17280"/>
                    <a:pt x="14843" y="17280"/>
                    <a:pt x="14880" y="17254"/>
                  </a:cubicBezTo>
                  <a:cubicBezTo>
                    <a:pt x="15028" y="17228"/>
                    <a:pt x="15102" y="17151"/>
                    <a:pt x="15175" y="17099"/>
                  </a:cubicBezTo>
                  <a:cubicBezTo>
                    <a:pt x="15360" y="16970"/>
                    <a:pt x="15397" y="16789"/>
                    <a:pt x="15360" y="16607"/>
                  </a:cubicBezTo>
                  <a:cubicBezTo>
                    <a:pt x="15360" y="16530"/>
                    <a:pt x="15323" y="16478"/>
                    <a:pt x="15286" y="16400"/>
                  </a:cubicBezTo>
                  <a:cubicBezTo>
                    <a:pt x="15212" y="16323"/>
                    <a:pt x="15102" y="16271"/>
                    <a:pt x="14991" y="16219"/>
                  </a:cubicBezTo>
                  <a:cubicBezTo>
                    <a:pt x="14917" y="16194"/>
                    <a:pt x="14806" y="16168"/>
                    <a:pt x="14732" y="16194"/>
                  </a:cubicBezTo>
                  <a:cubicBezTo>
                    <a:pt x="14658" y="16194"/>
                    <a:pt x="14622" y="16194"/>
                    <a:pt x="14622" y="16219"/>
                  </a:cubicBezTo>
                  <a:cubicBezTo>
                    <a:pt x="14622" y="16219"/>
                    <a:pt x="14658" y="16245"/>
                    <a:pt x="14732" y="16245"/>
                  </a:cubicBezTo>
                  <a:cubicBezTo>
                    <a:pt x="14806" y="16271"/>
                    <a:pt x="14917" y="16323"/>
                    <a:pt x="15028" y="16400"/>
                  </a:cubicBezTo>
                  <a:cubicBezTo>
                    <a:pt x="15065" y="16452"/>
                    <a:pt x="15138" y="16530"/>
                    <a:pt x="15138" y="16607"/>
                  </a:cubicBezTo>
                  <a:cubicBezTo>
                    <a:pt x="15175" y="16685"/>
                    <a:pt x="15175" y="16737"/>
                    <a:pt x="15175" y="16737"/>
                  </a:cubicBezTo>
                  <a:cubicBezTo>
                    <a:pt x="15138" y="16763"/>
                    <a:pt x="15102" y="16737"/>
                    <a:pt x="15102" y="16711"/>
                  </a:cubicBezTo>
                  <a:cubicBezTo>
                    <a:pt x="15102" y="16814"/>
                    <a:pt x="15065" y="16892"/>
                    <a:pt x="14991" y="16944"/>
                  </a:cubicBezTo>
                  <a:cubicBezTo>
                    <a:pt x="14917" y="17021"/>
                    <a:pt x="14806" y="17073"/>
                    <a:pt x="14695" y="17073"/>
                  </a:cubicBezTo>
                  <a:cubicBezTo>
                    <a:pt x="14695" y="17073"/>
                    <a:pt x="14658" y="17073"/>
                    <a:pt x="14622" y="17073"/>
                  </a:cubicBezTo>
                  <a:cubicBezTo>
                    <a:pt x="14548" y="17073"/>
                    <a:pt x="14548" y="17073"/>
                    <a:pt x="14548" y="17073"/>
                  </a:cubicBezTo>
                  <a:cubicBezTo>
                    <a:pt x="14326" y="17073"/>
                    <a:pt x="14326" y="17073"/>
                    <a:pt x="14326" y="17073"/>
                  </a:cubicBezTo>
                  <a:cubicBezTo>
                    <a:pt x="13920" y="17073"/>
                    <a:pt x="13920" y="17073"/>
                    <a:pt x="13920" y="17073"/>
                  </a:cubicBezTo>
                  <a:cubicBezTo>
                    <a:pt x="12258" y="17073"/>
                    <a:pt x="12258" y="17073"/>
                    <a:pt x="12258" y="17073"/>
                  </a:cubicBezTo>
                  <a:cubicBezTo>
                    <a:pt x="10892" y="17073"/>
                    <a:pt x="9563" y="17047"/>
                    <a:pt x="8234" y="17021"/>
                  </a:cubicBezTo>
                  <a:cubicBezTo>
                    <a:pt x="9563" y="17047"/>
                    <a:pt x="10929" y="17073"/>
                    <a:pt x="12258" y="17073"/>
                  </a:cubicBezTo>
                  <a:cubicBezTo>
                    <a:pt x="13920" y="17073"/>
                    <a:pt x="13920" y="17073"/>
                    <a:pt x="13920" y="17073"/>
                  </a:cubicBezTo>
                  <a:cubicBezTo>
                    <a:pt x="14326" y="17073"/>
                    <a:pt x="14326" y="17073"/>
                    <a:pt x="14326" y="17073"/>
                  </a:cubicBezTo>
                  <a:cubicBezTo>
                    <a:pt x="14548" y="17073"/>
                    <a:pt x="14548" y="17073"/>
                    <a:pt x="14548" y="17073"/>
                  </a:cubicBezTo>
                  <a:cubicBezTo>
                    <a:pt x="14585" y="17073"/>
                    <a:pt x="14585" y="17073"/>
                    <a:pt x="14585" y="17073"/>
                  </a:cubicBezTo>
                  <a:cubicBezTo>
                    <a:pt x="14622" y="17073"/>
                    <a:pt x="14622" y="17073"/>
                    <a:pt x="14622" y="17073"/>
                  </a:cubicBezTo>
                  <a:cubicBezTo>
                    <a:pt x="14658" y="17073"/>
                    <a:pt x="14658" y="17073"/>
                    <a:pt x="14658" y="17073"/>
                  </a:cubicBezTo>
                  <a:cubicBezTo>
                    <a:pt x="14658" y="17073"/>
                    <a:pt x="14695" y="17073"/>
                    <a:pt x="14732" y="17073"/>
                  </a:cubicBezTo>
                  <a:cubicBezTo>
                    <a:pt x="14843" y="17047"/>
                    <a:pt x="14917" y="16995"/>
                    <a:pt x="14991" y="16918"/>
                  </a:cubicBezTo>
                  <a:cubicBezTo>
                    <a:pt x="15028" y="16866"/>
                    <a:pt x="15065" y="16789"/>
                    <a:pt x="15065" y="16711"/>
                  </a:cubicBezTo>
                  <a:cubicBezTo>
                    <a:pt x="15065" y="16685"/>
                    <a:pt x="15028" y="16685"/>
                    <a:pt x="15028" y="16711"/>
                  </a:cubicBezTo>
                  <a:cubicBezTo>
                    <a:pt x="15028" y="16711"/>
                    <a:pt x="15028" y="16763"/>
                    <a:pt x="14991" y="16814"/>
                  </a:cubicBezTo>
                  <a:cubicBezTo>
                    <a:pt x="14954" y="16840"/>
                    <a:pt x="14917" y="16918"/>
                    <a:pt x="14843" y="16970"/>
                  </a:cubicBezTo>
                  <a:cubicBezTo>
                    <a:pt x="14769" y="16995"/>
                    <a:pt x="14732" y="17021"/>
                    <a:pt x="14658" y="17021"/>
                  </a:cubicBezTo>
                  <a:cubicBezTo>
                    <a:pt x="14658" y="17021"/>
                    <a:pt x="14658" y="17021"/>
                    <a:pt x="14622" y="17021"/>
                  </a:cubicBezTo>
                  <a:cubicBezTo>
                    <a:pt x="14548" y="17021"/>
                    <a:pt x="14548" y="17021"/>
                    <a:pt x="14548" y="17021"/>
                  </a:cubicBezTo>
                  <a:cubicBezTo>
                    <a:pt x="14400" y="17021"/>
                    <a:pt x="14400" y="17021"/>
                    <a:pt x="14400" y="17021"/>
                  </a:cubicBezTo>
                  <a:cubicBezTo>
                    <a:pt x="13994" y="17021"/>
                    <a:pt x="13514" y="17021"/>
                    <a:pt x="13182" y="17021"/>
                  </a:cubicBezTo>
                  <a:cubicBezTo>
                    <a:pt x="11298" y="16995"/>
                    <a:pt x="9268" y="16995"/>
                    <a:pt x="7422" y="16970"/>
                  </a:cubicBezTo>
                  <a:cubicBezTo>
                    <a:pt x="6905" y="16970"/>
                    <a:pt x="6905" y="16970"/>
                    <a:pt x="6905" y="16970"/>
                  </a:cubicBezTo>
                  <a:cubicBezTo>
                    <a:pt x="6831" y="16970"/>
                    <a:pt x="6831" y="16970"/>
                    <a:pt x="6831" y="16970"/>
                  </a:cubicBezTo>
                  <a:cubicBezTo>
                    <a:pt x="6831" y="16970"/>
                    <a:pt x="6831" y="16970"/>
                    <a:pt x="6831" y="16970"/>
                  </a:cubicBezTo>
                  <a:cubicBezTo>
                    <a:pt x="6794" y="16970"/>
                    <a:pt x="6794" y="16970"/>
                    <a:pt x="6757" y="16944"/>
                  </a:cubicBezTo>
                  <a:cubicBezTo>
                    <a:pt x="6720" y="16944"/>
                    <a:pt x="6683" y="16918"/>
                    <a:pt x="6646" y="16892"/>
                  </a:cubicBezTo>
                  <a:cubicBezTo>
                    <a:pt x="6609" y="16866"/>
                    <a:pt x="6572" y="16789"/>
                    <a:pt x="6572" y="16711"/>
                  </a:cubicBezTo>
                  <a:cubicBezTo>
                    <a:pt x="6572" y="16633"/>
                    <a:pt x="6609" y="16556"/>
                    <a:pt x="6683" y="16504"/>
                  </a:cubicBezTo>
                  <a:cubicBezTo>
                    <a:pt x="6683" y="16504"/>
                    <a:pt x="6720" y="16478"/>
                    <a:pt x="6757" y="16478"/>
                  </a:cubicBezTo>
                  <a:cubicBezTo>
                    <a:pt x="6794" y="16452"/>
                    <a:pt x="6794" y="16452"/>
                    <a:pt x="6831" y="16452"/>
                  </a:cubicBezTo>
                  <a:cubicBezTo>
                    <a:pt x="6831" y="16452"/>
                    <a:pt x="6831" y="16452"/>
                    <a:pt x="6831" y="16452"/>
                  </a:cubicBezTo>
                  <a:cubicBezTo>
                    <a:pt x="6831" y="16452"/>
                    <a:pt x="6831" y="16452"/>
                    <a:pt x="6831" y="16452"/>
                  </a:cubicBezTo>
                  <a:cubicBezTo>
                    <a:pt x="6868" y="16452"/>
                    <a:pt x="6868" y="16452"/>
                    <a:pt x="6868" y="16452"/>
                  </a:cubicBezTo>
                  <a:cubicBezTo>
                    <a:pt x="6905" y="16452"/>
                    <a:pt x="6905" y="16452"/>
                    <a:pt x="6905" y="16452"/>
                  </a:cubicBezTo>
                  <a:cubicBezTo>
                    <a:pt x="7422" y="16452"/>
                    <a:pt x="7422" y="16452"/>
                    <a:pt x="7422" y="16452"/>
                  </a:cubicBezTo>
                  <a:cubicBezTo>
                    <a:pt x="8455" y="16452"/>
                    <a:pt x="8455" y="16452"/>
                    <a:pt x="8455" y="16452"/>
                  </a:cubicBezTo>
                  <a:cubicBezTo>
                    <a:pt x="10302" y="16426"/>
                    <a:pt x="12332" y="16452"/>
                    <a:pt x="13883" y="16426"/>
                  </a:cubicBezTo>
                  <a:cubicBezTo>
                    <a:pt x="15212" y="16400"/>
                    <a:pt x="14695" y="16297"/>
                    <a:pt x="13366" y="16245"/>
                  </a:cubicBezTo>
                  <a:cubicBezTo>
                    <a:pt x="13366" y="16219"/>
                    <a:pt x="13366" y="16219"/>
                    <a:pt x="13366" y="16219"/>
                  </a:cubicBezTo>
                  <a:cubicBezTo>
                    <a:pt x="14511" y="16219"/>
                    <a:pt x="14215" y="16168"/>
                    <a:pt x="14178" y="16142"/>
                  </a:cubicBezTo>
                  <a:cubicBezTo>
                    <a:pt x="14437" y="16142"/>
                    <a:pt x="14437" y="16142"/>
                    <a:pt x="14437" y="16142"/>
                  </a:cubicBezTo>
                  <a:cubicBezTo>
                    <a:pt x="14474" y="16142"/>
                    <a:pt x="14474" y="16142"/>
                    <a:pt x="14474" y="16142"/>
                  </a:cubicBezTo>
                  <a:cubicBezTo>
                    <a:pt x="14511" y="16142"/>
                    <a:pt x="14511" y="16142"/>
                    <a:pt x="14511" y="16142"/>
                  </a:cubicBezTo>
                  <a:cubicBezTo>
                    <a:pt x="14548" y="16142"/>
                    <a:pt x="14548" y="16142"/>
                    <a:pt x="14548" y="16142"/>
                  </a:cubicBezTo>
                  <a:cubicBezTo>
                    <a:pt x="14585" y="16142"/>
                    <a:pt x="14658" y="16116"/>
                    <a:pt x="14695" y="16116"/>
                  </a:cubicBezTo>
                  <a:cubicBezTo>
                    <a:pt x="14769" y="16116"/>
                    <a:pt x="14880" y="16090"/>
                    <a:pt x="14954" y="16038"/>
                  </a:cubicBezTo>
                  <a:cubicBezTo>
                    <a:pt x="15138" y="15961"/>
                    <a:pt x="15286" y="15857"/>
                    <a:pt x="15323" y="15728"/>
                  </a:cubicBezTo>
                  <a:cubicBezTo>
                    <a:pt x="15360" y="15650"/>
                    <a:pt x="15397" y="15599"/>
                    <a:pt x="15397" y="15521"/>
                  </a:cubicBezTo>
                  <a:cubicBezTo>
                    <a:pt x="15397" y="15366"/>
                    <a:pt x="15397" y="15366"/>
                    <a:pt x="15397" y="15366"/>
                  </a:cubicBezTo>
                  <a:cubicBezTo>
                    <a:pt x="15397" y="14771"/>
                    <a:pt x="15397" y="14771"/>
                    <a:pt x="15397" y="14771"/>
                  </a:cubicBezTo>
                  <a:cubicBezTo>
                    <a:pt x="15397" y="14228"/>
                    <a:pt x="15397" y="14228"/>
                    <a:pt x="15397" y="14228"/>
                  </a:cubicBezTo>
                  <a:cubicBezTo>
                    <a:pt x="15397" y="14202"/>
                    <a:pt x="15397" y="14202"/>
                    <a:pt x="15397" y="14202"/>
                  </a:cubicBezTo>
                  <a:cubicBezTo>
                    <a:pt x="15508" y="14176"/>
                    <a:pt x="15508" y="14176"/>
                    <a:pt x="15508" y="14176"/>
                  </a:cubicBezTo>
                  <a:cubicBezTo>
                    <a:pt x="15618" y="14124"/>
                    <a:pt x="15766" y="14072"/>
                    <a:pt x="15877" y="14021"/>
                  </a:cubicBezTo>
                  <a:cubicBezTo>
                    <a:pt x="15766" y="14072"/>
                    <a:pt x="15618" y="14124"/>
                    <a:pt x="15508" y="14176"/>
                  </a:cubicBezTo>
                  <a:cubicBezTo>
                    <a:pt x="15397" y="14202"/>
                    <a:pt x="15397" y="14202"/>
                    <a:pt x="15397" y="14202"/>
                  </a:cubicBezTo>
                  <a:cubicBezTo>
                    <a:pt x="15397" y="14202"/>
                    <a:pt x="15397" y="14202"/>
                    <a:pt x="15397" y="14228"/>
                  </a:cubicBezTo>
                  <a:cubicBezTo>
                    <a:pt x="15397" y="14797"/>
                    <a:pt x="15397" y="14797"/>
                    <a:pt x="15397" y="14797"/>
                  </a:cubicBezTo>
                  <a:cubicBezTo>
                    <a:pt x="15397" y="15392"/>
                    <a:pt x="15397" y="15392"/>
                    <a:pt x="15397" y="15392"/>
                  </a:cubicBezTo>
                  <a:cubicBezTo>
                    <a:pt x="15397" y="15547"/>
                    <a:pt x="15397" y="15547"/>
                    <a:pt x="15397" y="15547"/>
                  </a:cubicBezTo>
                  <a:cubicBezTo>
                    <a:pt x="15397" y="15599"/>
                    <a:pt x="15360" y="15676"/>
                    <a:pt x="15323" y="15754"/>
                  </a:cubicBezTo>
                  <a:cubicBezTo>
                    <a:pt x="15249" y="15883"/>
                    <a:pt x="15102" y="15987"/>
                    <a:pt x="14954" y="16064"/>
                  </a:cubicBezTo>
                  <a:cubicBezTo>
                    <a:pt x="14843" y="16090"/>
                    <a:pt x="14769" y="16116"/>
                    <a:pt x="14658" y="16116"/>
                  </a:cubicBezTo>
                  <a:cubicBezTo>
                    <a:pt x="14622" y="16116"/>
                    <a:pt x="14548" y="16142"/>
                    <a:pt x="14511" y="16142"/>
                  </a:cubicBezTo>
                  <a:cubicBezTo>
                    <a:pt x="14400" y="16142"/>
                    <a:pt x="14400" y="16142"/>
                    <a:pt x="14400" y="16142"/>
                  </a:cubicBezTo>
                  <a:cubicBezTo>
                    <a:pt x="14178" y="16142"/>
                    <a:pt x="14178" y="16142"/>
                    <a:pt x="14178" y="16142"/>
                  </a:cubicBezTo>
                  <a:cubicBezTo>
                    <a:pt x="14178" y="16116"/>
                    <a:pt x="14178" y="16116"/>
                    <a:pt x="14215" y="16116"/>
                  </a:cubicBezTo>
                  <a:cubicBezTo>
                    <a:pt x="13994" y="16116"/>
                    <a:pt x="13809" y="16116"/>
                    <a:pt x="13625" y="16116"/>
                  </a:cubicBezTo>
                  <a:cubicBezTo>
                    <a:pt x="14400" y="16116"/>
                    <a:pt x="14400" y="16116"/>
                    <a:pt x="14400" y="16116"/>
                  </a:cubicBezTo>
                  <a:cubicBezTo>
                    <a:pt x="14511" y="16116"/>
                    <a:pt x="14511" y="16116"/>
                    <a:pt x="14511" y="16116"/>
                  </a:cubicBezTo>
                  <a:cubicBezTo>
                    <a:pt x="14548" y="16116"/>
                    <a:pt x="14585" y="16116"/>
                    <a:pt x="14658" y="16090"/>
                  </a:cubicBezTo>
                  <a:cubicBezTo>
                    <a:pt x="14732" y="16090"/>
                    <a:pt x="14843" y="16064"/>
                    <a:pt x="14917" y="16038"/>
                  </a:cubicBezTo>
                  <a:cubicBezTo>
                    <a:pt x="15102" y="15961"/>
                    <a:pt x="15249" y="15831"/>
                    <a:pt x="15286" y="15702"/>
                  </a:cubicBezTo>
                  <a:cubicBezTo>
                    <a:pt x="15323" y="15676"/>
                    <a:pt x="15323" y="15650"/>
                    <a:pt x="15323" y="15599"/>
                  </a:cubicBezTo>
                  <a:cubicBezTo>
                    <a:pt x="15360" y="15599"/>
                    <a:pt x="15360" y="15573"/>
                    <a:pt x="15360" y="15547"/>
                  </a:cubicBezTo>
                  <a:cubicBezTo>
                    <a:pt x="15360" y="15547"/>
                    <a:pt x="15360" y="15521"/>
                    <a:pt x="15360" y="15495"/>
                  </a:cubicBezTo>
                  <a:cubicBezTo>
                    <a:pt x="15360" y="15340"/>
                    <a:pt x="15360" y="15340"/>
                    <a:pt x="15360" y="15340"/>
                  </a:cubicBezTo>
                  <a:cubicBezTo>
                    <a:pt x="15360" y="15029"/>
                    <a:pt x="15360" y="15029"/>
                    <a:pt x="15360" y="15029"/>
                  </a:cubicBezTo>
                  <a:cubicBezTo>
                    <a:pt x="15360" y="14409"/>
                    <a:pt x="15360" y="14409"/>
                    <a:pt x="15360" y="14409"/>
                  </a:cubicBezTo>
                  <a:cubicBezTo>
                    <a:pt x="15360" y="14202"/>
                    <a:pt x="15360" y="14202"/>
                    <a:pt x="15360" y="14202"/>
                  </a:cubicBezTo>
                  <a:cubicBezTo>
                    <a:pt x="15360" y="14176"/>
                    <a:pt x="15360" y="14176"/>
                    <a:pt x="15360" y="14176"/>
                  </a:cubicBezTo>
                  <a:cubicBezTo>
                    <a:pt x="15360" y="14176"/>
                    <a:pt x="15360" y="14176"/>
                    <a:pt x="15360" y="14176"/>
                  </a:cubicBezTo>
                  <a:cubicBezTo>
                    <a:pt x="15397" y="14176"/>
                    <a:pt x="15397" y="14176"/>
                    <a:pt x="15397" y="14176"/>
                  </a:cubicBezTo>
                  <a:cubicBezTo>
                    <a:pt x="15471" y="14150"/>
                    <a:pt x="15545" y="14124"/>
                    <a:pt x="15618" y="14098"/>
                  </a:cubicBezTo>
                  <a:cubicBezTo>
                    <a:pt x="15877" y="13995"/>
                    <a:pt x="16135" y="13891"/>
                    <a:pt x="16394" y="13788"/>
                  </a:cubicBezTo>
                  <a:cubicBezTo>
                    <a:pt x="16431" y="13814"/>
                    <a:pt x="16431" y="13814"/>
                    <a:pt x="16431" y="13814"/>
                  </a:cubicBezTo>
                  <a:cubicBezTo>
                    <a:pt x="17575" y="13296"/>
                    <a:pt x="18609" y="12624"/>
                    <a:pt x="19422" y="11848"/>
                  </a:cubicBezTo>
                  <a:cubicBezTo>
                    <a:pt x="20234" y="11072"/>
                    <a:pt x="20825" y="10192"/>
                    <a:pt x="21194" y="9235"/>
                  </a:cubicBezTo>
                  <a:cubicBezTo>
                    <a:pt x="21526" y="8304"/>
                    <a:pt x="21600" y="7321"/>
                    <a:pt x="21378" y="6338"/>
                  </a:cubicBezTo>
                  <a:cubicBezTo>
                    <a:pt x="21194" y="5381"/>
                    <a:pt x="20714" y="4423"/>
                    <a:pt x="20012" y="3596"/>
                  </a:cubicBezTo>
                  <a:close/>
                  <a:moveTo>
                    <a:pt x="12480" y="21186"/>
                  </a:moveTo>
                  <a:cubicBezTo>
                    <a:pt x="12517" y="21186"/>
                    <a:pt x="12554" y="21186"/>
                    <a:pt x="12554" y="21160"/>
                  </a:cubicBezTo>
                  <a:cubicBezTo>
                    <a:pt x="12554" y="21186"/>
                    <a:pt x="12517" y="21186"/>
                    <a:pt x="12480" y="21186"/>
                  </a:cubicBezTo>
                  <a:close/>
                  <a:moveTo>
                    <a:pt x="9452" y="21212"/>
                  </a:moveTo>
                  <a:cubicBezTo>
                    <a:pt x="9785" y="21238"/>
                    <a:pt x="10117" y="21264"/>
                    <a:pt x="10449" y="21290"/>
                  </a:cubicBezTo>
                  <a:cubicBezTo>
                    <a:pt x="10782" y="21290"/>
                    <a:pt x="11114" y="21315"/>
                    <a:pt x="11446" y="21315"/>
                  </a:cubicBezTo>
                  <a:cubicBezTo>
                    <a:pt x="11631" y="21315"/>
                    <a:pt x="11778" y="21290"/>
                    <a:pt x="11963" y="21290"/>
                  </a:cubicBezTo>
                  <a:cubicBezTo>
                    <a:pt x="12111" y="21264"/>
                    <a:pt x="12295" y="21264"/>
                    <a:pt x="12406" y="21212"/>
                  </a:cubicBezTo>
                  <a:cubicBezTo>
                    <a:pt x="12443" y="21212"/>
                    <a:pt x="12443" y="21212"/>
                    <a:pt x="12443" y="21212"/>
                  </a:cubicBezTo>
                  <a:cubicBezTo>
                    <a:pt x="12443" y="21212"/>
                    <a:pt x="12443" y="21212"/>
                    <a:pt x="12480" y="21186"/>
                  </a:cubicBezTo>
                  <a:cubicBezTo>
                    <a:pt x="12443" y="21212"/>
                    <a:pt x="12443" y="21212"/>
                    <a:pt x="12443" y="21212"/>
                  </a:cubicBezTo>
                  <a:cubicBezTo>
                    <a:pt x="12406" y="21212"/>
                    <a:pt x="12406" y="21212"/>
                    <a:pt x="12406" y="21212"/>
                  </a:cubicBezTo>
                  <a:cubicBezTo>
                    <a:pt x="12258" y="21264"/>
                    <a:pt x="12111" y="21264"/>
                    <a:pt x="11963" y="21290"/>
                  </a:cubicBezTo>
                  <a:cubicBezTo>
                    <a:pt x="11778" y="21290"/>
                    <a:pt x="11631" y="21315"/>
                    <a:pt x="11446" y="21315"/>
                  </a:cubicBezTo>
                  <a:cubicBezTo>
                    <a:pt x="11114" y="21315"/>
                    <a:pt x="10782" y="21315"/>
                    <a:pt x="10449" y="21290"/>
                  </a:cubicBezTo>
                  <a:cubicBezTo>
                    <a:pt x="10117" y="21264"/>
                    <a:pt x="9748" y="21238"/>
                    <a:pt x="9452" y="21212"/>
                  </a:cubicBezTo>
                  <a:cubicBezTo>
                    <a:pt x="9342" y="21212"/>
                    <a:pt x="9268" y="21212"/>
                    <a:pt x="9194" y="21186"/>
                  </a:cubicBezTo>
                  <a:cubicBezTo>
                    <a:pt x="9194" y="21186"/>
                    <a:pt x="9194" y="21186"/>
                    <a:pt x="9157" y="21186"/>
                  </a:cubicBezTo>
                  <a:cubicBezTo>
                    <a:pt x="9157" y="21186"/>
                    <a:pt x="9157" y="21186"/>
                    <a:pt x="9157" y="21186"/>
                  </a:cubicBezTo>
                  <a:cubicBezTo>
                    <a:pt x="9194" y="21186"/>
                    <a:pt x="9194" y="21186"/>
                    <a:pt x="9194" y="21186"/>
                  </a:cubicBezTo>
                  <a:cubicBezTo>
                    <a:pt x="9194" y="21186"/>
                    <a:pt x="9194" y="21186"/>
                    <a:pt x="9194" y="21186"/>
                  </a:cubicBezTo>
                  <a:cubicBezTo>
                    <a:pt x="9194" y="21186"/>
                    <a:pt x="9194" y="21186"/>
                    <a:pt x="9194" y="21186"/>
                  </a:cubicBezTo>
                  <a:cubicBezTo>
                    <a:pt x="9268" y="21212"/>
                    <a:pt x="9378" y="21212"/>
                    <a:pt x="9452" y="21212"/>
                  </a:cubicBezTo>
                  <a:close/>
                  <a:moveTo>
                    <a:pt x="9194" y="21134"/>
                  </a:moveTo>
                  <a:cubicBezTo>
                    <a:pt x="9194" y="21134"/>
                    <a:pt x="9194" y="21134"/>
                    <a:pt x="9194" y="21134"/>
                  </a:cubicBezTo>
                  <a:cubicBezTo>
                    <a:pt x="9194" y="21134"/>
                    <a:pt x="9194" y="21134"/>
                    <a:pt x="9194" y="21134"/>
                  </a:cubicBezTo>
                  <a:cubicBezTo>
                    <a:pt x="9194" y="21134"/>
                    <a:pt x="9194" y="21134"/>
                    <a:pt x="9194" y="21134"/>
                  </a:cubicBezTo>
                  <a:close/>
                  <a:moveTo>
                    <a:pt x="9194" y="21186"/>
                  </a:moveTo>
                  <a:cubicBezTo>
                    <a:pt x="9194" y="21186"/>
                    <a:pt x="9194" y="21186"/>
                    <a:pt x="9194" y="21186"/>
                  </a:cubicBezTo>
                  <a:cubicBezTo>
                    <a:pt x="9157" y="21186"/>
                    <a:pt x="9157" y="21186"/>
                    <a:pt x="9157" y="21186"/>
                  </a:cubicBezTo>
                  <a:cubicBezTo>
                    <a:pt x="9157" y="21186"/>
                    <a:pt x="9157" y="21186"/>
                    <a:pt x="9157" y="21186"/>
                  </a:cubicBezTo>
                  <a:cubicBezTo>
                    <a:pt x="9194" y="21186"/>
                    <a:pt x="9194" y="21186"/>
                    <a:pt x="9194" y="21186"/>
                  </a:cubicBezTo>
                  <a:close/>
                  <a:moveTo>
                    <a:pt x="9083" y="21134"/>
                  </a:moveTo>
                  <a:cubicBezTo>
                    <a:pt x="9083" y="21160"/>
                    <a:pt x="9120" y="21160"/>
                    <a:pt x="9157" y="21160"/>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86"/>
                  </a:cubicBezTo>
                  <a:cubicBezTo>
                    <a:pt x="9157" y="21186"/>
                    <a:pt x="9157" y="21186"/>
                    <a:pt x="9157" y="21160"/>
                  </a:cubicBezTo>
                  <a:cubicBezTo>
                    <a:pt x="9120" y="21160"/>
                    <a:pt x="9083" y="21134"/>
                    <a:pt x="9046" y="21134"/>
                  </a:cubicBezTo>
                  <a:cubicBezTo>
                    <a:pt x="8972" y="21057"/>
                    <a:pt x="8862" y="20979"/>
                    <a:pt x="8751" y="20876"/>
                  </a:cubicBezTo>
                  <a:cubicBezTo>
                    <a:pt x="8862" y="20979"/>
                    <a:pt x="8972" y="21057"/>
                    <a:pt x="9083" y="21134"/>
                  </a:cubicBezTo>
                  <a:close/>
                  <a:moveTo>
                    <a:pt x="8492" y="21031"/>
                  </a:moveTo>
                  <a:cubicBezTo>
                    <a:pt x="8492" y="21005"/>
                    <a:pt x="8492" y="21005"/>
                    <a:pt x="8492" y="21005"/>
                  </a:cubicBezTo>
                  <a:cubicBezTo>
                    <a:pt x="8418" y="20979"/>
                    <a:pt x="8418" y="20979"/>
                    <a:pt x="8418" y="20979"/>
                  </a:cubicBezTo>
                  <a:cubicBezTo>
                    <a:pt x="8418" y="20953"/>
                    <a:pt x="8418" y="20953"/>
                    <a:pt x="8418" y="20953"/>
                  </a:cubicBezTo>
                  <a:cubicBezTo>
                    <a:pt x="8382" y="20927"/>
                    <a:pt x="8382" y="20927"/>
                    <a:pt x="8382" y="20927"/>
                  </a:cubicBezTo>
                  <a:cubicBezTo>
                    <a:pt x="8382" y="20902"/>
                    <a:pt x="8382" y="20902"/>
                    <a:pt x="8382" y="20902"/>
                  </a:cubicBezTo>
                  <a:cubicBezTo>
                    <a:pt x="8234" y="20695"/>
                    <a:pt x="8234" y="20695"/>
                    <a:pt x="8234" y="20695"/>
                  </a:cubicBezTo>
                  <a:cubicBezTo>
                    <a:pt x="7938" y="20281"/>
                    <a:pt x="7938" y="20281"/>
                    <a:pt x="7938" y="20281"/>
                  </a:cubicBezTo>
                  <a:cubicBezTo>
                    <a:pt x="8123" y="20514"/>
                    <a:pt x="8271" y="20798"/>
                    <a:pt x="8492" y="21031"/>
                  </a:cubicBezTo>
                  <a:close/>
                  <a:moveTo>
                    <a:pt x="7015" y="17383"/>
                  </a:moveTo>
                  <a:cubicBezTo>
                    <a:pt x="6905" y="17383"/>
                    <a:pt x="6905" y="17383"/>
                    <a:pt x="6905" y="17383"/>
                  </a:cubicBezTo>
                  <a:cubicBezTo>
                    <a:pt x="6831" y="17383"/>
                    <a:pt x="6831" y="17383"/>
                    <a:pt x="6831" y="17383"/>
                  </a:cubicBezTo>
                  <a:cubicBezTo>
                    <a:pt x="6831" y="17383"/>
                    <a:pt x="6794" y="17383"/>
                    <a:pt x="6757" y="17383"/>
                  </a:cubicBezTo>
                  <a:cubicBezTo>
                    <a:pt x="6646" y="17383"/>
                    <a:pt x="6535" y="17409"/>
                    <a:pt x="6462" y="17461"/>
                  </a:cubicBezTo>
                  <a:cubicBezTo>
                    <a:pt x="6351" y="17513"/>
                    <a:pt x="6277" y="17565"/>
                    <a:pt x="6240" y="17616"/>
                  </a:cubicBezTo>
                  <a:cubicBezTo>
                    <a:pt x="6129" y="17746"/>
                    <a:pt x="6092" y="17875"/>
                    <a:pt x="6092" y="18004"/>
                  </a:cubicBezTo>
                  <a:cubicBezTo>
                    <a:pt x="6092" y="18160"/>
                    <a:pt x="6166" y="18289"/>
                    <a:pt x="6314" y="18392"/>
                  </a:cubicBezTo>
                  <a:cubicBezTo>
                    <a:pt x="6388" y="18444"/>
                    <a:pt x="6462" y="18496"/>
                    <a:pt x="6572" y="18522"/>
                  </a:cubicBezTo>
                  <a:cubicBezTo>
                    <a:pt x="6609" y="18522"/>
                    <a:pt x="6683" y="18548"/>
                    <a:pt x="6720" y="18548"/>
                  </a:cubicBezTo>
                  <a:cubicBezTo>
                    <a:pt x="6757" y="18548"/>
                    <a:pt x="6794" y="18548"/>
                    <a:pt x="6794" y="18548"/>
                  </a:cubicBezTo>
                  <a:cubicBezTo>
                    <a:pt x="6831" y="18548"/>
                    <a:pt x="6831" y="18548"/>
                    <a:pt x="6831" y="18548"/>
                  </a:cubicBezTo>
                  <a:cubicBezTo>
                    <a:pt x="6868" y="18548"/>
                    <a:pt x="6868" y="18548"/>
                    <a:pt x="6868" y="18548"/>
                  </a:cubicBezTo>
                  <a:cubicBezTo>
                    <a:pt x="7348" y="18548"/>
                    <a:pt x="7348" y="18548"/>
                    <a:pt x="7348" y="18548"/>
                  </a:cubicBezTo>
                  <a:cubicBezTo>
                    <a:pt x="8271" y="18573"/>
                    <a:pt x="8271" y="18573"/>
                    <a:pt x="8271" y="18573"/>
                  </a:cubicBezTo>
                  <a:cubicBezTo>
                    <a:pt x="9489" y="18573"/>
                    <a:pt x="10708" y="18573"/>
                    <a:pt x="12000" y="18573"/>
                  </a:cubicBezTo>
                  <a:cubicBezTo>
                    <a:pt x="12000" y="18599"/>
                    <a:pt x="12000" y="18599"/>
                    <a:pt x="12000" y="18599"/>
                  </a:cubicBezTo>
                  <a:cubicBezTo>
                    <a:pt x="11926" y="18599"/>
                    <a:pt x="11889" y="18599"/>
                    <a:pt x="11852" y="18599"/>
                  </a:cubicBezTo>
                  <a:cubicBezTo>
                    <a:pt x="11077" y="18599"/>
                    <a:pt x="11077" y="18599"/>
                    <a:pt x="11077" y="18599"/>
                  </a:cubicBezTo>
                  <a:cubicBezTo>
                    <a:pt x="10966" y="18599"/>
                    <a:pt x="10966" y="18599"/>
                    <a:pt x="10966" y="18599"/>
                  </a:cubicBezTo>
                  <a:cubicBezTo>
                    <a:pt x="10043" y="18599"/>
                    <a:pt x="9120" y="18573"/>
                    <a:pt x="8234" y="18573"/>
                  </a:cubicBezTo>
                  <a:cubicBezTo>
                    <a:pt x="7311" y="18573"/>
                    <a:pt x="7311" y="18573"/>
                    <a:pt x="7311" y="18573"/>
                  </a:cubicBezTo>
                  <a:cubicBezTo>
                    <a:pt x="6868" y="18573"/>
                    <a:pt x="6868" y="18573"/>
                    <a:pt x="6868" y="18573"/>
                  </a:cubicBezTo>
                  <a:cubicBezTo>
                    <a:pt x="6831" y="18573"/>
                    <a:pt x="6831" y="18573"/>
                    <a:pt x="6831" y="18573"/>
                  </a:cubicBezTo>
                  <a:cubicBezTo>
                    <a:pt x="6794" y="18573"/>
                    <a:pt x="6794" y="18573"/>
                    <a:pt x="6794" y="18573"/>
                  </a:cubicBezTo>
                  <a:cubicBezTo>
                    <a:pt x="6757" y="18573"/>
                    <a:pt x="6720" y="18573"/>
                    <a:pt x="6683" y="18573"/>
                  </a:cubicBezTo>
                  <a:cubicBezTo>
                    <a:pt x="6646" y="18573"/>
                    <a:pt x="6572" y="18548"/>
                    <a:pt x="6535" y="18522"/>
                  </a:cubicBezTo>
                  <a:cubicBezTo>
                    <a:pt x="6425" y="18496"/>
                    <a:pt x="6351" y="18444"/>
                    <a:pt x="6277" y="18392"/>
                  </a:cubicBezTo>
                  <a:cubicBezTo>
                    <a:pt x="6129" y="18289"/>
                    <a:pt x="6055" y="18160"/>
                    <a:pt x="6055" y="18004"/>
                  </a:cubicBezTo>
                  <a:cubicBezTo>
                    <a:pt x="6055" y="17875"/>
                    <a:pt x="6092" y="17720"/>
                    <a:pt x="6203" y="17590"/>
                  </a:cubicBezTo>
                  <a:cubicBezTo>
                    <a:pt x="6277" y="17539"/>
                    <a:pt x="6351" y="17487"/>
                    <a:pt x="6425" y="17435"/>
                  </a:cubicBezTo>
                  <a:cubicBezTo>
                    <a:pt x="6535" y="17409"/>
                    <a:pt x="6646" y="17358"/>
                    <a:pt x="6757" y="17358"/>
                  </a:cubicBezTo>
                  <a:cubicBezTo>
                    <a:pt x="6757" y="17358"/>
                    <a:pt x="6794" y="17358"/>
                    <a:pt x="6831" y="17358"/>
                  </a:cubicBezTo>
                  <a:cubicBezTo>
                    <a:pt x="6905" y="17358"/>
                    <a:pt x="6905" y="17358"/>
                    <a:pt x="6905" y="17358"/>
                  </a:cubicBezTo>
                  <a:cubicBezTo>
                    <a:pt x="7015" y="17358"/>
                    <a:pt x="7015" y="17358"/>
                    <a:pt x="7015" y="17358"/>
                  </a:cubicBezTo>
                  <a:cubicBezTo>
                    <a:pt x="7237" y="17358"/>
                    <a:pt x="7237" y="17358"/>
                    <a:pt x="7237" y="17358"/>
                  </a:cubicBezTo>
                  <a:cubicBezTo>
                    <a:pt x="7237" y="17358"/>
                    <a:pt x="7163" y="17358"/>
                    <a:pt x="7274" y="17358"/>
                  </a:cubicBezTo>
                  <a:lnTo>
                    <a:pt x="7015" y="17383"/>
                  </a:lnTo>
                  <a:close/>
                  <a:moveTo>
                    <a:pt x="5022" y="9830"/>
                  </a:moveTo>
                  <a:cubicBezTo>
                    <a:pt x="4985" y="9726"/>
                    <a:pt x="4985" y="9597"/>
                    <a:pt x="5022" y="9520"/>
                  </a:cubicBezTo>
                  <a:cubicBezTo>
                    <a:pt x="5058" y="9416"/>
                    <a:pt x="5132" y="9338"/>
                    <a:pt x="5280" y="9287"/>
                  </a:cubicBezTo>
                  <a:cubicBezTo>
                    <a:pt x="5391" y="9209"/>
                    <a:pt x="5538" y="9183"/>
                    <a:pt x="5686" y="9157"/>
                  </a:cubicBezTo>
                  <a:cubicBezTo>
                    <a:pt x="5834" y="9157"/>
                    <a:pt x="5982" y="9183"/>
                    <a:pt x="6129" y="9235"/>
                  </a:cubicBezTo>
                  <a:cubicBezTo>
                    <a:pt x="6277" y="9287"/>
                    <a:pt x="6425" y="9364"/>
                    <a:pt x="6535" y="9468"/>
                  </a:cubicBezTo>
                  <a:cubicBezTo>
                    <a:pt x="6646" y="9545"/>
                    <a:pt x="6757" y="9649"/>
                    <a:pt x="6831" y="9752"/>
                  </a:cubicBezTo>
                  <a:cubicBezTo>
                    <a:pt x="6942" y="9933"/>
                    <a:pt x="6942" y="9933"/>
                    <a:pt x="6942" y="9933"/>
                  </a:cubicBezTo>
                  <a:cubicBezTo>
                    <a:pt x="7163" y="10244"/>
                    <a:pt x="7163" y="10244"/>
                    <a:pt x="7163" y="10244"/>
                  </a:cubicBezTo>
                  <a:cubicBezTo>
                    <a:pt x="7237" y="10218"/>
                    <a:pt x="7311" y="10192"/>
                    <a:pt x="7385" y="10166"/>
                  </a:cubicBezTo>
                  <a:cubicBezTo>
                    <a:pt x="7422" y="10166"/>
                    <a:pt x="7422" y="10140"/>
                    <a:pt x="7458" y="10140"/>
                  </a:cubicBezTo>
                  <a:cubicBezTo>
                    <a:pt x="7495" y="10114"/>
                    <a:pt x="7532" y="10114"/>
                    <a:pt x="7569" y="10089"/>
                  </a:cubicBezTo>
                  <a:cubicBezTo>
                    <a:pt x="7643" y="10063"/>
                    <a:pt x="7643" y="10063"/>
                    <a:pt x="7643" y="10063"/>
                  </a:cubicBezTo>
                  <a:cubicBezTo>
                    <a:pt x="7717" y="10037"/>
                    <a:pt x="7717" y="10037"/>
                    <a:pt x="7717" y="10037"/>
                  </a:cubicBezTo>
                  <a:cubicBezTo>
                    <a:pt x="7754" y="10011"/>
                    <a:pt x="7791" y="9985"/>
                    <a:pt x="7865" y="9985"/>
                  </a:cubicBezTo>
                  <a:cubicBezTo>
                    <a:pt x="8012" y="9908"/>
                    <a:pt x="8160" y="9830"/>
                    <a:pt x="8308" y="9726"/>
                  </a:cubicBezTo>
                  <a:cubicBezTo>
                    <a:pt x="8455" y="9649"/>
                    <a:pt x="8603" y="9545"/>
                    <a:pt x="8751" y="9468"/>
                  </a:cubicBezTo>
                  <a:cubicBezTo>
                    <a:pt x="8825" y="9416"/>
                    <a:pt x="8862" y="9364"/>
                    <a:pt x="8935" y="9313"/>
                  </a:cubicBezTo>
                  <a:cubicBezTo>
                    <a:pt x="9009" y="9261"/>
                    <a:pt x="9009" y="9261"/>
                    <a:pt x="9009" y="9261"/>
                  </a:cubicBezTo>
                  <a:cubicBezTo>
                    <a:pt x="9083" y="9209"/>
                    <a:pt x="9083" y="9209"/>
                    <a:pt x="9083" y="9209"/>
                  </a:cubicBezTo>
                  <a:cubicBezTo>
                    <a:pt x="9120" y="9157"/>
                    <a:pt x="9194" y="9131"/>
                    <a:pt x="9231" y="9080"/>
                  </a:cubicBezTo>
                  <a:cubicBezTo>
                    <a:pt x="9194" y="9028"/>
                    <a:pt x="9120" y="9002"/>
                    <a:pt x="9083" y="8950"/>
                  </a:cubicBezTo>
                  <a:cubicBezTo>
                    <a:pt x="9046" y="8925"/>
                    <a:pt x="9046" y="8925"/>
                    <a:pt x="9046" y="8925"/>
                  </a:cubicBezTo>
                  <a:cubicBezTo>
                    <a:pt x="9046" y="8899"/>
                    <a:pt x="9046" y="8899"/>
                    <a:pt x="9046" y="8899"/>
                  </a:cubicBezTo>
                  <a:cubicBezTo>
                    <a:pt x="9046" y="8873"/>
                    <a:pt x="9009" y="8873"/>
                    <a:pt x="9009" y="8847"/>
                  </a:cubicBezTo>
                  <a:cubicBezTo>
                    <a:pt x="8972" y="8795"/>
                    <a:pt x="8935" y="8743"/>
                    <a:pt x="8935" y="8692"/>
                  </a:cubicBezTo>
                  <a:cubicBezTo>
                    <a:pt x="8935" y="8666"/>
                    <a:pt x="8898" y="8640"/>
                    <a:pt x="8898" y="8614"/>
                  </a:cubicBezTo>
                  <a:cubicBezTo>
                    <a:pt x="8898" y="8588"/>
                    <a:pt x="8898" y="8588"/>
                    <a:pt x="8898" y="8562"/>
                  </a:cubicBezTo>
                  <a:cubicBezTo>
                    <a:pt x="8898" y="8562"/>
                    <a:pt x="8898" y="8537"/>
                    <a:pt x="8898" y="8537"/>
                  </a:cubicBezTo>
                  <a:cubicBezTo>
                    <a:pt x="8898" y="8485"/>
                    <a:pt x="8898" y="8407"/>
                    <a:pt x="8898" y="8355"/>
                  </a:cubicBezTo>
                  <a:cubicBezTo>
                    <a:pt x="8935" y="8123"/>
                    <a:pt x="9083" y="7916"/>
                    <a:pt x="9268" y="7709"/>
                  </a:cubicBezTo>
                  <a:cubicBezTo>
                    <a:pt x="9342" y="7631"/>
                    <a:pt x="9452" y="7528"/>
                    <a:pt x="9600" y="7476"/>
                  </a:cubicBezTo>
                  <a:cubicBezTo>
                    <a:pt x="9711" y="7424"/>
                    <a:pt x="9858" y="7398"/>
                    <a:pt x="10006" y="7398"/>
                  </a:cubicBezTo>
                  <a:cubicBezTo>
                    <a:pt x="10117" y="7424"/>
                    <a:pt x="10265" y="7450"/>
                    <a:pt x="10375" y="7528"/>
                  </a:cubicBezTo>
                  <a:cubicBezTo>
                    <a:pt x="10523" y="7579"/>
                    <a:pt x="10597" y="7683"/>
                    <a:pt x="10634" y="7760"/>
                  </a:cubicBezTo>
                  <a:cubicBezTo>
                    <a:pt x="10745" y="7942"/>
                    <a:pt x="10634" y="8174"/>
                    <a:pt x="10486" y="8381"/>
                  </a:cubicBezTo>
                  <a:cubicBezTo>
                    <a:pt x="10412" y="8485"/>
                    <a:pt x="10302" y="8588"/>
                    <a:pt x="10191" y="8666"/>
                  </a:cubicBezTo>
                  <a:cubicBezTo>
                    <a:pt x="10154" y="8718"/>
                    <a:pt x="10154" y="8718"/>
                    <a:pt x="10154" y="8718"/>
                  </a:cubicBezTo>
                  <a:cubicBezTo>
                    <a:pt x="10080" y="8769"/>
                    <a:pt x="10080" y="8769"/>
                    <a:pt x="10080" y="8769"/>
                  </a:cubicBezTo>
                  <a:cubicBezTo>
                    <a:pt x="9932" y="8899"/>
                    <a:pt x="9932" y="8899"/>
                    <a:pt x="9932" y="8899"/>
                  </a:cubicBezTo>
                  <a:cubicBezTo>
                    <a:pt x="9895" y="8950"/>
                    <a:pt x="9858" y="8976"/>
                    <a:pt x="9858" y="9028"/>
                  </a:cubicBezTo>
                  <a:cubicBezTo>
                    <a:pt x="9858" y="9028"/>
                    <a:pt x="9858" y="9054"/>
                    <a:pt x="9858" y="9054"/>
                  </a:cubicBezTo>
                  <a:cubicBezTo>
                    <a:pt x="9858" y="9080"/>
                    <a:pt x="9858" y="9080"/>
                    <a:pt x="9858" y="9080"/>
                  </a:cubicBezTo>
                  <a:cubicBezTo>
                    <a:pt x="9858" y="9080"/>
                    <a:pt x="9858" y="9080"/>
                    <a:pt x="9895" y="9080"/>
                  </a:cubicBezTo>
                  <a:cubicBezTo>
                    <a:pt x="9895" y="9106"/>
                    <a:pt x="9895" y="9106"/>
                    <a:pt x="9895" y="9106"/>
                  </a:cubicBezTo>
                  <a:cubicBezTo>
                    <a:pt x="9895" y="9106"/>
                    <a:pt x="9932" y="9131"/>
                    <a:pt x="9969" y="9131"/>
                  </a:cubicBezTo>
                  <a:cubicBezTo>
                    <a:pt x="9969" y="9157"/>
                    <a:pt x="10006" y="9157"/>
                    <a:pt x="10043" y="9157"/>
                  </a:cubicBezTo>
                  <a:cubicBezTo>
                    <a:pt x="10117" y="9183"/>
                    <a:pt x="10191" y="9209"/>
                    <a:pt x="10228" y="9209"/>
                  </a:cubicBezTo>
                  <a:cubicBezTo>
                    <a:pt x="10265" y="9209"/>
                    <a:pt x="10302" y="9235"/>
                    <a:pt x="10338" y="9235"/>
                  </a:cubicBezTo>
                  <a:cubicBezTo>
                    <a:pt x="10449" y="9235"/>
                    <a:pt x="10449" y="9235"/>
                    <a:pt x="10449" y="9235"/>
                  </a:cubicBezTo>
                  <a:cubicBezTo>
                    <a:pt x="10523" y="9261"/>
                    <a:pt x="10560" y="9261"/>
                    <a:pt x="10597" y="9261"/>
                  </a:cubicBezTo>
                  <a:cubicBezTo>
                    <a:pt x="10782" y="9287"/>
                    <a:pt x="10966" y="9287"/>
                    <a:pt x="11188" y="9287"/>
                  </a:cubicBezTo>
                  <a:cubicBezTo>
                    <a:pt x="11372" y="9287"/>
                    <a:pt x="11557" y="9287"/>
                    <a:pt x="11742" y="9261"/>
                  </a:cubicBezTo>
                  <a:cubicBezTo>
                    <a:pt x="11852" y="9235"/>
                    <a:pt x="11926" y="9209"/>
                    <a:pt x="12037" y="9183"/>
                  </a:cubicBezTo>
                  <a:cubicBezTo>
                    <a:pt x="12074" y="9183"/>
                    <a:pt x="12074" y="9183"/>
                    <a:pt x="12074" y="9183"/>
                  </a:cubicBezTo>
                  <a:cubicBezTo>
                    <a:pt x="12111" y="9183"/>
                    <a:pt x="12111" y="9183"/>
                    <a:pt x="12111" y="9183"/>
                  </a:cubicBezTo>
                  <a:cubicBezTo>
                    <a:pt x="12222" y="9131"/>
                    <a:pt x="12222" y="9131"/>
                    <a:pt x="12222" y="9131"/>
                  </a:cubicBezTo>
                  <a:cubicBezTo>
                    <a:pt x="12295" y="9131"/>
                    <a:pt x="12369" y="9106"/>
                    <a:pt x="12443" y="9080"/>
                  </a:cubicBezTo>
                  <a:cubicBezTo>
                    <a:pt x="12406" y="9002"/>
                    <a:pt x="12406" y="8925"/>
                    <a:pt x="12369" y="8847"/>
                  </a:cubicBezTo>
                  <a:cubicBezTo>
                    <a:pt x="12369" y="8795"/>
                    <a:pt x="12369" y="8795"/>
                    <a:pt x="12369" y="8795"/>
                  </a:cubicBezTo>
                  <a:cubicBezTo>
                    <a:pt x="12369" y="8769"/>
                    <a:pt x="12369" y="8769"/>
                    <a:pt x="12369" y="8769"/>
                  </a:cubicBezTo>
                  <a:cubicBezTo>
                    <a:pt x="12332" y="8718"/>
                    <a:pt x="12332" y="8718"/>
                    <a:pt x="12332" y="8718"/>
                  </a:cubicBezTo>
                  <a:cubicBezTo>
                    <a:pt x="12332" y="8614"/>
                    <a:pt x="12332" y="8537"/>
                    <a:pt x="12332" y="8459"/>
                  </a:cubicBezTo>
                  <a:cubicBezTo>
                    <a:pt x="12332" y="8278"/>
                    <a:pt x="12406" y="8123"/>
                    <a:pt x="12517" y="7993"/>
                  </a:cubicBezTo>
                  <a:cubicBezTo>
                    <a:pt x="12554" y="7942"/>
                    <a:pt x="12628" y="7864"/>
                    <a:pt x="12738" y="7812"/>
                  </a:cubicBezTo>
                  <a:cubicBezTo>
                    <a:pt x="12775" y="7786"/>
                    <a:pt x="12812" y="7760"/>
                    <a:pt x="12849" y="7735"/>
                  </a:cubicBezTo>
                  <a:cubicBezTo>
                    <a:pt x="12886" y="7709"/>
                    <a:pt x="12923" y="7683"/>
                    <a:pt x="12997" y="7683"/>
                  </a:cubicBezTo>
                  <a:cubicBezTo>
                    <a:pt x="13182" y="7605"/>
                    <a:pt x="13403" y="7605"/>
                    <a:pt x="13551" y="7657"/>
                  </a:cubicBezTo>
                  <a:cubicBezTo>
                    <a:pt x="13625" y="7657"/>
                    <a:pt x="13662" y="7683"/>
                    <a:pt x="13698" y="7683"/>
                  </a:cubicBezTo>
                  <a:cubicBezTo>
                    <a:pt x="13698" y="7709"/>
                    <a:pt x="13735" y="7709"/>
                    <a:pt x="13735" y="7735"/>
                  </a:cubicBezTo>
                  <a:cubicBezTo>
                    <a:pt x="13772" y="7735"/>
                    <a:pt x="13772" y="7760"/>
                    <a:pt x="13809" y="7760"/>
                  </a:cubicBezTo>
                  <a:cubicBezTo>
                    <a:pt x="13846" y="7838"/>
                    <a:pt x="13920" y="7890"/>
                    <a:pt x="13957" y="7967"/>
                  </a:cubicBezTo>
                  <a:cubicBezTo>
                    <a:pt x="14031" y="8097"/>
                    <a:pt x="14031" y="8252"/>
                    <a:pt x="13957" y="8407"/>
                  </a:cubicBezTo>
                  <a:cubicBezTo>
                    <a:pt x="13883" y="8537"/>
                    <a:pt x="13735" y="8692"/>
                    <a:pt x="13551" y="8795"/>
                  </a:cubicBezTo>
                  <a:cubicBezTo>
                    <a:pt x="13477" y="8873"/>
                    <a:pt x="13403" y="8925"/>
                    <a:pt x="13292" y="8976"/>
                  </a:cubicBezTo>
                  <a:cubicBezTo>
                    <a:pt x="13255" y="8976"/>
                    <a:pt x="13255" y="9002"/>
                    <a:pt x="13218" y="9002"/>
                  </a:cubicBezTo>
                  <a:cubicBezTo>
                    <a:pt x="13182" y="9028"/>
                    <a:pt x="13182" y="9028"/>
                    <a:pt x="13182" y="9028"/>
                  </a:cubicBezTo>
                  <a:cubicBezTo>
                    <a:pt x="13145" y="9054"/>
                    <a:pt x="13145" y="9054"/>
                    <a:pt x="13145" y="9054"/>
                  </a:cubicBezTo>
                  <a:cubicBezTo>
                    <a:pt x="13034" y="9106"/>
                    <a:pt x="12960" y="9131"/>
                    <a:pt x="12849" y="9183"/>
                  </a:cubicBezTo>
                  <a:cubicBezTo>
                    <a:pt x="12886" y="9235"/>
                    <a:pt x="12886" y="9287"/>
                    <a:pt x="12923" y="9338"/>
                  </a:cubicBezTo>
                  <a:cubicBezTo>
                    <a:pt x="12923" y="9364"/>
                    <a:pt x="12960" y="9390"/>
                    <a:pt x="12960" y="9416"/>
                  </a:cubicBezTo>
                  <a:cubicBezTo>
                    <a:pt x="12997" y="9468"/>
                    <a:pt x="12997" y="9468"/>
                    <a:pt x="12997" y="9468"/>
                  </a:cubicBezTo>
                  <a:cubicBezTo>
                    <a:pt x="13034" y="9545"/>
                    <a:pt x="13071" y="9597"/>
                    <a:pt x="13145" y="9649"/>
                  </a:cubicBezTo>
                  <a:cubicBezTo>
                    <a:pt x="13218" y="9778"/>
                    <a:pt x="13329" y="9882"/>
                    <a:pt x="13440" y="10011"/>
                  </a:cubicBezTo>
                  <a:cubicBezTo>
                    <a:pt x="13551" y="10114"/>
                    <a:pt x="13698" y="10218"/>
                    <a:pt x="13846" y="10296"/>
                  </a:cubicBezTo>
                  <a:cubicBezTo>
                    <a:pt x="13883" y="10321"/>
                    <a:pt x="13920" y="10347"/>
                    <a:pt x="13957" y="10347"/>
                  </a:cubicBezTo>
                  <a:cubicBezTo>
                    <a:pt x="13994" y="10373"/>
                    <a:pt x="13994" y="10373"/>
                    <a:pt x="14031" y="10399"/>
                  </a:cubicBezTo>
                  <a:cubicBezTo>
                    <a:pt x="14068" y="10399"/>
                    <a:pt x="14068" y="10399"/>
                    <a:pt x="14068" y="10399"/>
                  </a:cubicBezTo>
                  <a:cubicBezTo>
                    <a:pt x="14068" y="10399"/>
                    <a:pt x="14068" y="10399"/>
                    <a:pt x="14068" y="10399"/>
                  </a:cubicBezTo>
                  <a:cubicBezTo>
                    <a:pt x="14142" y="10425"/>
                    <a:pt x="14142" y="10425"/>
                    <a:pt x="14142" y="10425"/>
                  </a:cubicBezTo>
                  <a:cubicBezTo>
                    <a:pt x="14178" y="10451"/>
                    <a:pt x="14252" y="10477"/>
                    <a:pt x="14326" y="10503"/>
                  </a:cubicBezTo>
                  <a:cubicBezTo>
                    <a:pt x="14437" y="10528"/>
                    <a:pt x="14437" y="10528"/>
                    <a:pt x="14437" y="10528"/>
                  </a:cubicBezTo>
                  <a:cubicBezTo>
                    <a:pt x="14474" y="10554"/>
                    <a:pt x="14474" y="10554"/>
                    <a:pt x="14474" y="10554"/>
                  </a:cubicBezTo>
                  <a:cubicBezTo>
                    <a:pt x="14511" y="10554"/>
                    <a:pt x="14511" y="10554"/>
                    <a:pt x="14548" y="10554"/>
                  </a:cubicBezTo>
                  <a:cubicBezTo>
                    <a:pt x="14806" y="10166"/>
                    <a:pt x="14806" y="10166"/>
                    <a:pt x="14806" y="10166"/>
                  </a:cubicBezTo>
                  <a:cubicBezTo>
                    <a:pt x="14991" y="9908"/>
                    <a:pt x="14991" y="9908"/>
                    <a:pt x="14991" y="9908"/>
                  </a:cubicBezTo>
                  <a:cubicBezTo>
                    <a:pt x="15065" y="9804"/>
                    <a:pt x="15065" y="9804"/>
                    <a:pt x="15065" y="9804"/>
                  </a:cubicBezTo>
                  <a:cubicBezTo>
                    <a:pt x="15102" y="9778"/>
                    <a:pt x="15102" y="9778"/>
                    <a:pt x="15102" y="9778"/>
                  </a:cubicBezTo>
                  <a:cubicBezTo>
                    <a:pt x="15102" y="9752"/>
                    <a:pt x="15102" y="9752"/>
                    <a:pt x="15102" y="9752"/>
                  </a:cubicBezTo>
                  <a:cubicBezTo>
                    <a:pt x="15138" y="9726"/>
                    <a:pt x="15138" y="9701"/>
                    <a:pt x="15175" y="9701"/>
                  </a:cubicBezTo>
                  <a:cubicBezTo>
                    <a:pt x="15249" y="9623"/>
                    <a:pt x="15323" y="9571"/>
                    <a:pt x="15397" y="9494"/>
                  </a:cubicBezTo>
                  <a:cubicBezTo>
                    <a:pt x="15508" y="9442"/>
                    <a:pt x="15582" y="9390"/>
                    <a:pt x="15692" y="9364"/>
                  </a:cubicBezTo>
                  <a:cubicBezTo>
                    <a:pt x="15729" y="9338"/>
                    <a:pt x="15766" y="9338"/>
                    <a:pt x="15840" y="9338"/>
                  </a:cubicBezTo>
                  <a:cubicBezTo>
                    <a:pt x="15877" y="9338"/>
                    <a:pt x="15914" y="9338"/>
                    <a:pt x="15951" y="9338"/>
                  </a:cubicBezTo>
                  <a:cubicBezTo>
                    <a:pt x="16135" y="9364"/>
                    <a:pt x="16283" y="9468"/>
                    <a:pt x="16394" y="9623"/>
                  </a:cubicBezTo>
                  <a:cubicBezTo>
                    <a:pt x="16468" y="9752"/>
                    <a:pt x="16505" y="9933"/>
                    <a:pt x="16468" y="10089"/>
                  </a:cubicBezTo>
                  <a:cubicBezTo>
                    <a:pt x="16431" y="10166"/>
                    <a:pt x="16431" y="10244"/>
                    <a:pt x="16357" y="10321"/>
                  </a:cubicBezTo>
                  <a:cubicBezTo>
                    <a:pt x="16320" y="10399"/>
                    <a:pt x="16246" y="10477"/>
                    <a:pt x="16172" y="10528"/>
                  </a:cubicBezTo>
                  <a:cubicBezTo>
                    <a:pt x="16025" y="10632"/>
                    <a:pt x="15840" y="10735"/>
                    <a:pt x="15618" y="10787"/>
                  </a:cubicBezTo>
                  <a:cubicBezTo>
                    <a:pt x="15508" y="10813"/>
                    <a:pt x="15360" y="10813"/>
                    <a:pt x="15249" y="10813"/>
                  </a:cubicBezTo>
                  <a:cubicBezTo>
                    <a:pt x="15175" y="10813"/>
                    <a:pt x="15138" y="10839"/>
                    <a:pt x="15065" y="10839"/>
                  </a:cubicBezTo>
                  <a:cubicBezTo>
                    <a:pt x="15028" y="10813"/>
                    <a:pt x="15028" y="10813"/>
                    <a:pt x="15028" y="10813"/>
                  </a:cubicBezTo>
                  <a:cubicBezTo>
                    <a:pt x="15028" y="10813"/>
                    <a:pt x="14991" y="10813"/>
                    <a:pt x="14991" y="10813"/>
                  </a:cubicBezTo>
                  <a:cubicBezTo>
                    <a:pt x="14954" y="10813"/>
                    <a:pt x="14917" y="10813"/>
                    <a:pt x="14917" y="10813"/>
                  </a:cubicBezTo>
                  <a:cubicBezTo>
                    <a:pt x="14732" y="10813"/>
                    <a:pt x="14732" y="10813"/>
                    <a:pt x="14732" y="10813"/>
                  </a:cubicBezTo>
                  <a:cubicBezTo>
                    <a:pt x="14695" y="10839"/>
                    <a:pt x="14658" y="10891"/>
                    <a:pt x="14658" y="10942"/>
                  </a:cubicBezTo>
                  <a:cubicBezTo>
                    <a:pt x="14585" y="11046"/>
                    <a:pt x="14585" y="11046"/>
                    <a:pt x="14585" y="11046"/>
                  </a:cubicBezTo>
                  <a:cubicBezTo>
                    <a:pt x="14474" y="11175"/>
                    <a:pt x="14474" y="11175"/>
                    <a:pt x="14474" y="11175"/>
                  </a:cubicBezTo>
                  <a:cubicBezTo>
                    <a:pt x="14289" y="11460"/>
                    <a:pt x="14289" y="11460"/>
                    <a:pt x="14289" y="11460"/>
                  </a:cubicBezTo>
                  <a:cubicBezTo>
                    <a:pt x="14178" y="11667"/>
                    <a:pt x="14068" y="11848"/>
                    <a:pt x="13957" y="12029"/>
                  </a:cubicBezTo>
                  <a:cubicBezTo>
                    <a:pt x="13735" y="12417"/>
                    <a:pt x="13551" y="12805"/>
                    <a:pt x="13329" y="13193"/>
                  </a:cubicBezTo>
                  <a:cubicBezTo>
                    <a:pt x="12960" y="13943"/>
                    <a:pt x="12591" y="14745"/>
                    <a:pt x="12258" y="15521"/>
                  </a:cubicBezTo>
                  <a:cubicBezTo>
                    <a:pt x="12074" y="15961"/>
                    <a:pt x="12074" y="15961"/>
                    <a:pt x="12074" y="15961"/>
                  </a:cubicBezTo>
                  <a:cubicBezTo>
                    <a:pt x="12037" y="16090"/>
                    <a:pt x="12037" y="16090"/>
                    <a:pt x="12037" y="16090"/>
                  </a:cubicBezTo>
                  <a:cubicBezTo>
                    <a:pt x="12000" y="16090"/>
                    <a:pt x="12000" y="16090"/>
                    <a:pt x="12000" y="16090"/>
                  </a:cubicBezTo>
                  <a:cubicBezTo>
                    <a:pt x="12185" y="15599"/>
                    <a:pt x="12185" y="15599"/>
                    <a:pt x="12185" y="15599"/>
                  </a:cubicBezTo>
                  <a:cubicBezTo>
                    <a:pt x="12332" y="15314"/>
                    <a:pt x="12332" y="15314"/>
                    <a:pt x="12332" y="15314"/>
                  </a:cubicBezTo>
                  <a:cubicBezTo>
                    <a:pt x="12628" y="14564"/>
                    <a:pt x="12997" y="13814"/>
                    <a:pt x="13366" y="13089"/>
                  </a:cubicBezTo>
                  <a:cubicBezTo>
                    <a:pt x="13551" y="12701"/>
                    <a:pt x="13772" y="12339"/>
                    <a:pt x="13957" y="11977"/>
                  </a:cubicBezTo>
                  <a:cubicBezTo>
                    <a:pt x="14068" y="11796"/>
                    <a:pt x="14178" y="11615"/>
                    <a:pt x="14289" y="11434"/>
                  </a:cubicBezTo>
                  <a:cubicBezTo>
                    <a:pt x="14474" y="11175"/>
                    <a:pt x="14474" y="11175"/>
                    <a:pt x="14474" y="11175"/>
                  </a:cubicBezTo>
                  <a:cubicBezTo>
                    <a:pt x="14548" y="11020"/>
                    <a:pt x="14548" y="11020"/>
                    <a:pt x="14548" y="11020"/>
                  </a:cubicBezTo>
                  <a:cubicBezTo>
                    <a:pt x="14695" y="10787"/>
                    <a:pt x="14695" y="10787"/>
                    <a:pt x="14695" y="10787"/>
                  </a:cubicBezTo>
                  <a:cubicBezTo>
                    <a:pt x="14880" y="10813"/>
                    <a:pt x="14880" y="10813"/>
                    <a:pt x="14880" y="10813"/>
                  </a:cubicBezTo>
                  <a:cubicBezTo>
                    <a:pt x="14917" y="10813"/>
                    <a:pt x="14954" y="10813"/>
                    <a:pt x="14991" y="10813"/>
                  </a:cubicBezTo>
                  <a:cubicBezTo>
                    <a:pt x="14991" y="10813"/>
                    <a:pt x="15028" y="10813"/>
                    <a:pt x="15028" y="10813"/>
                  </a:cubicBezTo>
                  <a:cubicBezTo>
                    <a:pt x="15065" y="10813"/>
                    <a:pt x="15065" y="10813"/>
                    <a:pt x="15065" y="10813"/>
                  </a:cubicBezTo>
                  <a:cubicBezTo>
                    <a:pt x="15138" y="10813"/>
                    <a:pt x="15175" y="10813"/>
                    <a:pt x="15249" y="10813"/>
                  </a:cubicBezTo>
                  <a:cubicBezTo>
                    <a:pt x="15360" y="10787"/>
                    <a:pt x="15471" y="10787"/>
                    <a:pt x="15582" y="10761"/>
                  </a:cubicBezTo>
                  <a:cubicBezTo>
                    <a:pt x="15803" y="10709"/>
                    <a:pt x="16025" y="10632"/>
                    <a:pt x="16172" y="10503"/>
                  </a:cubicBezTo>
                  <a:cubicBezTo>
                    <a:pt x="16246" y="10451"/>
                    <a:pt x="16320" y="10399"/>
                    <a:pt x="16357" y="10321"/>
                  </a:cubicBezTo>
                  <a:cubicBezTo>
                    <a:pt x="16394" y="10244"/>
                    <a:pt x="16431" y="10166"/>
                    <a:pt x="16431" y="10089"/>
                  </a:cubicBezTo>
                  <a:cubicBezTo>
                    <a:pt x="16468" y="9933"/>
                    <a:pt x="16468" y="9752"/>
                    <a:pt x="16357" y="9623"/>
                  </a:cubicBezTo>
                  <a:cubicBezTo>
                    <a:pt x="16283" y="9494"/>
                    <a:pt x="16098" y="9364"/>
                    <a:pt x="15951" y="9364"/>
                  </a:cubicBezTo>
                  <a:cubicBezTo>
                    <a:pt x="15914" y="9364"/>
                    <a:pt x="15914" y="9364"/>
                    <a:pt x="15877" y="9338"/>
                  </a:cubicBezTo>
                  <a:cubicBezTo>
                    <a:pt x="15877" y="9338"/>
                    <a:pt x="15840" y="9364"/>
                    <a:pt x="15840" y="9364"/>
                  </a:cubicBezTo>
                  <a:cubicBezTo>
                    <a:pt x="15803" y="9364"/>
                    <a:pt x="15729" y="9364"/>
                    <a:pt x="15692" y="9390"/>
                  </a:cubicBezTo>
                  <a:cubicBezTo>
                    <a:pt x="15618" y="9416"/>
                    <a:pt x="15508" y="9468"/>
                    <a:pt x="15434" y="9520"/>
                  </a:cubicBezTo>
                  <a:cubicBezTo>
                    <a:pt x="15323" y="9571"/>
                    <a:pt x="15249" y="9649"/>
                    <a:pt x="15175" y="9701"/>
                  </a:cubicBezTo>
                  <a:cubicBezTo>
                    <a:pt x="15175" y="9726"/>
                    <a:pt x="15138" y="9752"/>
                    <a:pt x="15138" y="9752"/>
                  </a:cubicBezTo>
                  <a:cubicBezTo>
                    <a:pt x="15102" y="9778"/>
                    <a:pt x="15102" y="9778"/>
                    <a:pt x="15102" y="9778"/>
                  </a:cubicBezTo>
                  <a:cubicBezTo>
                    <a:pt x="15102" y="9804"/>
                    <a:pt x="15102" y="9804"/>
                    <a:pt x="15102" y="9804"/>
                  </a:cubicBezTo>
                  <a:cubicBezTo>
                    <a:pt x="14991" y="9933"/>
                    <a:pt x="14991" y="9933"/>
                    <a:pt x="14991" y="9933"/>
                  </a:cubicBezTo>
                  <a:cubicBezTo>
                    <a:pt x="14843" y="10192"/>
                    <a:pt x="14843" y="10192"/>
                    <a:pt x="14843" y="10192"/>
                  </a:cubicBezTo>
                  <a:cubicBezTo>
                    <a:pt x="14548" y="10580"/>
                    <a:pt x="14548" y="10580"/>
                    <a:pt x="14548" y="10580"/>
                  </a:cubicBezTo>
                  <a:cubicBezTo>
                    <a:pt x="14548" y="10580"/>
                    <a:pt x="14511" y="10580"/>
                    <a:pt x="14511" y="10580"/>
                  </a:cubicBezTo>
                  <a:cubicBezTo>
                    <a:pt x="14437" y="10554"/>
                    <a:pt x="14437" y="10554"/>
                    <a:pt x="14437" y="10554"/>
                  </a:cubicBezTo>
                  <a:cubicBezTo>
                    <a:pt x="14326" y="10528"/>
                    <a:pt x="14326" y="10528"/>
                    <a:pt x="14326" y="10528"/>
                  </a:cubicBezTo>
                  <a:cubicBezTo>
                    <a:pt x="14252" y="10503"/>
                    <a:pt x="14178" y="10477"/>
                    <a:pt x="14105" y="10451"/>
                  </a:cubicBezTo>
                  <a:cubicBezTo>
                    <a:pt x="14068" y="10425"/>
                    <a:pt x="14068" y="10425"/>
                    <a:pt x="14068" y="10425"/>
                  </a:cubicBezTo>
                  <a:cubicBezTo>
                    <a:pt x="14031" y="10425"/>
                    <a:pt x="14031" y="10425"/>
                    <a:pt x="14031" y="10425"/>
                  </a:cubicBezTo>
                  <a:cubicBezTo>
                    <a:pt x="14031" y="10399"/>
                    <a:pt x="14031" y="10399"/>
                    <a:pt x="14031" y="10399"/>
                  </a:cubicBezTo>
                  <a:cubicBezTo>
                    <a:pt x="13994" y="10399"/>
                    <a:pt x="13957" y="10399"/>
                    <a:pt x="13957" y="10373"/>
                  </a:cubicBezTo>
                  <a:cubicBezTo>
                    <a:pt x="13920" y="10347"/>
                    <a:pt x="13883" y="10347"/>
                    <a:pt x="13846" y="10321"/>
                  </a:cubicBezTo>
                  <a:cubicBezTo>
                    <a:pt x="13662" y="10218"/>
                    <a:pt x="13551" y="10114"/>
                    <a:pt x="13403" y="10011"/>
                  </a:cubicBezTo>
                  <a:cubicBezTo>
                    <a:pt x="13292" y="9908"/>
                    <a:pt x="13182" y="9778"/>
                    <a:pt x="13108" y="9675"/>
                  </a:cubicBezTo>
                  <a:cubicBezTo>
                    <a:pt x="13071" y="9597"/>
                    <a:pt x="12997" y="9545"/>
                    <a:pt x="12960" y="9494"/>
                  </a:cubicBezTo>
                  <a:cubicBezTo>
                    <a:pt x="12960" y="9468"/>
                    <a:pt x="12960" y="9468"/>
                    <a:pt x="12960" y="9468"/>
                  </a:cubicBezTo>
                  <a:cubicBezTo>
                    <a:pt x="12923" y="9416"/>
                    <a:pt x="12923" y="9416"/>
                    <a:pt x="12923" y="9416"/>
                  </a:cubicBezTo>
                  <a:cubicBezTo>
                    <a:pt x="12923" y="9390"/>
                    <a:pt x="12923" y="9364"/>
                    <a:pt x="12886" y="9338"/>
                  </a:cubicBezTo>
                  <a:cubicBezTo>
                    <a:pt x="12849" y="9287"/>
                    <a:pt x="12849" y="9235"/>
                    <a:pt x="12812" y="9183"/>
                  </a:cubicBezTo>
                  <a:cubicBezTo>
                    <a:pt x="12923" y="9131"/>
                    <a:pt x="12997" y="9080"/>
                    <a:pt x="13108" y="9028"/>
                  </a:cubicBezTo>
                  <a:cubicBezTo>
                    <a:pt x="13182" y="9002"/>
                    <a:pt x="13182" y="9002"/>
                    <a:pt x="13182" y="9002"/>
                  </a:cubicBezTo>
                  <a:cubicBezTo>
                    <a:pt x="13218" y="9002"/>
                    <a:pt x="13218" y="9002"/>
                    <a:pt x="13218" y="9002"/>
                  </a:cubicBezTo>
                  <a:cubicBezTo>
                    <a:pt x="13218" y="8976"/>
                    <a:pt x="13255" y="8976"/>
                    <a:pt x="13255" y="8950"/>
                  </a:cubicBezTo>
                  <a:cubicBezTo>
                    <a:pt x="13366" y="8899"/>
                    <a:pt x="13440" y="8847"/>
                    <a:pt x="13551" y="8795"/>
                  </a:cubicBezTo>
                  <a:cubicBezTo>
                    <a:pt x="13698" y="8666"/>
                    <a:pt x="13846" y="8537"/>
                    <a:pt x="13920" y="8407"/>
                  </a:cubicBezTo>
                  <a:cubicBezTo>
                    <a:pt x="13994" y="8252"/>
                    <a:pt x="13994" y="8097"/>
                    <a:pt x="13920" y="7967"/>
                  </a:cubicBezTo>
                  <a:cubicBezTo>
                    <a:pt x="13883" y="7916"/>
                    <a:pt x="13846" y="7838"/>
                    <a:pt x="13772" y="7786"/>
                  </a:cubicBezTo>
                  <a:cubicBezTo>
                    <a:pt x="13735" y="7786"/>
                    <a:pt x="13735" y="7760"/>
                    <a:pt x="13698" y="7735"/>
                  </a:cubicBezTo>
                  <a:cubicBezTo>
                    <a:pt x="13698" y="7735"/>
                    <a:pt x="13698" y="7735"/>
                    <a:pt x="13662" y="7709"/>
                  </a:cubicBezTo>
                  <a:cubicBezTo>
                    <a:pt x="13625" y="7683"/>
                    <a:pt x="13588" y="7683"/>
                    <a:pt x="13551" y="7657"/>
                  </a:cubicBezTo>
                  <a:cubicBezTo>
                    <a:pt x="13403" y="7631"/>
                    <a:pt x="13182" y="7631"/>
                    <a:pt x="12997" y="7709"/>
                  </a:cubicBezTo>
                  <a:cubicBezTo>
                    <a:pt x="12960" y="7709"/>
                    <a:pt x="12923" y="7735"/>
                    <a:pt x="12886" y="7760"/>
                  </a:cubicBezTo>
                  <a:cubicBezTo>
                    <a:pt x="12812" y="7786"/>
                    <a:pt x="12775" y="7812"/>
                    <a:pt x="12738" y="7838"/>
                  </a:cubicBezTo>
                  <a:cubicBezTo>
                    <a:pt x="12665" y="7890"/>
                    <a:pt x="12591" y="7942"/>
                    <a:pt x="12554" y="8019"/>
                  </a:cubicBezTo>
                  <a:cubicBezTo>
                    <a:pt x="12443" y="8149"/>
                    <a:pt x="12369" y="8304"/>
                    <a:pt x="12369" y="8459"/>
                  </a:cubicBezTo>
                  <a:cubicBezTo>
                    <a:pt x="12369" y="8537"/>
                    <a:pt x="12369" y="8614"/>
                    <a:pt x="12369" y="8718"/>
                  </a:cubicBezTo>
                  <a:cubicBezTo>
                    <a:pt x="12406" y="8769"/>
                    <a:pt x="12406" y="8769"/>
                    <a:pt x="12406" y="8769"/>
                  </a:cubicBezTo>
                  <a:cubicBezTo>
                    <a:pt x="12406" y="8795"/>
                    <a:pt x="12406" y="8795"/>
                    <a:pt x="12406" y="8795"/>
                  </a:cubicBezTo>
                  <a:cubicBezTo>
                    <a:pt x="12406" y="8847"/>
                    <a:pt x="12406" y="8847"/>
                    <a:pt x="12406" y="8847"/>
                  </a:cubicBezTo>
                  <a:cubicBezTo>
                    <a:pt x="12406" y="8873"/>
                    <a:pt x="12406" y="8873"/>
                    <a:pt x="12406" y="8873"/>
                  </a:cubicBezTo>
                  <a:cubicBezTo>
                    <a:pt x="12443" y="8899"/>
                    <a:pt x="12443" y="8899"/>
                    <a:pt x="12443" y="8899"/>
                  </a:cubicBezTo>
                  <a:cubicBezTo>
                    <a:pt x="12443" y="8976"/>
                    <a:pt x="12443" y="8976"/>
                    <a:pt x="12443" y="8976"/>
                  </a:cubicBezTo>
                  <a:cubicBezTo>
                    <a:pt x="12480" y="9080"/>
                    <a:pt x="12480" y="9080"/>
                    <a:pt x="12480" y="9080"/>
                  </a:cubicBezTo>
                  <a:cubicBezTo>
                    <a:pt x="12406" y="9106"/>
                    <a:pt x="12332" y="9131"/>
                    <a:pt x="12258" y="9157"/>
                  </a:cubicBezTo>
                  <a:cubicBezTo>
                    <a:pt x="12222" y="9183"/>
                    <a:pt x="12185" y="9183"/>
                    <a:pt x="12148" y="9183"/>
                  </a:cubicBezTo>
                  <a:cubicBezTo>
                    <a:pt x="12111" y="9209"/>
                    <a:pt x="12111" y="9209"/>
                    <a:pt x="12111" y="9209"/>
                  </a:cubicBezTo>
                  <a:cubicBezTo>
                    <a:pt x="12037" y="9209"/>
                    <a:pt x="12037" y="9209"/>
                    <a:pt x="12037" y="9209"/>
                  </a:cubicBezTo>
                  <a:cubicBezTo>
                    <a:pt x="11963" y="9235"/>
                    <a:pt x="11852" y="9261"/>
                    <a:pt x="11742" y="9287"/>
                  </a:cubicBezTo>
                  <a:cubicBezTo>
                    <a:pt x="11557" y="9313"/>
                    <a:pt x="11372" y="9313"/>
                    <a:pt x="11188" y="9313"/>
                  </a:cubicBezTo>
                  <a:cubicBezTo>
                    <a:pt x="10966" y="9313"/>
                    <a:pt x="10782" y="9313"/>
                    <a:pt x="10597" y="9287"/>
                  </a:cubicBezTo>
                  <a:cubicBezTo>
                    <a:pt x="10560" y="9287"/>
                    <a:pt x="10486" y="9287"/>
                    <a:pt x="10449" y="9261"/>
                  </a:cubicBezTo>
                  <a:cubicBezTo>
                    <a:pt x="10412" y="9261"/>
                    <a:pt x="10375" y="9261"/>
                    <a:pt x="10338" y="9261"/>
                  </a:cubicBezTo>
                  <a:cubicBezTo>
                    <a:pt x="10302" y="9261"/>
                    <a:pt x="10265" y="9235"/>
                    <a:pt x="10228" y="9235"/>
                  </a:cubicBezTo>
                  <a:cubicBezTo>
                    <a:pt x="10154" y="9235"/>
                    <a:pt x="10080" y="9209"/>
                    <a:pt x="10006" y="9183"/>
                  </a:cubicBezTo>
                  <a:cubicBezTo>
                    <a:pt x="9969" y="9183"/>
                    <a:pt x="9932" y="9157"/>
                    <a:pt x="9895" y="9157"/>
                  </a:cubicBezTo>
                  <a:cubicBezTo>
                    <a:pt x="9895" y="9131"/>
                    <a:pt x="9858" y="9131"/>
                    <a:pt x="9858" y="9106"/>
                  </a:cubicBezTo>
                  <a:cubicBezTo>
                    <a:pt x="9822" y="9106"/>
                    <a:pt x="9822" y="9080"/>
                    <a:pt x="9822" y="9080"/>
                  </a:cubicBezTo>
                  <a:cubicBezTo>
                    <a:pt x="9822" y="9054"/>
                    <a:pt x="9822" y="9054"/>
                    <a:pt x="9822" y="9054"/>
                  </a:cubicBezTo>
                  <a:cubicBezTo>
                    <a:pt x="9822" y="9054"/>
                    <a:pt x="9822" y="9028"/>
                    <a:pt x="9785" y="9028"/>
                  </a:cubicBezTo>
                  <a:cubicBezTo>
                    <a:pt x="9785" y="9002"/>
                    <a:pt x="9822" y="8950"/>
                    <a:pt x="9895" y="8899"/>
                  </a:cubicBezTo>
                  <a:cubicBezTo>
                    <a:pt x="10043" y="8769"/>
                    <a:pt x="10043" y="8769"/>
                    <a:pt x="10043" y="8769"/>
                  </a:cubicBezTo>
                  <a:cubicBezTo>
                    <a:pt x="10117" y="8692"/>
                    <a:pt x="10117" y="8692"/>
                    <a:pt x="10117" y="8692"/>
                  </a:cubicBezTo>
                  <a:cubicBezTo>
                    <a:pt x="10154" y="8666"/>
                    <a:pt x="10154" y="8666"/>
                    <a:pt x="10154" y="8666"/>
                  </a:cubicBezTo>
                  <a:cubicBezTo>
                    <a:pt x="10265" y="8562"/>
                    <a:pt x="10375" y="8459"/>
                    <a:pt x="10449" y="8355"/>
                  </a:cubicBezTo>
                  <a:cubicBezTo>
                    <a:pt x="10523" y="8252"/>
                    <a:pt x="10597" y="8149"/>
                    <a:pt x="10634" y="8045"/>
                  </a:cubicBezTo>
                  <a:cubicBezTo>
                    <a:pt x="10671" y="7942"/>
                    <a:pt x="10671" y="7864"/>
                    <a:pt x="10634" y="7760"/>
                  </a:cubicBezTo>
                  <a:cubicBezTo>
                    <a:pt x="10560" y="7683"/>
                    <a:pt x="10486" y="7605"/>
                    <a:pt x="10375" y="7554"/>
                  </a:cubicBezTo>
                  <a:cubicBezTo>
                    <a:pt x="10228" y="7476"/>
                    <a:pt x="10117" y="7450"/>
                    <a:pt x="9969" y="7424"/>
                  </a:cubicBezTo>
                  <a:cubicBezTo>
                    <a:pt x="9858" y="7424"/>
                    <a:pt x="9748" y="7450"/>
                    <a:pt x="9600" y="7502"/>
                  </a:cubicBezTo>
                  <a:cubicBezTo>
                    <a:pt x="9489" y="7554"/>
                    <a:pt x="9378" y="7631"/>
                    <a:pt x="9305" y="7735"/>
                  </a:cubicBezTo>
                  <a:cubicBezTo>
                    <a:pt x="9120" y="7916"/>
                    <a:pt x="8972" y="8149"/>
                    <a:pt x="8935" y="8355"/>
                  </a:cubicBezTo>
                  <a:cubicBezTo>
                    <a:pt x="8935" y="8433"/>
                    <a:pt x="8935" y="8485"/>
                    <a:pt x="8935" y="8537"/>
                  </a:cubicBezTo>
                  <a:cubicBezTo>
                    <a:pt x="8935" y="8537"/>
                    <a:pt x="8935" y="8562"/>
                    <a:pt x="8935" y="8562"/>
                  </a:cubicBezTo>
                  <a:cubicBezTo>
                    <a:pt x="8935" y="8588"/>
                    <a:pt x="8935" y="8588"/>
                    <a:pt x="8935" y="8614"/>
                  </a:cubicBezTo>
                  <a:cubicBezTo>
                    <a:pt x="8935" y="8640"/>
                    <a:pt x="8972" y="8666"/>
                    <a:pt x="8972" y="8692"/>
                  </a:cubicBezTo>
                  <a:cubicBezTo>
                    <a:pt x="8972" y="8743"/>
                    <a:pt x="9009" y="8795"/>
                    <a:pt x="9046" y="8847"/>
                  </a:cubicBezTo>
                  <a:cubicBezTo>
                    <a:pt x="9046" y="8847"/>
                    <a:pt x="9046" y="8873"/>
                    <a:pt x="9083" y="8873"/>
                  </a:cubicBezTo>
                  <a:cubicBezTo>
                    <a:pt x="9083" y="8873"/>
                    <a:pt x="9083" y="8873"/>
                    <a:pt x="9083" y="8899"/>
                  </a:cubicBezTo>
                  <a:cubicBezTo>
                    <a:pt x="9120" y="8950"/>
                    <a:pt x="9120" y="8950"/>
                    <a:pt x="9120" y="8950"/>
                  </a:cubicBezTo>
                  <a:cubicBezTo>
                    <a:pt x="9157" y="8976"/>
                    <a:pt x="9231" y="9028"/>
                    <a:pt x="9268" y="9080"/>
                  </a:cubicBezTo>
                  <a:cubicBezTo>
                    <a:pt x="9231" y="9131"/>
                    <a:pt x="9157" y="9183"/>
                    <a:pt x="9120" y="9209"/>
                  </a:cubicBezTo>
                  <a:cubicBezTo>
                    <a:pt x="9083" y="9235"/>
                    <a:pt x="9046" y="9261"/>
                    <a:pt x="9009" y="9287"/>
                  </a:cubicBezTo>
                  <a:cubicBezTo>
                    <a:pt x="8972" y="9338"/>
                    <a:pt x="8972" y="9338"/>
                    <a:pt x="8972" y="9338"/>
                  </a:cubicBezTo>
                  <a:cubicBezTo>
                    <a:pt x="8898" y="9390"/>
                    <a:pt x="8825" y="9442"/>
                    <a:pt x="8751" y="9468"/>
                  </a:cubicBezTo>
                  <a:cubicBezTo>
                    <a:pt x="8640" y="9571"/>
                    <a:pt x="8492" y="9675"/>
                    <a:pt x="8345" y="9752"/>
                  </a:cubicBezTo>
                  <a:cubicBezTo>
                    <a:pt x="8197" y="9830"/>
                    <a:pt x="8012" y="9933"/>
                    <a:pt x="7865" y="10011"/>
                  </a:cubicBezTo>
                  <a:cubicBezTo>
                    <a:pt x="7828" y="10011"/>
                    <a:pt x="7791" y="10037"/>
                    <a:pt x="7754" y="10063"/>
                  </a:cubicBezTo>
                  <a:cubicBezTo>
                    <a:pt x="7680" y="10089"/>
                    <a:pt x="7680" y="10089"/>
                    <a:pt x="7680" y="10089"/>
                  </a:cubicBezTo>
                  <a:cubicBezTo>
                    <a:pt x="7643" y="10089"/>
                    <a:pt x="7643" y="10089"/>
                    <a:pt x="7643" y="10089"/>
                  </a:cubicBezTo>
                  <a:cubicBezTo>
                    <a:pt x="7606" y="10114"/>
                    <a:pt x="7606" y="10114"/>
                    <a:pt x="7606" y="10114"/>
                  </a:cubicBezTo>
                  <a:cubicBezTo>
                    <a:pt x="7569" y="10140"/>
                    <a:pt x="7532" y="10140"/>
                    <a:pt x="7495" y="10166"/>
                  </a:cubicBezTo>
                  <a:cubicBezTo>
                    <a:pt x="7458" y="10166"/>
                    <a:pt x="7422" y="10192"/>
                    <a:pt x="7385" y="10192"/>
                  </a:cubicBezTo>
                  <a:cubicBezTo>
                    <a:pt x="7311" y="10218"/>
                    <a:pt x="7237" y="10244"/>
                    <a:pt x="7163" y="10270"/>
                  </a:cubicBezTo>
                  <a:cubicBezTo>
                    <a:pt x="6905" y="9959"/>
                    <a:pt x="6905" y="9959"/>
                    <a:pt x="6905" y="9959"/>
                  </a:cubicBezTo>
                  <a:cubicBezTo>
                    <a:pt x="6794" y="9778"/>
                    <a:pt x="6794" y="9778"/>
                    <a:pt x="6794" y="9778"/>
                  </a:cubicBezTo>
                  <a:cubicBezTo>
                    <a:pt x="6720" y="9675"/>
                    <a:pt x="6609" y="9571"/>
                    <a:pt x="6535" y="9494"/>
                  </a:cubicBezTo>
                  <a:cubicBezTo>
                    <a:pt x="6425" y="9390"/>
                    <a:pt x="6277" y="9313"/>
                    <a:pt x="6166" y="9261"/>
                  </a:cubicBezTo>
                  <a:cubicBezTo>
                    <a:pt x="6018" y="9209"/>
                    <a:pt x="5871" y="9183"/>
                    <a:pt x="5723" y="9183"/>
                  </a:cubicBezTo>
                  <a:cubicBezTo>
                    <a:pt x="5612" y="9183"/>
                    <a:pt x="5465" y="9209"/>
                    <a:pt x="5317" y="9261"/>
                  </a:cubicBezTo>
                  <a:cubicBezTo>
                    <a:pt x="5206" y="9338"/>
                    <a:pt x="5095" y="9390"/>
                    <a:pt x="5058" y="9494"/>
                  </a:cubicBezTo>
                  <a:cubicBezTo>
                    <a:pt x="5022" y="9571"/>
                    <a:pt x="4985" y="9675"/>
                    <a:pt x="5022" y="9778"/>
                  </a:cubicBezTo>
                  <a:cubicBezTo>
                    <a:pt x="5058" y="9882"/>
                    <a:pt x="5132" y="9985"/>
                    <a:pt x="5206" y="10063"/>
                  </a:cubicBezTo>
                  <a:cubicBezTo>
                    <a:pt x="5206" y="10037"/>
                    <a:pt x="5132" y="9985"/>
                    <a:pt x="5132" y="9985"/>
                  </a:cubicBezTo>
                  <a:cubicBezTo>
                    <a:pt x="5132" y="9959"/>
                    <a:pt x="5132" y="9985"/>
                    <a:pt x="5132" y="10011"/>
                  </a:cubicBezTo>
                  <a:cubicBezTo>
                    <a:pt x="5169" y="10037"/>
                    <a:pt x="5206" y="10063"/>
                    <a:pt x="5243" y="10140"/>
                  </a:cubicBezTo>
                  <a:cubicBezTo>
                    <a:pt x="5169" y="10037"/>
                    <a:pt x="5058" y="9933"/>
                    <a:pt x="5022" y="9830"/>
                  </a:cubicBezTo>
                  <a:close/>
                  <a:moveTo>
                    <a:pt x="6757" y="16116"/>
                  </a:moveTo>
                  <a:cubicBezTo>
                    <a:pt x="6646" y="16142"/>
                    <a:pt x="6535" y="16168"/>
                    <a:pt x="6462" y="16194"/>
                  </a:cubicBezTo>
                  <a:cubicBezTo>
                    <a:pt x="6351" y="16245"/>
                    <a:pt x="6277" y="16297"/>
                    <a:pt x="6240" y="16349"/>
                  </a:cubicBezTo>
                  <a:cubicBezTo>
                    <a:pt x="6129" y="16478"/>
                    <a:pt x="6092" y="16607"/>
                    <a:pt x="6092" y="16763"/>
                  </a:cubicBezTo>
                  <a:cubicBezTo>
                    <a:pt x="6092" y="16892"/>
                    <a:pt x="6166" y="17021"/>
                    <a:pt x="6314" y="17125"/>
                  </a:cubicBezTo>
                  <a:cubicBezTo>
                    <a:pt x="6388" y="17177"/>
                    <a:pt x="6462" y="17228"/>
                    <a:pt x="6572" y="17254"/>
                  </a:cubicBezTo>
                  <a:cubicBezTo>
                    <a:pt x="6609" y="17280"/>
                    <a:pt x="6683" y="17280"/>
                    <a:pt x="6720" y="17280"/>
                  </a:cubicBezTo>
                  <a:cubicBezTo>
                    <a:pt x="6757" y="17306"/>
                    <a:pt x="6794" y="17306"/>
                    <a:pt x="6794" y="17306"/>
                  </a:cubicBezTo>
                  <a:cubicBezTo>
                    <a:pt x="6831" y="17306"/>
                    <a:pt x="6831" y="17306"/>
                    <a:pt x="6831" y="17306"/>
                  </a:cubicBezTo>
                  <a:cubicBezTo>
                    <a:pt x="6868" y="17306"/>
                    <a:pt x="6868" y="17306"/>
                    <a:pt x="6868" y="17306"/>
                  </a:cubicBezTo>
                  <a:cubicBezTo>
                    <a:pt x="7348" y="17306"/>
                    <a:pt x="7348" y="17306"/>
                    <a:pt x="7348" y="17306"/>
                  </a:cubicBezTo>
                  <a:cubicBezTo>
                    <a:pt x="8271" y="17306"/>
                    <a:pt x="8271" y="17306"/>
                    <a:pt x="8271" y="17306"/>
                  </a:cubicBezTo>
                  <a:cubicBezTo>
                    <a:pt x="9489" y="17306"/>
                    <a:pt x="10708" y="17332"/>
                    <a:pt x="12000" y="17306"/>
                  </a:cubicBezTo>
                  <a:cubicBezTo>
                    <a:pt x="12000" y="17332"/>
                    <a:pt x="12000" y="17332"/>
                    <a:pt x="12000" y="17332"/>
                  </a:cubicBezTo>
                  <a:cubicBezTo>
                    <a:pt x="11483" y="17332"/>
                    <a:pt x="11483" y="17332"/>
                    <a:pt x="11483" y="17332"/>
                  </a:cubicBezTo>
                  <a:cubicBezTo>
                    <a:pt x="11003" y="17332"/>
                    <a:pt x="11003" y="17332"/>
                    <a:pt x="11003" y="17332"/>
                  </a:cubicBezTo>
                  <a:cubicBezTo>
                    <a:pt x="10080" y="17332"/>
                    <a:pt x="9157" y="17332"/>
                    <a:pt x="8234" y="17332"/>
                  </a:cubicBezTo>
                  <a:cubicBezTo>
                    <a:pt x="7311" y="17332"/>
                    <a:pt x="7311" y="17332"/>
                    <a:pt x="7311" y="17332"/>
                  </a:cubicBezTo>
                  <a:cubicBezTo>
                    <a:pt x="6868" y="17332"/>
                    <a:pt x="6868" y="17332"/>
                    <a:pt x="6868" y="17332"/>
                  </a:cubicBezTo>
                  <a:cubicBezTo>
                    <a:pt x="6831" y="17332"/>
                    <a:pt x="6831" y="17332"/>
                    <a:pt x="6831" y="17332"/>
                  </a:cubicBezTo>
                  <a:cubicBezTo>
                    <a:pt x="6794" y="17332"/>
                    <a:pt x="6794" y="17332"/>
                    <a:pt x="6794" y="17332"/>
                  </a:cubicBezTo>
                  <a:cubicBezTo>
                    <a:pt x="6757" y="17332"/>
                    <a:pt x="6720" y="17306"/>
                    <a:pt x="6683" y="17306"/>
                  </a:cubicBezTo>
                  <a:cubicBezTo>
                    <a:pt x="6646" y="17306"/>
                    <a:pt x="6572" y="17306"/>
                    <a:pt x="6535" y="17280"/>
                  </a:cubicBezTo>
                  <a:cubicBezTo>
                    <a:pt x="6425" y="17254"/>
                    <a:pt x="6351" y="17202"/>
                    <a:pt x="6277" y="17151"/>
                  </a:cubicBezTo>
                  <a:cubicBezTo>
                    <a:pt x="6129" y="17021"/>
                    <a:pt x="6055" y="16892"/>
                    <a:pt x="6055" y="16763"/>
                  </a:cubicBezTo>
                  <a:cubicBezTo>
                    <a:pt x="6055" y="16607"/>
                    <a:pt x="6092" y="16478"/>
                    <a:pt x="6203" y="16349"/>
                  </a:cubicBezTo>
                  <a:cubicBezTo>
                    <a:pt x="6277" y="16297"/>
                    <a:pt x="6351" y="16219"/>
                    <a:pt x="6425" y="16194"/>
                  </a:cubicBezTo>
                  <a:cubicBezTo>
                    <a:pt x="6498" y="16142"/>
                    <a:pt x="6609" y="16116"/>
                    <a:pt x="6720" y="16116"/>
                  </a:cubicBezTo>
                  <a:cubicBezTo>
                    <a:pt x="6720" y="16116"/>
                    <a:pt x="6757" y="16116"/>
                    <a:pt x="6757" y="16116"/>
                  </a:cubicBezTo>
                  <a:cubicBezTo>
                    <a:pt x="6757" y="16116"/>
                    <a:pt x="6757" y="16116"/>
                    <a:pt x="6757" y="16116"/>
                  </a:cubicBezTo>
                  <a:close/>
                  <a:moveTo>
                    <a:pt x="9157" y="9804"/>
                  </a:moveTo>
                  <a:cubicBezTo>
                    <a:pt x="9268" y="9752"/>
                    <a:pt x="9342" y="9701"/>
                    <a:pt x="9415" y="9623"/>
                  </a:cubicBezTo>
                  <a:cubicBezTo>
                    <a:pt x="9563" y="9520"/>
                    <a:pt x="9563" y="9520"/>
                    <a:pt x="9563" y="9520"/>
                  </a:cubicBezTo>
                  <a:cubicBezTo>
                    <a:pt x="9600" y="9520"/>
                    <a:pt x="9637" y="9545"/>
                    <a:pt x="9674" y="9545"/>
                  </a:cubicBezTo>
                  <a:cubicBezTo>
                    <a:pt x="9674" y="9545"/>
                    <a:pt x="9674" y="9545"/>
                    <a:pt x="9674" y="9545"/>
                  </a:cubicBezTo>
                  <a:cubicBezTo>
                    <a:pt x="9711" y="9571"/>
                    <a:pt x="9711" y="9571"/>
                    <a:pt x="9711" y="9571"/>
                  </a:cubicBezTo>
                  <a:cubicBezTo>
                    <a:pt x="9748" y="9571"/>
                    <a:pt x="9748" y="9571"/>
                    <a:pt x="9748" y="9571"/>
                  </a:cubicBezTo>
                  <a:cubicBezTo>
                    <a:pt x="9822" y="9597"/>
                    <a:pt x="9822" y="9597"/>
                    <a:pt x="9822" y="9597"/>
                  </a:cubicBezTo>
                  <a:cubicBezTo>
                    <a:pt x="9969" y="9623"/>
                    <a:pt x="10080" y="9649"/>
                    <a:pt x="10191" y="9675"/>
                  </a:cubicBezTo>
                  <a:cubicBezTo>
                    <a:pt x="10449" y="9726"/>
                    <a:pt x="10708" y="9752"/>
                    <a:pt x="10966" y="9752"/>
                  </a:cubicBezTo>
                  <a:cubicBezTo>
                    <a:pt x="11225" y="9752"/>
                    <a:pt x="11483" y="9752"/>
                    <a:pt x="11742" y="9726"/>
                  </a:cubicBezTo>
                  <a:cubicBezTo>
                    <a:pt x="11852" y="9701"/>
                    <a:pt x="11963" y="9701"/>
                    <a:pt x="12111" y="9675"/>
                  </a:cubicBezTo>
                  <a:cubicBezTo>
                    <a:pt x="12185" y="9649"/>
                    <a:pt x="12185" y="9649"/>
                    <a:pt x="12185" y="9649"/>
                  </a:cubicBezTo>
                  <a:cubicBezTo>
                    <a:pt x="12258" y="9623"/>
                    <a:pt x="12258" y="9623"/>
                    <a:pt x="12258" y="9623"/>
                  </a:cubicBezTo>
                  <a:cubicBezTo>
                    <a:pt x="12295" y="9623"/>
                    <a:pt x="12332" y="9623"/>
                    <a:pt x="12332" y="9597"/>
                  </a:cubicBezTo>
                  <a:cubicBezTo>
                    <a:pt x="12332" y="9623"/>
                    <a:pt x="12332" y="9623"/>
                    <a:pt x="12369" y="9623"/>
                  </a:cubicBezTo>
                  <a:cubicBezTo>
                    <a:pt x="12369" y="9649"/>
                    <a:pt x="12369" y="9649"/>
                    <a:pt x="12369" y="9675"/>
                  </a:cubicBezTo>
                  <a:cubicBezTo>
                    <a:pt x="12406" y="9701"/>
                    <a:pt x="12406" y="9701"/>
                    <a:pt x="12406" y="9701"/>
                  </a:cubicBezTo>
                  <a:cubicBezTo>
                    <a:pt x="12406" y="9726"/>
                    <a:pt x="12406" y="9726"/>
                    <a:pt x="12406" y="9726"/>
                  </a:cubicBezTo>
                  <a:cubicBezTo>
                    <a:pt x="12406" y="9726"/>
                    <a:pt x="12443" y="9752"/>
                    <a:pt x="12443" y="9778"/>
                  </a:cubicBezTo>
                  <a:cubicBezTo>
                    <a:pt x="12480" y="9830"/>
                    <a:pt x="12554" y="9908"/>
                    <a:pt x="12591" y="9985"/>
                  </a:cubicBezTo>
                  <a:cubicBezTo>
                    <a:pt x="12738" y="10114"/>
                    <a:pt x="12849" y="10244"/>
                    <a:pt x="12997" y="10347"/>
                  </a:cubicBezTo>
                  <a:cubicBezTo>
                    <a:pt x="13145" y="10477"/>
                    <a:pt x="13329" y="10580"/>
                    <a:pt x="13477" y="10684"/>
                  </a:cubicBezTo>
                  <a:cubicBezTo>
                    <a:pt x="13588" y="10735"/>
                    <a:pt x="13662" y="10761"/>
                    <a:pt x="13772" y="10813"/>
                  </a:cubicBezTo>
                  <a:cubicBezTo>
                    <a:pt x="13846" y="10839"/>
                    <a:pt x="13846" y="10839"/>
                    <a:pt x="13846" y="10839"/>
                  </a:cubicBezTo>
                  <a:cubicBezTo>
                    <a:pt x="13883" y="10865"/>
                    <a:pt x="13883" y="10865"/>
                    <a:pt x="13883" y="10865"/>
                  </a:cubicBezTo>
                  <a:cubicBezTo>
                    <a:pt x="13883" y="10865"/>
                    <a:pt x="13920" y="10865"/>
                    <a:pt x="13957" y="10891"/>
                  </a:cubicBezTo>
                  <a:cubicBezTo>
                    <a:pt x="13735" y="11227"/>
                    <a:pt x="13735" y="11227"/>
                    <a:pt x="13735" y="11227"/>
                  </a:cubicBezTo>
                  <a:cubicBezTo>
                    <a:pt x="13625" y="11382"/>
                    <a:pt x="13551" y="11511"/>
                    <a:pt x="13440" y="11667"/>
                  </a:cubicBezTo>
                  <a:cubicBezTo>
                    <a:pt x="13255" y="11951"/>
                    <a:pt x="13108" y="12236"/>
                    <a:pt x="12923" y="12520"/>
                  </a:cubicBezTo>
                  <a:cubicBezTo>
                    <a:pt x="13108" y="12236"/>
                    <a:pt x="13255" y="11951"/>
                    <a:pt x="13440" y="11667"/>
                  </a:cubicBezTo>
                  <a:cubicBezTo>
                    <a:pt x="13551" y="11511"/>
                    <a:pt x="13625" y="11356"/>
                    <a:pt x="13698" y="11227"/>
                  </a:cubicBezTo>
                  <a:cubicBezTo>
                    <a:pt x="13920" y="10891"/>
                    <a:pt x="13920" y="10891"/>
                    <a:pt x="13920" y="10891"/>
                  </a:cubicBezTo>
                  <a:cubicBezTo>
                    <a:pt x="13920" y="10865"/>
                    <a:pt x="13883" y="10865"/>
                    <a:pt x="13883" y="10865"/>
                  </a:cubicBezTo>
                  <a:cubicBezTo>
                    <a:pt x="13846" y="10839"/>
                    <a:pt x="13846" y="10839"/>
                    <a:pt x="13846" y="10839"/>
                  </a:cubicBezTo>
                  <a:cubicBezTo>
                    <a:pt x="13772" y="10813"/>
                    <a:pt x="13772" y="10813"/>
                    <a:pt x="13772" y="10813"/>
                  </a:cubicBezTo>
                  <a:cubicBezTo>
                    <a:pt x="13662" y="10787"/>
                    <a:pt x="13588" y="10735"/>
                    <a:pt x="13477" y="10684"/>
                  </a:cubicBezTo>
                  <a:cubicBezTo>
                    <a:pt x="13292" y="10580"/>
                    <a:pt x="13145" y="10477"/>
                    <a:pt x="12997" y="10347"/>
                  </a:cubicBezTo>
                  <a:cubicBezTo>
                    <a:pt x="12849" y="10244"/>
                    <a:pt x="12702" y="10114"/>
                    <a:pt x="12591" y="9985"/>
                  </a:cubicBezTo>
                  <a:cubicBezTo>
                    <a:pt x="12554" y="9908"/>
                    <a:pt x="12480" y="9830"/>
                    <a:pt x="12443" y="9778"/>
                  </a:cubicBezTo>
                  <a:cubicBezTo>
                    <a:pt x="12406" y="9726"/>
                    <a:pt x="12406" y="9726"/>
                    <a:pt x="12406" y="9726"/>
                  </a:cubicBezTo>
                  <a:cubicBezTo>
                    <a:pt x="12406" y="9701"/>
                    <a:pt x="12406" y="9701"/>
                    <a:pt x="12406" y="9701"/>
                  </a:cubicBezTo>
                  <a:cubicBezTo>
                    <a:pt x="12369" y="9675"/>
                    <a:pt x="12369" y="9675"/>
                    <a:pt x="12369" y="9675"/>
                  </a:cubicBezTo>
                  <a:cubicBezTo>
                    <a:pt x="12369" y="9649"/>
                    <a:pt x="12369" y="9649"/>
                    <a:pt x="12369" y="9623"/>
                  </a:cubicBezTo>
                  <a:cubicBezTo>
                    <a:pt x="12332" y="9623"/>
                    <a:pt x="12332" y="9623"/>
                    <a:pt x="12332" y="9597"/>
                  </a:cubicBezTo>
                  <a:cubicBezTo>
                    <a:pt x="12332" y="9623"/>
                    <a:pt x="12295" y="9623"/>
                    <a:pt x="12258" y="9623"/>
                  </a:cubicBezTo>
                  <a:cubicBezTo>
                    <a:pt x="12185" y="9649"/>
                    <a:pt x="12185" y="9649"/>
                    <a:pt x="12185" y="9649"/>
                  </a:cubicBezTo>
                  <a:cubicBezTo>
                    <a:pt x="12111" y="9675"/>
                    <a:pt x="12111" y="9675"/>
                    <a:pt x="12111" y="9675"/>
                  </a:cubicBezTo>
                  <a:cubicBezTo>
                    <a:pt x="11963" y="9701"/>
                    <a:pt x="11852" y="9701"/>
                    <a:pt x="11742" y="9726"/>
                  </a:cubicBezTo>
                  <a:cubicBezTo>
                    <a:pt x="11483" y="9752"/>
                    <a:pt x="11225" y="9778"/>
                    <a:pt x="10966" y="9752"/>
                  </a:cubicBezTo>
                  <a:cubicBezTo>
                    <a:pt x="10708" y="9752"/>
                    <a:pt x="10449" y="9726"/>
                    <a:pt x="10191" y="9675"/>
                  </a:cubicBezTo>
                  <a:cubicBezTo>
                    <a:pt x="10080" y="9675"/>
                    <a:pt x="9969" y="9649"/>
                    <a:pt x="9822" y="9597"/>
                  </a:cubicBezTo>
                  <a:cubicBezTo>
                    <a:pt x="9785" y="9597"/>
                    <a:pt x="9785" y="9597"/>
                    <a:pt x="9748" y="9571"/>
                  </a:cubicBezTo>
                  <a:cubicBezTo>
                    <a:pt x="9711" y="9571"/>
                    <a:pt x="9711" y="9571"/>
                    <a:pt x="9711" y="9571"/>
                  </a:cubicBezTo>
                  <a:cubicBezTo>
                    <a:pt x="9674" y="9571"/>
                    <a:pt x="9674" y="9571"/>
                    <a:pt x="9674" y="9571"/>
                  </a:cubicBezTo>
                  <a:cubicBezTo>
                    <a:pt x="9674" y="9545"/>
                    <a:pt x="9674" y="9545"/>
                    <a:pt x="9674" y="9545"/>
                  </a:cubicBezTo>
                  <a:cubicBezTo>
                    <a:pt x="9637" y="9545"/>
                    <a:pt x="9600" y="9545"/>
                    <a:pt x="9563" y="9520"/>
                  </a:cubicBezTo>
                  <a:cubicBezTo>
                    <a:pt x="9526" y="9545"/>
                    <a:pt x="9489" y="9571"/>
                    <a:pt x="9415" y="9649"/>
                  </a:cubicBezTo>
                  <a:cubicBezTo>
                    <a:pt x="9342" y="9701"/>
                    <a:pt x="9231" y="9752"/>
                    <a:pt x="9157" y="9804"/>
                  </a:cubicBezTo>
                  <a:cubicBezTo>
                    <a:pt x="9009" y="9933"/>
                    <a:pt x="8825" y="10037"/>
                    <a:pt x="8677" y="10140"/>
                  </a:cubicBezTo>
                  <a:cubicBezTo>
                    <a:pt x="8640" y="10166"/>
                    <a:pt x="8677" y="10166"/>
                    <a:pt x="8714" y="10166"/>
                  </a:cubicBezTo>
                  <a:cubicBezTo>
                    <a:pt x="8714" y="10140"/>
                    <a:pt x="8788" y="10114"/>
                    <a:pt x="8935" y="10037"/>
                  </a:cubicBezTo>
                  <a:cubicBezTo>
                    <a:pt x="9009" y="9985"/>
                    <a:pt x="9120" y="9933"/>
                    <a:pt x="9268" y="9830"/>
                  </a:cubicBezTo>
                  <a:cubicBezTo>
                    <a:pt x="9305" y="9778"/>
                    <a:pt x="9378" y="9752"/>
                    <a:pt x="9452" y="9675"/>
                  </a:cubicBezTo>
                  <a:cubicBezTo>
                    <a:pt x="9563" y="9623"/>
                    <a:pt x="9563" y="9623"/>
                    <a:pt x="9563" y="9623"/>
                  </a:cubicBezTo>
                  <a:cubicBezTo>
                    <a:pt x="9563" y="9597"/>
                    <a:pt x="9563" y="9597"/>
                    <a:pt x="9600" y="9597"/>
                  </a:cubicBezTo>
                  <a:cubicBezTo>
                    <a:pt x="9600" y="9597"/>
                    <a:pt x="9600" y="9597"/>
                    <a:pt x="9600" y="9597"/>
                  </a:cubicBezTo>
                  <a:cubicBezTo>
                    <a:pt x="9637" y="9597"/>
                    <a:pt x="9637" y="9597"/>
                    <a:pt x="9637" y="9597"/>
                  </a:cubicBezTo>
                  <a:cubicBezTo>
                    <a:pt x="9674" y="9623"/>
                    <a:pt x="9674" y="9623"/>
                    <a:pt x="9674" y="9623"/>
                  </a:cubicBezTo>
                  <a:cubicBezTo>
                    <a:pt x="9748" y="9649"/>
                    <a:pt x="9822" y="9675"/>
                    <a:pt x="9895" y="9675"/>
                  </a:cubicBezTo>
                  <a:cubicBezTo>
                    <a:pt x="10080" y="9726"/>
                    <a:pt x="10228" y="9752"/>
                    <a:pt x="10412" y="9778"/>
                  </a:cubicBezTo>
                  <a:cubicBezTo>
                    <a:pt x="10745" y="9804"/>
                    <a:pt x="11040" y="9804"/>
                    <a:pt x="11335" y="9804"/>
                  </a:cubicBezTo>
                  <a:cubicBezTo>
                    <a:pt x="11520" y="9804"/>
                    <a:pt x="11705" y="9778"/>
                    <a:pt x="11926" y="9752"/>
                  </a:cubicBezTo>
                  <a:cubicBezTo>
                    <a:pt x="12000" y="9752"/>
                    <a:pt x="12111" y="9726"/>
                    <a:pt x="12222" y="9701"/>
                  </a:cubicBezTo>
                  <a:cubicBezTo>
                    <a:pt x="12258" y="9701"/>
                    <a:pt x="12258" y="9701"/>
                    <a:pt x="12258" y="9701"/>
                  </a:cubicBezTo>
                  <a:cubicBezTo>
                    <a:pt x="12295" y="9675"/>
                    <a:pt x="12295" y="9675"/>
                    <a:pt x="12295" y="9675"/>
                  </a:cubicBezTo>
                  <a:cubicBezTo>
                    <a:pt x="12295" y="9701"/>
                    <a:pt x="12295" y="9701"/>
                    <a:pt x="12295" y="9701"/>
                  </a:cubicBezTo>
                  <a:cubicBezTo>
                    <a:pt x="12332" y="9726"/>
                    <a:pt x="12332" y="9726"/>
                    <a:pt x="12332" y="9726"/>
                  </a:cubicBezTo>
                  <a:cubicBezTo>
                    <a:pt x="12332" y="9726"/>
                    <a:pt x="12332" y="9726"/>
                    <a:pt x="12332" y="9726"/>
                  </a:cubicBezTo>
                  <a:cubicBezTo>
                    <a:pt x="12332" y="9752"/>
                    <a:pt x="12332" y="9752"/>
                    <a:pt x="12332" y="9752"/>
                  </a:cubicBezTo>
                  <a:cubicBezTo>
                    <a:pt x="12332" y="9778"/>
                    <a:pt x="12332" y="9778"/>
                    <a:pt x="12332" y="9778"/>
                  </a:cubicBezTo>
                  <a:cubicBezTo>
                    <a:pt x="12406" y="9830"/>
                    <a:pt x="12443" y="9908"/>
                    <a:pt x="12517" y="9985"/>
                  </a:cubicBezTo>
                  <a:cubicBezTo>
                    <a:pt x="12628" y="10114"/>
                    <a:pt x="12738" y="10270"/>
                    <a:pt x="12923" y="10373"/>
                  </a:cubicBezTo>
                  <a:cubicBezTo>
                    <a:pt x="13071" y="10503"/>
                    <a:pt x="13218" y="10632"/>
                    <a:pt x="13403" y="10735"/>
                  </a:cubicBezTo>
                  <a:cubicBezTo>
                    <a:pt x="13514" y="10787"/>
                    <a:pt x="13625" y="10813"/>
                    <a:pt x="13698" y="10865"/>
                  </a:cubicBezTo>
                  <a:cubicBezTo>
                    <a:pt x="13809" y="10891"/>
                    <a:pt x="13809" y="10891"/>
                    <a:pt x="13809" y="10891"/>
                  </a:cubicBezTo>
                  <a:cubicBezTo>
                    <a:pt x="13809" y="10916"/>
                    <a:pt x="13809" y="10916"/>
                    <a:pt x="13809" y="10916"/>
                  </a:cubicBezTo>
                  <a:cubicBezTo>
                    <a:pt x="13809" y="10916"/>
                    <a:pt x="13809" y="10916"/>
                    <a:pt x="13809" y="10942"/>
                  </a:cubicBezTo>
                  <a:cubicBezTo>
                    <a:pt x="13735" y="11072"/>
                    <a:pt x="13735" y="11072"/>
                    <a:pt x="13735" y="11072"/>
                  </a:cubicBezTo>
                  <a:cubicBezTo>
                    <a:pt x="13514" y="11382"/>
                    <a:pt x="13514" y="11382"/>
                    <a:pt x="13514" y="11382"/>
                  </a:cubicBezTo>
                  <a:cubicBezTo>
                    <a:pt x="13403" y="11589"/>
                    <a:pt x="13292" y="11796"/>
                    <a:pt x="13145" y="12003"/>
                  </a:cubicBezTo>
                  <a:cubicBezTo>
                    <a:pt x="12923" y="12417"/>
                    <a:pt x="12702" y="12805"/>
                    <a:pt x="12480" y="13219"/>
                  </a:cubicBezTo>
                  <a:cubicBezTo>
                    <a:pt x="12185" y="13814"/>
                    <a:pt x="11889" y="14409"/>
                    <a:pt x="11631" y="15004"/>
                  </a:cubicBezTo>
                  <a:cubicBezTo>
                    <a:pt x="11594" y="15133"/>
                    <a:pt x="11520" y="15288"/>
                    <a:pt x="11446" y="15443"/>
                  </a:cubicBezTo>
                  <a:cubicBezTo>
                    <a:pt x="11372" y="15676"/>
                    <a:pt x="11372" y="15676"/>
                    <a:pt x="11372" y="15676"/>
                  </a:cubicBezTo>
                  <a:cubicBezTo>
                    <a:pt x="11335" y="15728"/>
                    <a:pt x="11335" y="15728"/>
                    <a:pt x="11335" y="15728"/>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335" y="15754"/>
                    <a:pt x="11335" y="15754"/>
                    <a:pt x="11335" y="15754"/>
                  </a:cubicBezTo>
                  <a:cubicBezTo>
                    <a:pt x="11298" y="15754"/>
                    <a:pt x="11298" y="15754"/>
                    <a:pt x="11298" y="15754"/>
                  </a:cubicBezTo>
                  <a:cubicBezTo>
                    <a:pt x="11225" y="15754"/>
                    <a:pt x="11225" y="15754"/>
                    <a:pt x="11225" y="15754"/>
                  </a:cubicBezTo>
                  <a:cubicBezTo>
                    <a:pt x="10892" y="15754"/>
                    <a:pt x="10892" y="15754"/>
                    <a:pt x="10892" y="15754"/>
                  </a:cubicBezTo>
                  <a:cubicBezTo>
                    <a:pt x="10560" y="15754"/>
                    <a:pt x="10560" y="15754"/>
                    <a:pt x="10560" y="15754"/>
                  </a:cubicBezTo>
                  <a:cubicBezTo>
                    <a:pt x="10560" y="15754"/>
                    <a:pt x="10560" y="15754"/>
                    <a:pt x="10560" y="15754"/>
                  </a:cubicBezTo>
                  <a:cubicBezTo>
                    <a:pt x="10560" y="15754"/>
                    <a:pt x="10560" y="15754"/>
                    <a:pt x="10560" y="15754"/>
                  </a:cubicBezTo>
                  <a:cubicBezTo>
                    <a:pt x="10338" y="15185"/>
                    <a:pt x="10338" y="15185"/>
                    <a:pt x="10338" y="15185"/>
                  </a:cubicBezTo>
                  <a:cubicBezTo>
                    <a:pt x="10228" y="14978"/>
                    <a:pt x="10154" y="14771"/>
                    <a:pt x="10043" y="14564"/>
                  </a:cubicBezTo>
                  <a:cubicBezTo>
                    <a:pt x="9858" y="14150"/>
                    <a:pt x="9674" y="13736"/>
                    <a:pt x="9452" y="13322"/>
                  </a:cubicBezTo>
                  <a:cubicBezTo>
                    <a:pt x="9083" y="12520"/>
                    <a:pt x="8640" y="11744"/>
                    <a:pt x="8197" y="11097"/>
                  </a:cubicBezTo>
                  <a:cubicBezTo>
                    <a:pt x="8012" y="10813"/>
                    <a:pt x="7902" y="10632"/>
                    <a:pt x="7791" y="10554"/>
                  </a:cubicBezTo>
                  <a:cubicBezTo>
                    <a:pt x="7754" y="10503"/>
                    <a:pt x="7754" y="10477"/>
                    <a:pt x="7717" y="10477"/>
                  </a:cubicBezTo>
                  <a:cubicBezTo>
                    <a:pt x="7828" y="10451"/>
                    <a:pt x="7938" y="10399"/>
                    <a:pt x="8123" y="10347"/>
                  </a:cubicBezTo>
                  <a:cubicBezTo>
                    <a:pt x="8234" y="10296"/>
                    <a:pt x="8345" y="10218"/>
                    <a:pt x="8455" y="10166"/>
                  </a:cubicBezTo>
                  <a:cubicBezTo>
                    <a:pt x="8566" y="10114"/>
                    <a:pt x="8640" y="10063"/>
                    <a:pt x="8640" y="10063"/>
                  </a:cubicBezTo>
                  <a:cubicBezTo>
                    <a:pt x="8751" y="10037"/>
                    <a:pt x="8714" y="10063"/>
                    <a:pt x="8677" y="10114"/>
                  </a:cubicBezTo>
                  <a:cubicBezTo>
                    <a:pt x="8862" y="10011"/>
                    <a:pt x="9009" y="9908"/>
                    <a:pt x="9157" y="9804"/>
                  </a:cubicBezTo>
                  <a:close/>
                  <a:moveTo>
                    <a:pt x="11742" y="16090"/>
                  </a:moveTo>
                  <a:cubicBezTo>
                    <a:pt x="11778" y="16064"/>
                    <a:pt x="11778" y="16064"/>
                    <a:pt x="11778" y="16064"/>
                  </a:cubicBezTo>
                  <a:cubicBezTo>
                    <a:pt x="11926" y="15676"/>
                    <a:pt x="11926" y="15676"/>
                    <a:pt x="11926" y="15676"/>
                  </a:cubicBezTo>
                  <a:cubicBezTo>
                    <a:pt x="12000" y="15495"/>
                    <a:pt x="12074" y="15314"/>
                    <a:pt x="12148" y="15133"/>
                  </a:cubicBezTo>
                  <a:cubicBezTo>
                    <a:pt x="12443" y="14409"/>
                    <a:pt x="12775" y="13710"/>
                    <a:pt x="13145" y="12986"/>
                  </a:cubicBezTo>
                  <a:cubicBezTo>
                    <a:pt x="13329" y="12650"/>
                    <a:pt x="13514" y="12287"/>
                    <a:pt x="13735" y="11951"/>
                  </a:cubicBezTo>
                  <a:cubicBezTo>
                    <a:pt x="13809" y="11770"/>
                    <a:pt x="13920" y="11589"/>
                    <a:pt x="14031" y="11434"/>
                  </a:cubicBezTo>
                  <a:cubicBezTo>
                    <a:pt x="14215" y="11175"/>
                    <a:pt x="14215" y="11175"/>
                    <a:pt x="14215" y="11175"/>
                  </a:cubicBezTo>
                  <a:cubicBezTo>
                    <a:pt x="14474" y="10761"/>
                    <a:pt x="14474" y="10761"/>
                    <a:pt x="14474" y="10761"/>
                  </a:cubicBezTo>
                  <a:cubicBezTo>
                    <a:pt x="14252" y="10684"/>
                    <a:pt x="14252" y="10684"/>
                    <a:pt x="14252" y="10684"/>
                  </a:cubicBezTo>
                  <a:cubicBezTo>
                    <a:pt x="14215" y="10658"/>
                    <a:pt x="14178" y="10658"/>
                    <a:pt x="14142" y="10632"/>
                  </a:cubicBezTo>
                  <a:cubicBezTo>
                    <a:pt x="14068" y="10606"/>
                    <a:pt x="14068" y="10606"/>
                    <a:pt x="14068" y="10606"/>
                  </a:cubicBezTo>
                  <a:cubicBezTo>
                    <a:pt x="14068" y="10606"/>
                    <a:pt x="14068" y="10606"/>
                    <a:pt x="14031" y="10606"/>
                  </a:cubicBezTo>
                  <a:cubicBezTo>
                    <a:pt x="14031" y="10606"/>
                    <a:pt x="14031" y="10606"/>
                    <a:pt x="14031" y="10606"/>
                  </a:cubicBezTo>
                  <a:cubicBezTo>
                    <a:pt x="13957" y="10580"/>
                    <a:pt x="13883" y="10528"/>
                    <a:pt x="13809" y="10503"/>
                  </a:cubicBezTo>
                  <a:cubicBezTo>
                    <a:pt x="13698" y="10451"/>
                    <a:pt x="13551" y="10373"/>
                    <a:pt x="13440" y="10296"/>
                  </a:cubicBezTo>
                  <a:cubicBezTo>
                    <a:pt x="13218" y="10140"/>
                    <a:pt x="13034" y="9959"/>
                    <a:pt x="12886" y="9752"/>
                  </a:cubicBezTo>
                  <a:cubicBezTo>
                    <a:pt x="13034" y="9959"/>
                    <a:pt x="13218" y="10140"/>
                    <a:pt x="13440" y="10296"/>
                  </a:cubicBezTo>
                  <a:cubicBezTo>
                    <a:pt x="13551" y="10373"/>
                    <a:pt x="13698" y="10451"/>
                    <a:pt x="13809" y="10503"/>
                  </a:cubicBezTo>
                  <a:cubicBezTo>
                    <a:pt x="13883" y="10528"/>
                    <a:pt x="13957" y="10580"/>
                    <a:pt x="14031" y="10606"/>
                  </a:cubicBezTo>
                  <a:cubicBezTo>
                    <a:pt x="14142" y="10658"/>
                    <a:pt x="14326" y="10709"/>
                    <a:pt x="14437" y="10761"/>
                  </a:cubicBezTo>
                  <a:cubicBezTo>
                    <a:pt x="14178" y="11201"/>
                    <a:pt x="14178" y="11201"/>
                    <a:pt x="14178" y="11201"/>
                  </a:cubicBezTo>
                  <a:cubicBezTo>
                    <a:pt x="13994" y="11511"/>
                    <a:pt x="13994" y="11511"/>
                    <a:pt x="13994" y="11511"/>
                  </a:cubicBezTo>
                  <a:cubicBezTo>
                    <a:pt x="13846" y="11692"/>
                    <a:pt x="13735" y="11899"/>
                    <a:pt x="13625" y="12106"/>
                  </a:cubicBezTo>
                  <a:cubicBezTo>
                    <a:pt x="13403" y="12494"/>
                    <a:pt x="13182" y="12908"/>
                    <a:pt x="12960" y="13322"/>
                  </a:cubicBezTo>
                  <a:cubicBezTo>
                    <a:pt x="12554" y="14124"/>
                    <a:pt x="12185" y="14952"/>
                    <a:pt x="11852" y="15831"/>
                  </a:cubicBezTo>
                  <a:cubicBezTo>
                    <a:pt x="11852" y="15806"/>
                    <a:pt x="11852" y="15754"/>
                    <a:pt x="11815" y="15831"/>
                  </a:cubicBezTo>
                  <a:cubicBezTo>
                    <a:pt x="12148" y="14978"/>
                    <a:pt x="12517" y="14124"/>
                    <a:pt x="12923" y="13322"/>
                  </a:cubicBezTo>
                  <a:cubicBezTo>
                    <a:pt x="13145" y="12908"/>
                    <a:pt x="13366" y="12494"/>
                    <a:pt x="13588" y="12106"/>
                  </a:cubicBezTo>
                  <a:cubicBezTo>
                    <a:pt x="13698" y="11899"/>
                    <a:pt x="13846" y="11692"/>
                    <a:pt x="13957" y="11486"/>
                  </a:cubicBezTo>
                  <a:cubicBezTo>
                    <a:pt x="14142" y="11201"/>
                    <a:pt x="14142" y="11201"/>
                    <a:pt x="14142" y="11201"/>
                  </a:cubicBezTo>
                  <a:cubicBezTo>
                    <a:pt x="14437" y="10761"/>
                    <a:pt x="14437" y="10761"/>
                    <a:pt x="14437" y="10761"/>
                  </a:cubicBezTo>
                  <a:cubicBezTo>
                    <a:pt x="14178" y="10684"/>
                    <a:pt x="14178" y="10684"/>
                    <a:pt x="14178" y="10684"/>
                  </a:cubicBezTo>
                  <a:cubicBezTo>
                    <a:pt x="14142" y="10684"/>
                    <a:pt x="14142" y="10658"/>
                    <a:pt x="14105" y="10658"/>
                  </a:cubicBezTo>
                  <a:cubicBezTo>
                    <a:pt x="14031" y="10632"/>
                    <a:pt x="14031" y="10632"/>
                    <a:pt x="14031" y="10632"/>
                  </a:cubicBezTo>
                  <a:cubicBezTo>
                    <a:pt x="13994" y="10606"/>
                    <a:pt x="13994" y="10606"/>
                    <a:pt x="13994" y="10606"/>
                  </a:cubicBezTo>
                  <a:cubicBezTo>
                    <a:pt x="13920" y="10580"/>
                    <a:pt x="13846" y="10554"/>
                    <a:pt x="13772" y="10503"/>
                  </a:cubicBezTo>
                  <a:cubicBezTo>
                    <a:pt x="13625" y="10451"/>
                    <a:pt x="13514" y="10373"/>
                    <a:pt x="13403" y="10270"/>
                  </a:cubicBezTo>
                  <a:cubicBezTo>
                    <a:pt x="13145" y="10114"/>
                    <a:pt x="12923" y="9908"/>
                    <a:pt x="12775" y="9675"/>
                  </a:cubicBezTo>
                  <a:cubicBezTo>
                    <a:pt x="12812" y="9675"/>
                    <a:pt x="12812" y="9675"/>
                    <a:pt x="12812" y="9675"/>
                  </a:cubicBezTo>
                  <a:cubicBezTo>
                    <a:pt x="12812" y="9649"/>
                    <a:pt x="12775" y="9623"/>
                    <a:pt x="12775" y="9623"/>
                  </a:cubicBezTo>
                  <a:cubicBezTo>
                    <a:pt x="12775" y="9597"/>
                    <a:pt x="12775" y="9597"/>
                    <a:pt x="12775" y="9597"/>
                  </a:cubicBezTo>
                  <a:cubicBezTo>
                    <a:pt x="12738" y="9597"/>
                    <a:pt x="12738" y="9597"/>
                    <a:pt x="12738" y="9597"/>
                  </a:cubicBezTo>
                  <a:cubicBezTo>
                    <a:pt x="12738" y="9571"/>
                    <a:pt x="12738" y="9571"/>
                    <a:pt x="12738" y="9571"/>
                  </a:cubicBezTo>
                  <a:cubicBezTo>
                    <a:pt x="12702" y="9520"/>
                    <a:pt x="12702" y="9520"/>
                    <a:pt x="12702" y="9520"/>
                  </a:cubicBezTo>
                  <a:cubicBezTo>
                    <a:pt x="12665" y="9416"/>
                    <a:pt x="12628" y="9338"/>
                    <a:pt x="12554" y="9261"/>
                  </a:cubicBezTo>
                  <a:cubicBezTo>
                    <a:pt x="12443" y="9287"/>
                    <a:pt x="12332" y="9313"/>
                    <a:pt x="12222" y="9338"/>
                  </a:cubicBezTo>
                  <a:cubicBezTo>
                    <a:pt x="12185" y="9364"/>
                    <a:pt x="12185" y="9364"/>
                    <a:pt x="12148" y="9364"/>
                  </a:cubicBezTo>
                  <a:cubicBezTo>
                    <a:pt x="12074" y="9390"/>
                    <a:pt x="12074" y="9390"/>
                    <a:pt x="12074" y="9390"/>
                  </a:cubicBezTo>
                  <a:cubicBezTo>
                    <a:pt x="12000" y="9390"/>
                    <a:pt x="12000" y="9390"/>
                    <a:pt x="12000" y="9390"/>
                  </a:cubicBezTo>
                  <a:cubicBezTo>
                    <a:pt x="11889" y="9416"/>
                    <a:pt x="11778" y="9442"/>
                    <a:pt x="11668" y="9442"/>
                  </a:cubicBezTo>
                  <a:cubicBezTo>
                    <a:pt x="11446" y="9468"/>
                    <a:pt x="11225" y="9494"/>
                    <a:pt x="10966" y="9494"/>
                  </a:cubicBezTo>
                  <a:cubicBezTo>
                    <a:pt x="10745" y="9468"/>
                    <a:pt x="10523" y="9442"/>
                    <a:pt x="10302" y="9416"/>
                  </a:cubicBezTo>
                  <a:cubicBezTo>
                    <a:pt x="10191" y="9390"/>
                    <a:pt x="10080" y="9364"/>
                    <a:pt x="9969" y="9338"/>
                  </a:cubicBezTo>
                  <a:cubicBezTo>
                    <a:pt x="9932" y="9338"/>
                    <a:pt x="9932" y="9338"/>
                    <a:pt x="9895" y="9313"/>
                  </a:cubicBezTo>
                  <a:cubicBezTo>
                    <a:pt x="9858" y="9313"/>
                    <a:pt x="9858" y="9313"/>
                    <a:pt x="9858" y="9313"/>
                  </a:cubicBezTo>
                  <a:cubicBezTo>
                    <a:pt x="9822" y="9313"/>
                    <a:pt x="9822" y="9313"/>
                    <a:pt x="9822" y="9313"/>
                  </a:cubicBezTo>
                  <a:cubicBezTo>
                    <a:pt x="9785" y="9287"/>
                    <a:pt x="9785" y="9287"/>
                    <a:pt x="9785" y="9287"/>
                  </a:cubicBezTo>
                  <a:cubicBezTo>
                    <a:pt x="9711" y="9261"/>
                    <a:pt x="9711" y="9261"/>
                    <a:pt x="9711" y="9261"/>
                  </a:cubicBezTo>
                  <a:cubicBezTo>
                    <a:pt x="9637" y="9235"/>
                    <a:pt x="9637" y="9235"/>
                    <a:pt x="9637" y="9235"/>
                  </a:cubicBezTo>
                  <a:cubicBezTo>
                    <a:pt x="9452" y="9157"/>
                    <a:pt x="9452" y="9157"/>
                    <a:pt x="9452" y="9157"/>
                  </a:cubicBezTo>
                  <a:cubicBezTo>
                    <a:pt x="9268" y="9338"/>
                    <a:pt x="9268" y="9338"/>
                    <a:pt x="9268" y="9338"/>
                  </a:cubicBezTo>
                  <a:cubicBezTo>
                    <a:pt x="9157" y="9416"/>
                    <a:pt x="9157" y="9416"/>
                    <a:pt x="9157" y="9416"/>
                  </a:cubicBezTo>
                  <a:cubicBezTo>
                    <a:pt x="9083" y="9468"/>
                    <a:pt x="9083" y="9468"/>
                    <a:pt x="9083" y="9468"/>
                  </a:cubicBezTo>
                  <a:cubicBezTo>
                    <a:pt x="8972" y="9545"/>
                    <a:pt x="8972" y="9545"/>
                    <a:pt x="8972" y="9545"/>
                  </a:cubicBezTo>
                  <a:cubicBezTo>
                    <a:pt x="8898" y="9597"/>
                    <a:pt x="8825" y="9649"/>
                    <a:pt x="8751" y="9701"/>
                  </a:cubicBezTo>
                  <a:cubicBezTo>
                    <a:pt x="8603" y="9804"/>
                    <a:pt x="8492" y="9908"/>
                    <a:pt x="8345" y="9985"/>
                  </a:cubicBezTo>
                  <a:cubicBezTo>
                    <a:pt x="8529" y="9908"/>
                    <a:pt x="8714" y="9778"/>
                    <a:pt x="8898" y="9675"/>
                  </a:cubicBezTo>
                  <a:cubicBezTo>
                    <a:pt x="8972" y="9623"/>
                    <a:pt x="9046" y="9571"/>
                    <a:pt x="9120" y="9494"/>
                  </a:cubicBezTo>
                  <a:cubicBezTo>
                    <a:pt x="9194" y="9468"/>
                    <a:pt x="9194" y="9468"/>
                    <a:pt x="9194" y="9468"/>
                  </a:cubicBezTo>
                  <a:cubicBezTo>
                    <a:pt x="9231" y="9442"/>
                    <a:pt x="9231" y="9442"/>
                    <a:pt x="9231" y="9442"/>
                  </a:cubicBezTo>
                  <a:cubicBezTo>
                    <a:pt x="9268" y="9390"/>
                    <a:pt x="9268" y="9390"/>
                    <a:pt x="9268" y="9390"/>
                  </a:cubicBezTo>
                  <a:cubicBezTo>
                    <a:pt x="9489" y="9235"/>
                    <a:pt x="9489" y="9235"/>
                    <a:pt x="9489" y="9235"/>
                  </a:cubicBezTo>
                  <a:cubicBezTo>
                    <a:pt x="9637" y="9287"/>
                    <a:pt x="9637" y="9287"/>
                    <a:pt x="9637" y="9287"/>
                  </a:cubicBezTo>
                  <a:cubicBezTo>
                    <a:pt x="9711" y="9313"/>
                    <a:pt x="9711" y="9313"/>
                    <a:pt x="9711" y="9313"/>
                  </a:cubicBezTo>
                  <a:cubicBezTo>
                    <a:pt x="9748" y="9338"/>
                    <a:pt x="9748" y="9338"/>
                    <a:pt x="9748" y="9338"/>
                  </a:cubicBezTo>
                  <a:cubicBezTo>
                    <a:pt x="9822" y="9364"/>
                    <a:pt x="9822" y="9364"/>
                    <a:pt x="9858" y="9364"/>
                  </a:cubicBezTo>
                  <a:cubicBezTo>
                    <a:pt x="9932" y="9390"/>
                    <a:pt x="9932" y="9390"/>
                    <a:pt x="9932" y="9390"/>
                  </a:cubicBezTo>
                  <a:cubicBezTo>
                    <a:pt x="10043" y="9416"/>
                    <a:pt x="10154" y="9442"/>
                    <a:pt x="10265" y="9468"/>
                  </a:cubicBezTo>
                  <a:cubicBezTo>
                    <a:pt x="10486" y="9494"/>
                    <a:pt x="10745" y="9520"/>
                    <a:pt x="10966" y="9545"/>
                  </a:cubicBezTo>
                  <a:cubicBezTo>
                    <a:pt x="11188" y="9545"/>
                    <a:pt x="11446" y="9545"/>
                    <a:pt x="11668" y="9520"/>
                  </a:cubicBezTo>
                  <a:cubicBezTo>
                    <a:pt x="11778" y="9494"/>
                    <a:pt x="11889" y="9494"/>
                    <a:pt x="12000" y="9468"/>
                  </a:cubicBezTo>
                  <a:cubicBezTo>
                    <a:pt x="12111" y="9442"/>
                    <a:pt x="12111" y="9442"/>
                    <a:pt x="12111" y="9442"/>
                  </a:cubicBezTo>
                  <a:cubicBezTo>
                    <a:pt x="12148" y="9442"/>
                    <a:pt x="12148" y="9442"/>
                    <a:pt x="12148" y="9442"/>
                  </a:cubicBezTo>
                  <a:cubicBezTo>
                    <a:pt x="12185" y="9416"/>
                    <a:pt x="12222" y="9416"/>
                    <a:pt x="12222" y="9416"/>
                  </a:cubicBezTo>
                  <a:cubicBezTo>
                    <a:pt x="12332" y="9390"/>
                    <a:pt x="12406" y="9364"/>
                    <a:pt x="12517" y="9338"/>
                  </a:cubicBezTo>
                  <a:cubicBezTo>
                    <a:pt x="12628" y="9520"/>
                    <a:pt x="12628" y="9520"/>
                    <a:pt x="12628" y="9520"/>
                  </a:cubicBezTo>
                  <a:cubicBezTo>
                    <a:pt x="12628" y="9545"/>
                    <a:pt x="12628" y="9571"/>
                    <a:pt x="12665" y="9597"/>
                  </a:cubicBezTo>
                  <a:cubicBezTo>
                    <a:pt x="12665" y="9623"/>
                    <a:pt x="12665" y="9623"/>
                    <a:pt x="12665" y="9623"/>
                  </a:cubicBezTo>
                  <a:cubicBezTo>
                    <a:pt x="12665" y="9623"/>
                    <a:pt x="12665" y="9623"/>
                    <a:pt x="12665" y="9623"/>
                  </a:cubicBezTo>
                  <a:cubicBezTo>
                    <a:pt x="12702" y="9649"/>
                    <a:pt x="12702" y="9649"/>
                    <a:pt x="12702" y="9649"/>
                  </a:cubicBezTo>
                  <a:cubicBezTo>
                    <a:pt x="12738" y="9726"/>
                    <a:pt x="12775" y="9778"/>
                    <a:pt x="12849" y="9856"/>
                  </a:cubicBezTo>
                  <a:cubicBezTo>
                    <a:pt x="12960" y="9985"/>
                    <a:pt x="13071" y="10089"/>
                    <a:pt x="13218" y="10192"/>
                  </a:cubicBezTo>
                  <a:cubicBezTo>
                    <a:pt x="13329" y="10321"/>
                    <a:pt x="13514" y="10425"/>
                    <a:pt x="13662" y="10503"/>
                  </a:cubicBezTo>
                  <a:cubicBezTo>
                    <a:pt x="13735" y="10554"/>
                    <a:pt x="13846" y="10580"/>
                    <a:pt x="13920" y="10632"/>
                  </a:cubicBezTo>
                  <a:cubicBezTo>
                    <a:pt x="13957" y="10632"/>
                    <a:pt x="13957" y="10632"/>
                    <a:pt x="13957" y="10632"/>
                  </a:cubicBezTo>
                  <a:cubicBezTo>
                    <a:pt x="13994" y="10658"/>
                    <a:pt x="13994" y="10658"/>
                    <a:pt x="13994" y="10658"/>
                  </a:cubicBezTo>
                  <a:cubicBezTo>
                    <a:pt x="14031" y="10684"/>
                    <a:pt x="14068" y="10684"/>
                    <a:pt x="14105" y="10709"/>
                  </a:cubicBezTo>
                  <a:cubicBezTo>
                    <a:pt x="14178" y="10735"/>
                    <a:pt x="14252" y="10761"/>
                    <a:pt x="14326" y="10787"/>
                  </a:cubicBezTo>
                  <a:cubicBezTo>
                    <a:pt x="14068" y="11201"/>
                    <a:pt x="14068" y="11201"/>
                    <a:pt x="14068" y="11201"/>
                  </a:cubicBezTo>
                  <a:cubicBezTo>
                    <a:pt x="13883" y="11511"/>
                    <a:pt x="13883" y="11511"/>
                    <a:pt x="13883" y="11511"/>
                  </a:cubicBezTo>
                  <a:cubicBezTo>
                    <a:pt x="13735" y="11744"/>
                    <a:pt x="13625" y="11951"/>
                    <a:pt x="13477" y="12184"/>
                  </a:cubicBezTo>
                  <a:cubicBezTo>
                    <a:pt x="13255" y="12624"/>
                    <a:pt x="12997" y="13038"/>
                    <a:pt x="12775" y="13477"/>
                  </a:cubicBezTo>
                  <a:cubicBezTo>
                    <a:pt x="12997" y="13063"/>
                    <a:pt x="13218" y="12624"/>
                    <a:pt x="13477" y="12184"/>
                  </a:cubicBezTo>
                  <a:cubicBezTo>
                    <a:pt x="13588" y="11951"/>
                    <a:pt x="13735" y="11744"/>
                    <a:pt x="13846" y="11511"/>
                  </a:cubicBezTo>
                  <a:cubicBezTo>
                    <a:pt x="13920" y="11408"/>
                    <a:pt x="13994" y="11304"/>
                    <a:pt x="14068" y="11201"/>
                  </a:cubicBezTo>
                  <a:cubicBezTo>
                    <a:pt x="14326" y="10787"/>
                    <a:pt x="14326" y="10787"/>
                    <a:pt x="14326" y="10787"/>
                  </a:cubicBezTo>
                  <a:cubicBezTo>
                    <a:pt x="14215" y="10761"/>
                    <a:pt x="14105" y="10709"/>
                    <a:pt x="14031" y="10684"/>
                  </a:cubicBezTo>
                  <a:cubicBezTo>
                    <a:pt x="14031" y="10684"/>
                    <a:pt x="13994" y="10684"/>
                    <a:pt x="13994" y="10658"/>
                  </a:cubicBezTo>
                  <a:cubicBezTo>
                    <a:pt x="13957" y="10658"/>
                    <a:pt x="13957" y="10658"/>
                    <a:pt x="13957" y="10658"/>
                  </a:cubicBezTo>
                  <a:cubicBezTo>
                    <a:pt x="13920" y="10632"/>
                    <a:pt x="13920" y="10632"/>
                    <a:pt x="13920" y="10632"/>
                  </a:cubicBezTo>
                  <a:cubicBezTo>
                    <a:pt x="13883" y="10632"/>
                    <a:pt x="13846" y="10606"/>
                    <a:pt x="13846" y="10606"/>
                  </a:cubicBezTo>
                  <a:cubicBezTo>
                    <a:pt x="13735" y="10554"/>
                    <a:pt x="13625" y="10503"/>
                    <a:pt x="13514" y="10425"/>
                  </a:cubicBezTo>
                  <a:cubicBezTo>
                    <a:pt x="13292" y="10296"/>
                    <a:pt x="13108" y="10140"/>
                    <a:pt x="12960" y="9985"/>
                  </a:cubicBezTo>
                  <a:cubicBezTo>
                    <a:pt x="12886" y="9882"/>
                    <a:pt x="12812" y="9804"/>
                    <a:pt x="12738" y="9726"/>
                  </a:cubicBezTo>
                  <a:cubicBezTo>
                    <a:pt x="12738" y="9701"/>
                    <a:pt x="12702" y="9675"/>
                    <a:pt x="12702" y="9649"/>
                  </a:cubicBezTo>
                  <a:cubicBezTo>
                    <a:pt x="12665" y="9623"/>
                    <a:pt x="12665" y="9623"/>
                    <a:pt x="12665" y="9623"/>
                  </a:cubicBezTo>
                  <a:cubicBezTo>
                    <a:pt x="12628" y="9571"/>
                    <a:pt x="12628" y="9571"/>
                    <a:pt x="12628" y="9571"/>
                  </a:cubicBezTo>
                  <a:cubicBezTo>
                    <a:pt x="12591" y="9494"/>
                    <a:pt x="12554" y="9416"/>
                    <a:pt x="12517" y="9338"/>
                  </a:cubicBezTo>
                  <a:cubicBezTo>
                    <a:pt x="12406" y="9364"/>
                    <a:pt x="12332" y="9390"/>
                    <a:pt x="12222" y="9416"/>
                  </a:cubicBezTo>
                  <a:cubicBezTo>
                    <a:pt x="12185" y="9416"/>
                    <a:pt x="12185" y="9442"/>
                    <a:pt x="12148" y="9442"/>
                  </a:cubicBezTo>
                  <a:cubicBezTo>
                    <a:pt x="12111" y="9442"/>
                    <a:pt x="12111" y="9442"/>
                    <a:pt x="12111" y="9442"/>
                  </a:cubicBezTo>
                  <a:cubicBezTo>
                    <a:pt x="12000" y="9468"/>
                    <a:pt x="12000" y="9468"/>
                    <a:pt x="12000" y="9468"/>
                  </a:cubicBezTo>
                  <a:cubicBezTo>
                    <a:pt x="11889" y="9494"/>
                    <a:pt x="11778" y="9520"/>
                    <a:pt x="11668" y="9520"/>
                  </a:cubicBezTo>
                  <a:cubicBezTo>
                    <a:pt x="11409" y="9545"/>
                    <a:pt x="11188" y="9545"/>
                    <a:pt x="10966" y="9545"/>
                  </a:cubicBezTo>
                  <a:cubicBezTo>
                    <a:pt x="10708" y="9545"/>
                    <a:pt x="10486" y="9520"/>
                    <a:pt x="10265" y="9468"/>
                  </a:cubicBezTo>
                  <a:cubicBezTo>
                    <a:pt x="10154" y="9468"/>
                    <a:pt x="10043" y="9442"/>
                    <a:pt x="9932" y="9416"/>
                  </a:cubicBezTo>
                  <a:cubicBezTo>
                    <a:pt x="9895" y="9390"/>
                    <a:pt x="9858" y="9390"/>
                    <a:pt x="9858" y="9390"/>
                  </a:cubicBezTo>
                  <a:cubicBezTo>
                    <a:pt x="9822" y="9364"/>
                    <a:pt x="9822" y="9364"/>
                    <a:pt x="9748" y="9364"/>
                  </a:cubicBezTo>
                  <a:cubicBezTo>
                    <a:pt x="9674" y="9338"/>
                    <a:pt x="9674" y="9338"/>
                    <a:pt x="9674" y="9338"/>
                  </a:cubicBezTo>
                  <a:cubicBezTo>
                    <a:pt x="9637" y="9313"/>
                    <a:pt x="9637" y="9313"/>
                    <a:pt x="9637" y="9313"/>
                  </a:cubicBezTo>
                  <a:cubicBezTo>
                    <a:pt x="9489" y="9261"/>
                    <a:pt x="9489" y="9261"/>
                    <a:pt x="9489" y="9261"/>
                  </a:cubicBezTo>
                  <a:cubicBezTo>
                    <a:pt x="9305" y="9416"/>
                    <a:pt x="9305" y="9416"/>
                    <a:pt x="9305" y="9416"/>
                  </a:cubicBezTo>
                  <a:cubicBezTo>
                    <a:pt x="9231" y="9468"/>
                    <a:pt x="9231" y="9468"/>
                    <a:pt x="9231" y="9468"/>
                  </a:cubicBezTo>
                  <a:cubicBezTo>
                    <a:pt x="9157" y="9520"/>
                    <a:pt x="9157" y="9520"/>
                    <a:pt x="9157" y="9520"/>
                  </a:cubicBezTo>
                  <a:cubicBezTo>
                    <a:pt x="9083" y="9571"/>
                    <a:pt x="9009" y="9623"/>
                    <a:pt x="8898" y="9701"/>
                  </a:cubicBezTo>
                  <a:cubicBezTo>
                    <a:pt x="8751" y="9804"/>
                    <a:pt x="8566" y="9908"/>
                    <a:pt x="8382" y="10011"/>
                  </a:cubicBezTo>
                  <a:cubicBezTo>
                    <a:pt x="8308" y="10063"/>
                    <a:pt x="8197" y="10114"/>
                    <a:pt x="8123" y="10140"/>
                  </a:cubicBezTo>
                  <a:cubicBezTo>
                    <a:pt x="8012" y="10218"/>
                    <a:pt x="7938" y="10270"/>
                    <a:pt x="7828" y="10296"/>
                  </a:cubicBezTo>
                  <a:cubicBezTo>
                    <a:pt x="7680" y="10399"/>
                    <a:pt x="7532" y="10477"/>
                    <a:pt x="7532" y="10503"/>
                  </a:cubicBezTo>
                  <a:cubicBezTo>
                    <a:pt x="7569" y="10503"/>
                    <a:pt x="7606" y="10503"/>
                    <a:pt x="7680" y="10477"/>
                  </a:cubicBezTo>
                  <a:cubicBezTo>
                    <a:pt x="7680" y="10477"/>
                    <a:pt x="7680" y="10503"/>
                    <a:pt x="7680" y="10503"/>
                  </a:cubicBezTo>
                  <a:cubicBezTo>
                    <a:pt x="7717" y="10632"/>
                    <a:pt x="7902" y="11020"/>
                    <a:pt x="8234" y="11615"/>
                  </a:cubicBezTo>
                  <a:cubicBezTo>
                    <a:pt x="8197" y="11615"/>
                    <a:pt x="8197" y="11615"/>
                    <a:pt x="8197" y="11615"/>
                  </a:cubicBezTo>
                  <a:cubicBezTo>
                    <a:pt x="8012" y="11330"/>
                    <a:pt x="7902" y="11149"/>
                    <a:pt x="7828" y="11046"/>
                  </a:cubicBezTo>
                  <a:cubicBezTo>
                    <a:pt x="7754" y="10942"/>
                    <a:pt x="7717" y="10916"/>
                    <a:pt x="7717" y="10916"/>
                  </a:cubicBezTo>
                  <a:cubicBezTo>
                    <a:pt x="7643" y="10891"/>
                    <a:pt x="7680" y="11020"/>
                    <a:pt x="7606" y="10942"/>
                  </a:cubicBezTo>
                  <a:cubicBezTo>
                    <a:pt x="7975" y="11511"/>
                    <a:pt x="8308" y="12080"/>
                    <a:pt x="8566" y="12675"/>
                  </a:cubicBezTo>
                  <a:cubicBezTo>
                    <a:pt x="8640" y="12831"/>
                    <a:pt x="8788" y="13115"/>
                    <a:pt x="8862" y="13270"/>
                  </a:cubicBezTo>
                  <a:cubicBezTo>
                    <a:pt x="9268" y="13995"/>
                    <a:pt x="9600" y="14719"/>
                    <a:pt x="9895" y="15469"/>
                  </a:cubicBezTo>
                  <a:cubicBezTo>
                    <a:pt x="10006" y="15728"/>
                    <a:pt x="10006" y="15728"/>
                    <a:pt x="10006" y="15728"/>
                  </a:cubicBezTo>
                  <a:cubicBezTo>
                    <a:pt x="10080" y="15883"/>
                    <a:pt x="10080" y="15883"/>
                    <a:pt x="10080" y="15883"/>
                  </a:cubicBezTo>
                  <a:cubicBezTo>
                    <a:pt x="10117" y="16012"/>
                    <a:pt x="10117" y="16012"/>
                    <a:pt x="10117" y="16012"/>
                  </a:cubicBezTo>
                  <a:cubicBezTo>
                    <a:pt x="10154" y="16090"/>
                    <a:pt x="10154" y="16090"/>
                    <a:pt x="10154" y="16090"/>
                  </a:cubicBezTo>
                  <a:cubicBezTo>
                    <a:pt x="9895" y="16090"/>
                    <a:pt x="9895" y="16090"/>
                    <a:pt x="9895" y="16090"/>
                  </a:cubicBezTo>
                  <a:cubicBezTo>
                    <a:pt x="9895" y="16064"/>
                    <a:pt x="9895" y="16064"/>
                    <a:pt x="9895" y="16064"/>
                  </a:cubicBezTo>
                  <a:cubicBezTo>
                    <a:pt x="9711" y="15624"/>
                    <a:pt x="9711" y="15624"/>
                    <a:pt x="9711" y="15624"/>
                  </a:cubicBezTo>
                  <a:cubicBezTo>
                    <a:pt x="9637" y="15392"/>
                    <a:pt x="9637" y="15392"/>
                    <a:pt x="9637" y="15392"/>
                  </a:cubicBezTo>
                  <a:cubicBezTo>
                    <a:pt x="9489" y="15055"/>
                    <a:pt x="9342" y="14745"/>
                    <a:pt x="9194" y="14409"/>
                  </a:cubicBezTo>
                  <a:cubicBezTo>
                    <a:pt x="8898" y="13762"/>
                    <a:pt x="8566" y="13115"/>
                    <a:pt x="8234" y="12494"/>
                  </a:cubicBezTo>
                  <a:cubicBezTo>
                    <a:pt x="8049" y="12184"/>
                    <a:pt x="7865" y="11874"/>
                    <a:pt x="7680" y="11563"/>
                  </a:cubicBezTo>
                  <a:cubicBezTo>
                    <a:pt x="7606" y="11408"/>
                    <a:pt x="7495" y="11253"/>
                    <a:pt x="7422" y="11097"/>
                  </a:cubicBezTo>
                  <a:cubicBezTo>
                    <a:pt x="7237" y="10865"/>
                    <a:pt x="7237" y="10865"/>
                    <a:pt x="7237" y="10865"/>
                  </a:cubicBezTo>
                  <a:cubicBezTo>
                    <a:pt x="7015" y="10503"/>
                    <a:pt x="7015" y="10503"/>
                    <a:pt x="7015" y="10503"/>
                  </a:cubicBezTo>
                  <a:cubicBezTo>
                    <a:pt x="6831" y="10528"/>
                    <a:pt x="6831" y="10528"/>
                    <a:pt x="6831" y="10528"/>
                  </a:cubicBezTo>
                  <a:cubicBezTo>
                    <a:pt x="6720" y="10528"/>
                    <a:pt x="6720" y="10528"/>
                    <a:pt x="6720" y="10528"/>
                  </a:cubicBezTo>
                  <a:cubicBezTo>
                    <a:pt x="6720" y="10528"/>
                    <a:pt x="6683" y="10554"/>
                    <a:pt x="6683" y="10554"/>
                  </a:cubicBezTo>
                  <a:cubicBezTo>
                    <a:pt x="6646" y="10554"/>
                    <a:pt x="6646" y="10554"/>
                    <a:pt x="6646" y="10554"/>
                  </a:cubicBezTo>
                  <a:cubicBezTo>
                    <a:pt x="6572" y="10554"/>
                    <a:pt x="6535" y="10554"/>
                    <a:pt x="6462" y="10554"/>
                  </a:cubicBezTo>
                  <a:cubicBezTo>
                    <a:pt x="6351" y="10554"/>
                    <a:pt x="6240" y="10528"/>
                    <a:pt x="6129" y="10528"/>
                  </a:cubicBezTo>
                  <a:cubicBezTo>
                    <a:pt x="5871" y="10477"/>
                    <a:pt x="5686" y="10399"/>
                    <a:pt x="5502" y="10270"/>
                  </a:cubicBezTo>
                  <a:cubicBezTo>
                    <a:pt x="5317" y="10166"/>
                    <a:pt x="5169" y="10037"/>
                    <a:pt x="5095" y="9882"/>
                  </a:cubicBezTo>
                  <a:cubicBezTo>
                    <a:pt x="5022" y="9726"/>
                    <a:pt x="5022" y="9571"/>
                    <a:pt x="5095" y="9468"/>
                  </a:cubicBezTo>
                  <a:cubicBezTo>
                    <a:pt x="5132" y="9416"/>
                    <a:pt x="5206" y="9364"/>
                    <a:pt x="5280" y="9313"/>
                  </a:cubicBezTo>
                  <a:cubicBezTo>
                    <a:pt x="5354" y="9261"/>
                    <a:pt x="5465" y="9235"/>
                    <a:pt x="5575" y="9209"/>
                  </a:cubicBezTo>
                  <a:cubicBezTo>
                    <a:pt x="5760" y="9183"/>
                    <a:pt x="5982" y="9209"/>
                    <a:pt x="6166" y="9287"/>
                  </a:cubicBezTo>
                  <a:cubicBezTo>
                    <a:pt x="6351" y="9364"/>
                    <a:pt x="6535" y="9494"/>
                    <a:pt x="6646" y="9649"/>
                  </a:cubicBezTo>
                  <a:cubicBezTo>
                    <a:pt x="6683" y="9675"/>
                    <a:pt x="6720" y="9701"/>
                    <a:pt x="6757" y="9752"/>
                  </a:cubicBezTo>
                  <a:cubicBezTo>
                    <a:pt x="6831" y="9882"/>
                    <a:pt x="6831" y="9882"/>
                    <a:pt x="6831" y="9882"/>
                  </a:cubicBezTo>
                  <a:cubicBezTo>
                    <a:pt x="7126" y="10296"/>
                    <a:pt x="7126" y="10296"/>
                    <a:pt x="7126" y="10296"/>
                  </a:cubicBezTo>
                  <a:cubicBezTo>
                    <a:pt x="7200" y="10270"/>
                    <a:pt x="7274" y="10244"/>
                    <a:pt x="7385" y="10218"/>
                  </a:cubicBezTo>
                  <a:cubicBezTo>
                    <a:pt x="7422" y="10192"/>
                    <a:pt x="7458" y="10192"/>
                    <a:pt x="7495" y="10166"/>
                  </a:cubicBezTo>
                  <a:cubicBezTo>
                    <a:pt x="7532" y="10166"/>
                    <a:pt x="7569" y="10140"/>
                    <a:pt x="7606" y="10140"/>
                  </a:cubicBezTo>
                  <a:cubicBezTo>
                    <a:pt x="7643" y="10114"/>
                    <a:pt x="7643" y="10114"/>
                    <a:pt x="7643" y="10114"/>
                  </a:cubicBezTo>
                  <a:cubicBezTo>
                    <a:pt x="7680" y="10089"/>
                    <a:pt x="7680" y="10089"/>
                    <a:pt x="7680" y="10089"/>
                  </a:cubicBezTo>
                  <a:cubicBezTo>
                    <a:pt x="7754" y="10063"/>
                    <a:pt x="7754" y="10063"/>
                    <a:pt x="7754" y="10063"/>
                  </a:cubicBezTo>
                  <a:cubicBezTo>
                    <a:pt x="7791" y="10037"/>
                    <a:pt x="7828" y="10037"/>
                    <a:pt x="7865" y="10011"/>
                  </a:cubicBezTo>
                  <a:cubicBezTo>
                    <a:pt x="8049" y="9933"/>
                    <a:pt x="8197" y="9856"/>
                    <a:pt x="8345" y="9778"/>
                  </a:cubicBezTo>
                  <a:cubicBezTo>
                    <a:pt x="8492" y="9675"/>
                    <a:pt x="8640" y="9597"/>
                    <a:pt x="8788" y="9494"/>
                  </a:cubicBezTo>
                  <a:cubicBezTo>
                    <a:pt x="8862" y="9442"/>
                    <a:pt x="8935" y="9390"/>
                    <a:pt x="8972" y="9338"/>
                  </a:cubicBezTo>
                  <a:cubicBezTo>
                    <a:pt x="9009" y="9313"/>
                    <a:pt x="9009" y="9313"/>
                    <a:pt x="9009" y="9313"/>
                  </a:cubicBezTo>
                  <a:cubicBezTo>
                    <a:pt x="9046" y="9287"/>
                    <a:pt x="9046" y="9287"/>
                    <a:pt x="9046" y="9287"/>
                  </a:cubicBezTo>
                  <a:cubicBezTo>
                    <a:pt x="9083" y="9261"/>
                    <a:pt x="9083" y="9261"/>
                    <a:pt x="9120" y="9235"/>
                  </a:cubicBezTo>
                  <a:cubicBezTo>
                    <a:pt x="9194" y="9183"/>
                    <a:pt x="9231" y="9131"/>
                    <a:pt x="9305" y="9080"/>
                  </a:cubicBezTo>
                  <a:cubicBezTo>
                    <a:pt x="9231" y="9028"/>
                    <a:pt x="9194" y="8976"/>
                    <a:pt x="9157" y="8925"/>
                  </a:cubicBezTo>
                  <a:cubicBezTo>
                    <a:pt x="9120" y="8899"/>
                    <a:pt x="9120" y="8899"/>
                    <a:pt x="9120" y="8899"/>
                  </a:cubicBezTo>
                  <a:cubicBezTo>
                    <a:pt x="9120" y="8899"/>
                    <a:pt x="9083" y="8873"/>
                    <a:pt x="9083" y="8873"/>
                  </a:cubicBezTo>
                  <a:cubicBezTo>
                    <a:pt x="9083" y="8873"/>
                    <a:pt x="9083" y="8873"/>
                    <a:pt x="9083" y="8873"/>
                  </a:cubicBezTo>
                  <a:cubicBezTo>
                    <a:pt x="9083" y="8847"/>
                    <a:pt x="9083" y="8847"/>
                    <a:pt x="9046" y="8821"/>
                  </a:cubicBezTo>
                  <a:cubicBezTo>
                    <a:pt x="9046" y="8795"/>
                    <a:pt x="9009" y="8743"/>
                    <a:pt x="8972" y="8692"/>
                  </a:cubicBezTo>
                  <a:cubicBezTo>
                    <a:pt x="8972" y="8666"/>
                    <a:pt x="8972" y="8640"/>
                    <a:pt x="8972" y="8614"/>
                  </a:cubicBezTo>
                  <a:cubicBezTo>
                    <a:pt x="8972" y="8588"/>
                    <a:pt x="8972" y="8588"/>
                    <a:pt x="8935" y="8562"/>
                  </a:cubicBezTo>
                  <a:cubicBezTo>
                    <a:pt x="8935" y="8562"/>
                    <a:pt x="8935" y="8537"/>
                    <a:pt x="8935" y="8537"/>
                  </a:cubicBezTo>
                  <a:cubicBezTo>
                    <a:pt x="8935" y="8485"/>
                    <a:pt x="8935" y="8433"/>
                    <a:pt x="8972" y="8381"/>
                  </a:cubicBezTo>
                  <a:cubicBezTo>
                    <a:pt x="9009" y="8149"/>
                    <a:pt x="9120" y="7916"/>
                    <a:pt x="9305" y="7735"/>
                  </a:cubicBezTo>
                  <a:cubicBezTo>
                    <a:pt x="9378" y="7657"/>
                    <a:pt x="9489" y="7579"/>
                    <a:pt x="9600" y="7528"/>
                  </a:cubicBezTo>
                  <a:cubicBezTo>
                    <a:pt x="9711" y="7476"/>
                    <a:pt x="9858" y="7450"/>
                    <a:pt x="9969" y="7450"/>
                  </a:cubicBezTo>
                  <a:cubicBezTo>
                    <a:pt x="10117" y="7450"/>
                    <a:pt x="10228" y="7502"/>
                    <a:pt x="10338" y="7554"/>
                  </a:cubicBezTo>
                  <a:cubicBezTo>
                    <a:pt x="10449" y="7605"/>
                    <a:pt x="10560" y="7683"/>
                    <a:pt x="10597" y="7760"/>
                  </a:cubicBezTo>
                  <a:cubicBezTo>
                    <a:pt x="10634" y="7864"/>
                    <a:pt x="10634" y="7942"/>
                    <a:pt x="10597" y="8045"/>
                  </a:cubicBezTo>
                  <a:cubicBezTo>
                    <a:pt x="10597" y="8149"/>
                    <a:pt x="10523" y="8252"/>
                    <a:pt x="10449" y="8355"/>
                  </a:cubicBezTo>
                  <a:cubicBezTo>
                    <a:pt x="10338" y="8459"/>
                    <a:pt x="10265" y="8537"/>
                    <a:pt x="10154" y="8640"/>
                  </a:cubicBezTo>
                  <a:cubicBezTo>
                    <a:pt x="10117" y="8692"/>
                    <a:pt x="10117" y="8692"/>
                    <a:pt x="10117" y="8692"/>
                  </a:cubicBezTo>
                  <a:cubicBezTo>
                    <a:pt x="10043" y="8743"/>
                    <a:pt x="10043" y="8743"/>
                    <a:pt x="10043" y="8743"/>
                  </a:cubicBezTo>
                  <a:cubicBezTo>
                    <a:pt x="9858" y="8899"/>
                    <a:pt x="9858" y="8899"/>
                    <a:pt x="9858" y="8899"/>
                  </a:cubicBezTo>
                  <a:cubicBezTo>
                    <a:pt x="9822" y="8950"/>
                    <a:pt x="9785" y="8976"/>
                    <a:pt x="9785" y="9028"/>
                  </a:cubicBezTo>
                  <a:cubicBezTo>
                    <a:pt x="9785" y="9028"/>
                    <a:pt x="9785" y="9054"/>
                    <a:pt x="9785" y="9054"/>
                  </a:cubicBezTo>
                  <a:cubicBezTo>
                    <a:pt x="9785" y="9080"/>
                    <a:pt x="9822" y="9080"/>
                    <a:pt x="9822" y="9080"/>
                  </a:cubicBezTo>
                  <a:cubicBezTo>
                    <a:pt x="9822" y="9080"/>
                    <a:pt x="9822" y="9080"/>
                    <a:pt x="9822" y="9080"/>
                  </a:cubicBezTo>
                  <a:cubicBezTo>
                    <a:pt x="9822" y="9106"/>
                    <a:pt x="9822" y="9106"/>
                    <a:pt x="9822" y="9106"/>
                  </a:cubicBezTo>
                  <a:cubicBezTo>
                    <a:pt x="9858" y="9157"/>
                    <a:pt x="9895" y="9157"/>
                    <a:pt x="9969" y="9183"/>
                  </a:cubicBezTo>
                  <a:cubicBezTo>
                    <a:pt x="10043" y="9209"/>
                    <a:pt x="10117" y="9235"/>
                    <a:pt x="10191" y="9235"/>
                  </a:cubicBezTo>
                  <a:cubicBezTo>
                    <a:pt x="10228" y="9261"/>
                    <a:pt x="10265" y="9261"/>
                    <a:pt x="10338" y="9261"/>
                  </a:cubicBezTo>
                  <a:cubicBezTo>
                    <a:pt x="10375" y="9261"/>
                    <a:pt x="10412" y="9287"/>
                    <a:pt x="10449" y="9287"/>
                  </a:cubicBezTo>
                  <a:cubicBezTo>
                    <a:pt x="10523" y="9287"/>
                    <a:pt x="10523" y="9287"/>
                    <a:pt x="10523" y="9287"/>
                  </a:cubicBezTo>
                  <a:cubicBezTo>
                    <a:pt x="10597" y="9313"/>
                    <a:pt x="10597" y="9313"/>
                    <a:pt x="10597" y="9313"/>
                  </a:cubicBezTo>
                  <a:cubicBezTo>
                    <a:pt x="10782" y="9313"/>
                    <a:pt x="10966" y="9338"/>
                    <a:pt x="11151" y="9338"/>
                  </a:cubicBezTo>
                  <a:cubicBezTo>
                    <a:pt x="11372" y="9338"/>
                    <a:pt x="11557" y="9313"/>
                    <a:pt x="11742" y="9287"/>
                  </a:cubicBezTo>
                  <a:cubicBezTo>
                    <a:pt x="11852" y="9287"/>
                    <a:pt x="11963" y="9261"/>
                    <a:pt x="12074" y="9235"/>
                  </a:cubicBezTo>
                  <a:cubicBezTo>
                    <a:pt x="12074" y="9235"/>
                    <a:pt x="12111" y="9209"/>
                    <a:pt x="12148" y="9209"/>
                  </a:cubicBezTo>
                  <a:cubicBezTo>
                    <a:pt x="12185" y="9183"/>
                    <a:pt x="12222" y="9183"/>
                    <a:pt x="12258" y="9183"/>
                  </a:cubicBezTo>
                  <a:cubicBezTo>
                    <a:pt x="12480" y="9106"/>
                    <a:pt x="12480" y="9106"/>
                    <a:pt x="12480" y="9106"/>
                  </a:cubicBezTo>
                  <a:cubicBezTo>
                    <a:pt x="12480" y="8976"/>
                    <a:pt x="12480" y="8976"/>
                    <a:pt x="12480" y="8976"/>
                  </a:cubicBezTo>
                  <a:cubicBezTo>
                    <a:pt x="12443" y="8899"/>
                    <a:pt x="12443" y="8899"/>
                    <a:pt x="12443" y="8899"/>
                  </a:cubicBezTo>
                  <a:cubicBezTo>
                    <a:pt x="12443" y="8873"/>
                    <a:pt x="12443" y="8873"/>
                    <a:pt x="12443" y="8873"/>
                  </a:cubicBezTo>
                  <a:cubicBezTo>
                    <a:pt x="12443" y="8847"/>
                    <a:pt x="12443" y="8847"/>
                    <a:pt x="12443" y="8847"/>
                  </a:cubicBezTo>
                  <a:cubicBezTo>
                    <a:pt x="12406" y="8795"/>
                    <a:pt x="12406" y="8795"/>
                    <a:pt x="12406" y="8795"/>
                  </a:cubicBezTo>
                  <a:cubicBezTo>
                    <a:pt x="12406" y="8769"/>
                    <a:pt x="12406" y="8769"/>
                    <a:pt x="12406" y="8769"/>
                  </a:cubicBezTo>
                  <a:cubicBezTo>
                    <a:pt x="12406" y="8692"/>
                    <a:pt x="12406" y="8692"/>
                    <a:pt x="12406" y="8692"/>
                  </a:cubicBezTo>
                  <a:cubicBezTo>
                    <a:pt x="12406" y="8614"/>
                    <a:pt x="12369" y="8537"/>
                    <a:pt x="12369" y="8459"/>
                  </a:cubicBezTo>
                  <a:cubicBezTo>
                    <a:pt x="12406" y="8304"/>
                    <a:pt x="12443" y="8149"/>
                    <a:pt x="12554" y="8019"/>
                  </a:cubicBezTo>
                  <a:cubicBezTo>
                    <a:pt x="12628" y="7942"/>
                    <a:pt x="12665" y="7890"/>
                    <a:pt x="12738" y="7838"/>
                  </a:cubicBezTo>
                  <a:cubicBezTo>
                    <a:pt x="12812" y="7812"/>
                    <a:pt x="12849" y="7786"/>
                    <a:pt x="12886" y="7760"/>
                  </a:cubicBezTo>
                  <a:cubicBezTo>
                    <a:pt x="12923" y="7735"/>
                    <a:pt x="12960" y="7735"/>
                    <a:pt x="12997" y="7709"/>
                  </a:cubicBezTo>
                  <a:cubicBezTo>
                    <a:pt x="13182" y="7657"/>
                    <a:pt x="13403" y="7631"/>
                    <a:pt x="13551" y="7683"/>
                  </a:cubicBezTo>
                  <a:cubicBezTo>
                    <a:pt x="13588" y="7683"/>
                    <a:pt x="13625" y="7709"/>
                    <a:pt x="13662" y="7735"/>
                  </a:cubicBezTo>
                  <a:cubicBezTo>
                    <a:pt x="13662" y="7735"/>
                    <a:pt x="13698" y="7735"/>
                    <a:pt x="13698" y="7760"/>
                  </a:cubicBezTo>
                  <a:cubicBezTo>
                    <a:pt x="13735" y="7760"/>
                    <a:pt x="13735" y="7786"/>
                    <a:pt x="13772" y="7786"/>
                  </a:cubicBezTo>
                  <a:cubicBezTo>
                    <a:pt x="13809" y="7864"/>
                    <a:pt x="13883" y="7916"/>
                    <a:pt x="13920" y="7967"/>
                  </a:cubicBezTo>
                  <a:cubicBezTo>
                    <a:pt x="13957" y="8045"/>
                    <a:pt x="13957" y="8097"/>
                    <a:pt x="13957" y="8174"/>
                  </a:cubicBezTo>
                  <a:cubicBezTo>
                    <a:pt x="13957" y="8252"/>
                    <a:pt x="13920" y="8330"/>
                    <a:pt x="13883" y="8381"/>
                  </a:cubicBezTo>
                  <a:cubicBezTo>
                    <a:pt x="13809" y="8537"/>
                    <a:pt x="13698" y="8666"/>
                    <a:pt x="13514" y="8769"/>
                  </a:cubicBezTo>
                  <a:cubicBezTo>
                    <a:pt x="13440" y="8847"/>
                    <a:pt x="13366" y="8899"/>
                    <a:pt x="13255" y="8950"/>
                  </a:cubicBezTo>
                  <a:cubicBezTo>
                    <a:pt x="13255" y="8950"/>
                    <a:pt x="13218" y="8976"/>
                    <a:pt x="13182" y="8976"/>
                  </a:cubicBezTo>
                  <a:cubicBezTo>
                    <a:pt x="13145" y="9002"/>
                    <a:pt x="13145" y="9002"/>
                    <a:pt x="13145" y="9002"/>
                  </a:cubicBezTo>
                  <a:cubicBezTo>
                    <a:pt x="13108" y="9028"/>
                    <a:pt x="13108" y="9028"/>
                    <a:pt x="13108" y="9028"/>
                  </a:cubicBezTo>
                  <a:cubicBezTo>
                    <a:pt x="12997" y="9080"/>
                    <a:pt x="12886" y="9131"/>
                    <a:pt x="12775" y="9183"/>
                  </a:cubicBezTo>
                  <a:cubicBezTo>
                    <a:pt x="12812" y="9235"/>
                    <a:pt x="12849" y="9287"/>
                    <a:pt x="12886" y="9338"/>
                  </a:cubicBezTo>
                  <a:cubicBezTo>
                    <a:pt x="12886" y="9364"/>
                    <a:pt x="12923" y="9390"/>
                    <a:pt x="12923" y="9416"/>
                  </a:cubicBezTo>
                  <a:cubicBezTo>
                    <a:pt x="12960" y="9468"/>
                    <a:pt x="12960" y="9468"/>
                    <a:pt x="12960" y="9468"/>
                  </a:cubicBezTo>
                  <a:cubicBezTo>
                    <a:pt x="12960" y="9494"/>
                    <a:pt x="12960" y="9494"/>
                    <a:pt x="12960" y="9494"/>
                  </a:cubicBezTo>
                  <a:cubicBezTo>
                    <a:pt x="12997" y="9545"/>
                    <a:pt x="13034" y="9623"/>
                    <a:pt x="13071" y="9675"/>
                  </a:cubicBezTo>
                  <a:cubicBezTo>
                    <a:pt x="13182" y="9778"/>
                    <a:pt x="13292" y="9908"/>
                    <a:pt x="13403" y="10011"/>
                  </a:cubicBezTo>
                  <a:cubicBezTo>
                    <a:pt x="13514" y="10140"/>
                    <a:pt x="13662" y="10244"/>
                    <a:pt x="13809" y="10321"/>
                  </a:cubicBezTo>
                  <a:cubicBezTo>
                    <a:pt x="13846" y="10347"/>
                    <a:pt x="13920" y="10373"/>
                    <a:pt x="13957" y="10373"/>
                  </a:cubicBezTo>
                  <a:cubicBezTo>
                    <a:pt x="13957" y="10399"/>
                    <a:pt x="13994" y="10399"/>
                    <a:pt x="13994" y="10425"/>
                  </a:cubicBezTo>
                  <a:cubicBezTo>
                    <a:pt x="14031" y="10425"/>
                    <a:pt x="14031" y="10425"/>
                    <a:pt x="14031" y="10425"/>
                  </a:cubicBezTo>
                  <a:cubicBezTo>
                    <a:pt x="14068" y="10425"/>
                    <a:pt x="14068" y="10425"/>
                    <a:pt x="14068" y="10425"/>
                  </a:cubicBezTo>
                  <a:cubicBezTo>
                    <a:pt x="14105" y="10451"/>
                    <a:pt x="14105" y="10451"/>
                    <a:pt x="14105" y="10451"/>
                  </a:cubicBezTo>
                  <a:cubicBezTo>
                    <a:pt x="14178" y="10477"/>
                    <a:pt x="14252" y="10503"/>
                    <a:pt x="14326" y="10528"/>
                  </a:cubicBezTo>
                  <a:cubicBezTo>
                    <a:pt x="14400" y="10554"/>
                    <a:pt x="14474" y="10580"/>
                    <a:pt x="14548" y="10606"/>
                  </a:cubicBezTo>
                  <a:cubicBezTo>
                    <a:pt x="14843" y="10192"/>
                    <a:pt x="14843" y="10192"/>
                    <a:pt x="14843" y="10192"/>
                  </a:cubicBezTo>
                  <a:cubicBezTo>
                    <a:pt x="15028" y="9933"/>
                    <a:pt x="15028" y="9933"/>
                    <a:pt x="15028" y="9933"/>
                  </a:cubicBezTo>
                  <a:cubicBezTo>
                    <a:pt x="15102" y="9804"/>
                    <a:pt x="15102" y="9804"/>
                    <a:pt x="15102" y="9804"/>
                  </a:cubicBezTo>
                  <a:cubicBezTo>
                    <a:pt x="15138" y="9778"/>
                    <a:pt x="15138" y="9778"/>
                    <a:pt x="15138" y="9778"/>
                  </a:cubicBezTo>
                  <a:cubicBezTo>
                    <a:pt x="15138" y="9752"/>
                    <a:pt x="15138" y="9752"/>
                    <a:pt x="15138" y="9752"/>
                  </a:cubicBezTo>
                  <a:cubicBezTo>
                    <a:pt x="15175" y="9752"/>
                    <a:pt x="15175" y="9726"/>
                    <a:pt x="15212" y="9701"/>
                  </a:cubicBezTo>
                  <a:cubicBezTo>
                    <a:pt x="15286" y="9649"/>
                    <a:pt x="15360" y="9571"/>
                    <a:pt x="15434" y="9520"/>
                  </a:cubicBezTo>
                  <a:cubicBezTo>
                    <a:pt x="15508" y="9468"/>
                    <a:pt x="15618" y="9416"/>
                    <a:pt x="15692" y="9390"/>
                  </a:cubicBezTo>
                  <a:cubicBezTo>
                    <a:pt x="15729" y="9364"/>
                    <a:pt x="15803" y="9364"/>
                    <a:pt x="15840" y="9364"/>
                  </a:cubicBezTo>
                  <a:cubicBezTo>
                    <a:pt x="15840" y="9364"/>
                    <a:pt x="15877" y="9364"/>
                    <a:pt x="15877" y="9364"/>
                  </a:cubicBezTo>
                  <a:cubicBezTo>
                    <a:pt x="15914" y="9364"/>
                    <a:pt x="15914" y="9364"/>
                    <a:pt x="15951" y="9364"/>
                  </a:cubicBezTo>
                  <a:cubicBezTo>
                    <a:pt x="16098" y="9390"/>
                    <a:pt x="16283" y="9494"/>
                    <a:pt x="16357" y="9623"/>
                  </a:cubicBezTo>
                  <a:cubicBezTo>
                    <a:pt x="16431" y="9752"/>
                    <a:pt x="16468" y="9933"/>
                    <a:pt x="16431" y="10089"/>
                  </a:cubicBezTo>
                  <a:cubicBezTo>
                    <a:pt x="16431" y="10166"/>
                    <a:pt x="16394" y="10244"/>
                    <a:pt x="16320" y="10321"/>
                  </a:cubicBezTo>
                  <a:cubicBezTo>
                    <a:pt x="16283" y="10399"/>
                    <a:pt x="16246" y="10451"/>
                    <a:pt x="16172" y="10503"/>
                  </a:cubicBezTo>
                  <a:cubicBezTo>
                    <a:pt x="16025" y="10632"/>
                    <a:pt x="15803" y="10709"/>
                    <a:pt x="15582" y="10761"/>
                  </a:cubicBezTo>
                  <a:cubicBezTo>
                    <a:pt x="15471" y="10787"/>
                    <a:pt x="15360" y="10787"/>
                    <a:pt x="15249" y="10787"/>
                  </a:cubicBezTo>
                  <a:cubicBezTo>
                    <a:pt x="15175" y="10813"/>
                    <a:pt x="15138" y="10813"/>
                    <a:pt x="15065" y="10813"/>
                  </a:cubicBezTo>
                  <a:cubicBezTo>
                    <a:pt x="15028" y="10813"/>
                    <a:pt x="15028" y="10813"/>
                    <a:pt x="15028" y="10813"/>
                  </a:cubicBezTo>
                  <a:cubicBezTo>
                    <a:pt x="15028" y="10813"/>
                    <a:pt x="14991" y="10813"/>
                    <a:pt x="14991" y="10813"/>
                  </a:cubicBezTo>
                  <a:cubicBezTo>
                    <a:pt x="14954" y="10787"/>
                    <a:pt x="14917" y="10787"/>
                    <a:pt x="14880" y="10787"/>
                  </a:cubicBezTo>
                  <a:cubicBezTo>
                    <a:pt x="14695" y="10787"/>
                    <a:pt x="14695" y="10787"/>
                    <a:pt x="14695" y="10787"/>
                  </a:cubicBezTo>
                  <a:cubicBezTo>
                    <a:pt x="14548" y="11020"/>
                    <a:pt x="14548" y="11020"/>
                    <a:pt x="14548" y="11020"/>
                  </a:cubicBezTo>
                  <a:cubicBezTo>
                    <a:pt x="14474" y="11175"/>
                    <a:pt x="14474" y="11175"/>
                    <a:pt x="14474" y="11175"/>
                  </a:cubicBezTo>
                  <a:cubicBezTo>
                    <a:pt x="14289" y="11434"/>
                    <a:pt x="14289" y="11434"/>
                    <a:pt x="14289" y="11434"/>
                  </a:cubicBezTo>
                  <a:cubicBezTo>
                    <a:pt x="14178" y="11615"/>
                    <a:pt x="14068" y="11796"/>
                    <a:pt x="13957" y="11977"/>
                  </a:cubicBezTo>
                  <a:cubicBezTo>
                    <a:pt x="13735" y="12339"/>
                    <a:pt x="13551" y="12727"/>
                    <a:pt x="13366" y="13089"/>
                  </a:cubicBezTo>
                  <a:cubicBezTo>
                    <a:pt x="12960" y="13840"/>
                    <a:pt x="12628" y="14590"/>
                    <a:pt x="12295" y="15340"/>
                  </a:cubicBezTo>
                  <a:cubicBezTo>
                    <a:pt x="12185" y="15624"/>
                    <a:pt x="12185" y="15624"/>
                    <a:pt x="12185" y="15624"/>
                  </a:cubicBezTo>
                  <a:cubicBezTo>
                    <a:pt x="12074" y="15857"/>
                    <a:pt x="12074" y="15857"/>
                    <a:pt x="12074" y="15857"/>
                  </a:cubicBezTo>
                  <a:cubicBezTo>
                    <a:pt x="12037" y="16012"/>
                    <a:pt x="12037" y="16012"/>
                    <a:pt x="12037" y="16012"/>
                  </a:cubicBezTo>
                  <a:cubicBezTo>
                    <a:pt x="12000" y="16064"/>
                    <a:pt x="12000" y="16064"/>
                    <a:pt x="12000" y="16064"/>
                  </a:cubicBezTo>
                  <a:cubicBezTo>
                    <a:pt x="12000" y="16090"/>
                    <a:pt x="12000" y="16090"/>
                    <a:pt x="12000" y="16090"/>
                  </a:cubicBezTo>
                  <a:lnTo>
                    <a:pt x="11742" y="16090"/>
                  </a:ln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755" name="文本框 94"/>
          <p:cNvSpPr/>
          <p:nvPr/>
        </p:nvSpPr>
        <p:spPr>
          <a:xfrm>
            <a:off x="4721924" y="1424370"/>
            <a:ext cx="2264800" cy="2682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000" spc="300">
                <a:latin typeface="Arial"/>
                <a:ea typeface="Arial"/>
                <a:cs typeface="Arial"/>
                <a:sym typeface="Arial"/>
              </a:defRPr>
            </a:lvl1pPr>
          </a:lstStyle>
          <a:p>
            <a:r>
              <a:t>03、</a:t>
            </a:r>
          </a:p>
        </p:txBody>
      </p:sp>
      <p:sp>
        <p:nvSpPr>
          <p:cNvPr id="756" name="文本框 68"/>
          <p:cNvSpPr/>
          <p:nvPr/>
        </p:nvSpPr>
        <p:spPr>
          <a:xfrm>
            <a:off x="4153022" y="5052676"/>
            <a:ext cx="3668402"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4000">
                <a:solidFill>
                  <a:srgbClr val="9DC3E6"/>
                </a:solidFill>
                <a:latin typeface="微软雅黑"/>
                <a:ea typeface="微软雅黑"/>
                <a:cs typeface="微软雅黑"/>
                <a:sym typeface="微软雅黑"/>
              </a:defRPr>
            </a:lvl1pPr>
          </a:lstStyle>
          <a:p>
            <a:pPr>
              <a:defRPr>
                <a:solidFill>
                  <a:srgbClr val="000000"/>
                </a:solidFill>
                <a:latin typeface="Arial"/>
                <a:ea typeface="Arial"/>
                <a:cs typeface="Arial"/>
                <a:sym typeface="Arial"/>
              </a:defRPr>
            </a:pPr>
            <a:r>
              <a:rPr>
                <a:solidFill>
                  <a:srgbClr val="9DC3E6"/>
                </a:solidFill>
                <a:latin typeface="微软雅黑"/>
                <a:ea typeface="微软雅黑"/>
                <a:cs typeface="微软雅黑"/>
                <a:sym typeface="微软雅黑"/>
              </a:rPr>
              <a:t>技术解决实施</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453</Words>
  <Application>Microsoft Office PowerPoint</Application>
  <PresentationFormat>自定义</PresentationFormat>
  <Paragraphs>121</Paragraphs>
  <Slides>17</Slides>
  <Notes>7</Notes>
  <HiddenSlides>0</HiddenSlides>
  <MMClips>1</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Windows 用户</cp:lastModifiedBy>
  <cp:revision>1</cp:revision>
  <dcterms:modified xsi:type="dcterms:W3CDTF">2018-05-05T07:02:45Z</dcterms:modified>
</cp:coreProperties>
</file>